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98" r:id="rId7"/>
    <p:sldId id="296" r:id="rId8"/>
    <p:sldId id="302" r:id="rId9"/>
    <p:sldId id="300" r:id="rId10"/>
    <p:sldId id="299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49ECEF-3E94-4732-BFC3-464D975639BA}" type="datetime1">
              <a:rPr lang="es-ES" smtClean="0"/>
              <a:t>05/10/2023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53551-E181-4730-A9E5-DB7143B35D46}" type="datetime1">
              <a:rPr lang="es-ES" smtClean="0"/>
              <a:pPr/>
              <a:t>05/10/2023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401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61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4568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2679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2283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9839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41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de merca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ido 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fech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38" name="Marcador de número de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 elemento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8 person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7" name="Marcador de posición de imagen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s-MX" sz="2400" dirty="0"/>
              <a:t>Bases de Datos de Clave / Valor</a:t>
            </a:r>
            <a:br>
              <a:rPr lang="es-MX" sz="2400" dirty="0"/>
            </a:br>
            <a:r>
              <a:rPr lang="es-MX" sz="2400" dirty="0"/>
              <a:t>(NoSQL)</a:t>
            </a:r>
            <a:endParaRPr lang="es-ES" sz="2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s-ES" dirty="0" err="1"/>
              <a:t>Leite</a:t>
            </a:r>
            <a:r>
              <a:rPr lang="es-ES" dirty="0"/>
              <a:t> Sanguinetti, Josué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>
            <a:normAutofit/>
          </a:bodyPr>
          <a:lstStyle/>
          <a:p>
            <a:pPr rtl="0"/>
            <a:r>
              <a:rPr lang="es-ES" sz="3600" dirty="0"/>
              <a:t>Concepto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/>
              <a:t>Bases de datos NoSQL</a:t>
            </a:r>
          </a:p>
          <a:p>
            <a:pPr rtl="0"/>
            <a:r>
              <a:rPr lang="es-ES" sz="1800" dirty="0"/>
              <a:t>Estructura simple de almacenamiento en pares</a:t>
            </a:r>
          </a:p>
          <a:p>
            <a:pPr rtl="0"/>
            <a:r>
              <a:rPr lang="es-ES" sz="1800" dirty="0"/>
              <a:t>Enfoque en escalabilidad y disponibilidad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es-ES" dirty="0"/>
              <a:t>DB Clave-Valor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506E1BA-6B5A-B082-BC5B-F83A98BF7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65" y="5110002"/>
            <a:ext cx="4574841" cy="7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s-ES" dirty="0"/>
              <a:t>Estructura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1921258"/>
            <a:ext cx="2882475" cy="823912"/>
          </a:xfrm>
        </p:spPr>
        <p:txBody>
          <a:bodyPr rtlCol="0"/>
          <a:lstStyle/>
          <a:p>
            <a:pPr rtl="0"/>
            <a:r>
              <a:rPr lang="es-ES" dirty="0"/>
              <a:t>Clave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2978928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1"/>
              <a:t>Elemento identificador</a:t>
            </a:r>
          </a:p>
          <a:p>
            <a:pPr rtl="0"/>
            <a:r>
              <a:rPr lang="es-ES" noProof="1"/>
              <a:t>Uniquo, asociado a un solo valor</a:t>
            </a:r>
          </a:p>
          <a:p>
            <a:pPr rtl="0"/>
            <a:r>
              <a:rPr lang="es-ES" noProof="1"/>
              <a:t>Suelen ser objetos simples y descriptivos de su valor</a:t>
            </a:r>
          </a:p>
          <a:p>
            <a:pPr rtl="0"/>
            <a:endParaRPr lang="es-ES" noProof="1"/>
          </a:p>
          <a:p>
            <a:pPr rtl="0"/>
            <a:endParaRPr lang="es-ES" noProof="1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1921258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/>
              <a:t>Valor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2978928"/>
            <a:ext cx="2882475" cy="1997867"/>
          </a:xfrm>
        </p:spPr>
        <p:txBody>
          <a:bodyPr rtlCol="0"/>
          <a:lstStyle/>
          <a:p>
            <a:pPr rtl="0"/>
            <a:r>
              <a:rPr lang="es-ES" noProof="1"/>
              <a:t>Elemento almacenado</a:t>
            </a:r>
            <a:endParaRPr lang="es-ES" dirty="0"/>
          </a:p>
          <a:p>
            <a:pPr rtl="0"/>
            <a:r>
              <a:rPr lang="es-ES" dirty="0"/>
              <a:t>Versatilidad en los tipos de elementos presentados</a:t>
            </a:r>
          </a:p>
          <a:p>
            <a:pPr rtl="0"/>
            <a:r>
              <a:rPr lang="es-ES" dirty="0"/>
              <a:t>Pueden presentar redundancia.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DB Clave-Valor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3</a:t>
            </a:fld>
            <a:endParaRPr lang="es-ES" dirty="0"/>
          </a:p>
        </p:txBody>
      </p:sp>
      <p:pic>
        <p:nvPicPr>
          <p:cNvPr id="17" name="Imagen 1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5612ABC-6DAD-B087-BFA8-9A56D8D9B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747" y="3840685"/>
            <a:ext cx="7771663" cy="238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2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039" y="2680765"/>
            <a:ext cx="3139440" cy="1325563"/>
          </a:xfrm>
        </p:spPr>
        <p:txBody>
          <a:bodyPr rtlCol="0" anchor="t"/>
          <a:lstStyle/>
          <a:p>
            <a:pPr algn="ctr" rtl="0"/>
            <a:r>
              <a:rPr lang="es-ES" dirty="0"/>
              <a:t>Cualidades principales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680" y="1078780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dirty="0"/>
              <a:t>Facilidad de Procesamiento de Transacciones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9254" y="1685042"/>
            <a:ext cx="5431971" cy="557950"/>
          </a:xfrm>
        </p:spPr>
        <p:txBody>
          <a:bodyPr rtlCol="0">
            <a:noAutofit/>
          </a:bodyPr>
          <a:lstStyle/>
          <a:p>
            <a:pPr rtl="0"/>
            <a:r>
              <a:rPr lang="es-ES" sz="1600" dirty="0"/>
              <a:t>Especializada para soportar un alto volumen de transacciones pequeñas y continuas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9680" y="2680765"/>
            <a:ext cx="5433204" cy="365125"/>
          </a:xfrm>
        </p:spPr>
        <p:txBody>
          <a:bodyPr rtlCol="0">
            <a:noAutofit/>
          </a:bodyPr>
          <a:lstStyle/>
          <a:p>
            <a:pPr rtl="0"/>
            <a:r>
              <a:rPr lang="es-ES" sz="2400" dirty="0"/>
              <a:t>Alta Flexibilidad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9254" y="3144414"/>
            <a:ext cx="5431971" cy="557950"/>
          </a:xfrm>
        </p:spPr>
        <p:txBody>
          <a:bodyPr rtlCol="0">
            <a:noAutofit/>
          </a:bodyPr>
          <a:lstStyle/>
          <a:p>
            <a:pPr rtl="0"/>
            <a:r>
              <a:rPr lang="es-ES" sz="1600" dirty="0"/>
              <a:t>Almacenamiento de diversos tipos de datos, aunque su enfoque principal sean los objetos de información simples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19254" y="4612175"/>
            <a:ext cx="5433204" cy="365125"/>
          </a:xfrm>
        </p:spPr>
        <p:txBody>
          <a:bodyPr rtlCol="0">
            <a:noAutofit/>
          </a:bodyPr>
          <a:lstStyle/>
          <a:p>
            <a:pPr rtl="0"/>
            <a:r>
              <a:rPr lang="es-ES" sz="2400" dirty="0"/>
              <a:t>Enfoque en Simplicidad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18828" y="5075824"/>
            <a:ext cx="5431971" cy="557950"/>
          </a:xfrm>
        </p:spPr>
        <p:txBody>
          <a:bodyPr rtlCol="0">
            <a:normAutofit fontScale="92500"/>
          </a:bodyPr>
          <a:lstStyle/>
          <a:p>
            <a:pPr rtl="0"/>
            <a:r>
              <a:rPr lang="es-ES" sz="1600" dirty="0"/>
              <a:t>Desarrollada para su uso en aplicaciones con búsquedas y modificaciones rápidas sin depender de consultas complejas</a:t>
            </a:r>
          </a:p>
        </p:txBody>
      </p:sp>
      <p:sp>
        <p:nvSpPr>
          <p:cNvPr id="21" name="Marcador de pie de pá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s-ES" dirty="0"/>
              <a:t>DB Clave-Valor</a:t>
            </a:r>
          </a:p>
        </p:txBody>
      </p:sp>
      <p:sp>
        <p:nvSpPr>
          <p:cNvPr id="22" name="Marcador de número de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542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Frente otras bases de datos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293346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1"/>
              <a:t>Relacionales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622770"/>
            <a:ext cx="5431971" cy="740061"/>
          </a:xfrm>
        </p:spPr>
        <p:txBody>
          <a:bodyPr rtlCol="0">
            <a:normAutofit/>
          </a:bodyPr>
          <a:lstStyle/>
          <a:p>
            <a:pPr rtl="0"/>
            <a:r>
              <a:rPr lang="es-ES" noProof="1"/>
              <a:t>Clave-Valor se presenta como una alternativa sencilla, enfocada en transacciones simples sin implementar lenguajes de consulta.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1"/>
              <a:t>Orientada a grafos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5"/>
            <a:ext cx="5431971" cy="740061"/>
          </a:xfrm>
        </p:spPr>
        <p:txBody>
          <a:bodyPr rtlCol="0">
            <a:normAutofit/>
          </a:bodyPr>
          <a:lstStyle/>
          <a:p>
            <a:pPr rtl="0"/>
            <a:r>
              <a:rPr lang="es-ES" noProof="1"/>
              <a:t>Clave-Valor no presenta conexiones o relaciones entre los objetos de datos. Cada dupla te claves y valores se presenta como un elemento independiente.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0595" y="4845276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s-ES" noProof="1"/>
              <a:t>Orientada a documentos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0169" y="5174700"/>
            <a:ext cx="5431971" cy="740061"/>
          </a:xfrm>
        </p:spPr>
        <p:txBody>
          <a:bodyPr rtlCol="0">
            <a:normAutofit fontScale="92500"/>
          </a:bodyPr>
          <a:lstStyle/>
          <a:p>
            <a:pPr rtl="0"/>
            <a:r>
              <a:rPr lang="es-ES" noProof="1"/>
              <a:t>Clave-Valor se presenta como una alternativa simplificada de una base de datos orientada a documentos. Presenta una mayor eficiencia en sus transacciones y menores capacidades de modelado de datos.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s-ES" dirty="0"/>
              <a:t>DB Clave-Valor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165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s-ES" dirty="0"/>
              <a:t>¿Cuándo usar clave / valor?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s-ES" dirty="0"/>
              <a:t>Control de Sesiones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es-ES" dirty="0"/>
              <a:t>Enfoques en la gestión de sesiones en aplicaciones con grandes cantidades de usuarios concurrentes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dirty="0"/>
              <a:t>Almacenamiento Cache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es-ES" dirty="0"/>
              <a:t>Implementaciones como capas de cache almacenando información utilizada con frecuencia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44081" y="4401290"/>
            <a:ext cx="5366519" cy="365125"/>
          </a:xfrm>
        </p:spPr>
        <p:txBody>
          <a:bodyPr rtlCol="0">
            <a:normAutofit/>
          </a:bodyPr>
          <a:lstStyle/>
          <a:p>
            <a:pPr rtl="0"/>
            <a:r>
              <a:rPr lang="es-ES" sz="1600" dirty="0"/>
              <a:t>Listados Personalizados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44746" y="4908515"/>
            <a:ext cx="5365301" cy="1057308"/>
          </a:xfrm>
        </p:spPr>
        <p:txBody>
          <a:bodyPr rtlCol="0"/>
          <a:lstStyle/>
          <a:p>
            <a:pPr rtl="0"/>
            <a:r>
              <a:rPr lang="es-ES" dirty="0"/>
              <a:t>Implementaciones en el almacenamiento de listas personalizadas como preferencias o recomendaciones en tiendas</a:t>
            </a:r>
          </a:p>
          <a:p>
            <a:pPr rtl="0"/>
            <a:endParaRPr lang="es-ES" dirty="0"/>
          </a:p>
        </p:txBody>
      </p:sp>
      <p:sp>
        <p:nvSpPr>
          <p:cNvPr id="81" name="Marcador de pie de página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DB Clave-Valor</a:t>
            </a:r>
          </a:p>
        </p:txBody>
      </p:sp>
      <p:sp>
        <p:nvSpPr>
          <p:cNvPr id="82" name="Marcador de número de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59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Demo: URL Shortener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s-ES" dirty="0"/>
              <a:t>Aplicación: Acortador de enlaces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dirty="0"/>
              <a:t>Herramienta: Redis Cloud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DB Clave-Valor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7</a:t>
            </a:fld>
            <a:endParaRPr lang="es-ES"/>
          </a:p>
        </p:txBody>
      </p:sp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3A2AC0F3-79EE-99D8-06F2-A9B6382C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898" y="2622809"/>
            <a:ext cx="4297057" cy="1468161"/>
          </a:xfrm>
          <a:prstGeom prst="rect">
            <a:avLst/>
          </a:prstGeom>
        </p:spPr>
      </p:pic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8100C6ED-4B6D-3F31-BB54-0B5417B67B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PE" dirty="0"/>
              <a:t>La aplicación tomara los enlaces y los encriptara, estos pares clave/valor serán utilizados en la base de datos.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B02F795B-37F5-6593-D1D8-CF13338275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s-PE" dirty="0"/>
              <a:t>Sistema de bases de datos NoSQL Redis Cloud.</a:t>
            </a:r>
          </a:p>
        </p:txBody>
      </p:sp>
    </p:spTree>
    <p:extLst>
      <p:ext uri="{BB962C8B-B14F-4D97-AF65-F5344CB8AC3E}">
        <p14:creationId xmlns:p14="http://schemas.microsoft.com/office/powerpoint/2010/main" val="3278333314"/>
      </p:ext>
    </p:extLst>
  </p:cSld>
  <p:clrMapOvr>
    <a:masterClrMapping/>
  </p:clrMapOvr>
</p:sld>
</file>

<file path=ppt/theme/theme1.xml><?xml version="1.0" encoding="utf-8"?>
<a:theme xmlns:a="http://schemas.openxmlformats.org/drawingml/2006/main" name="Una sola lí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4_TF56180624_Win32" id="{CCF276C0-2FDF-463F-B45D-4EDBA039C896}" vid="{7446774B-3392-4AFF-ADF4-7FE1E36E528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 tenue</Template>
  <TotalTime>354</TotalTime>
  <Words>327</Words>
  <Application>Microsoft Office PowerPoint</Application>
  <PresentationFormat>Panorámica</PresentationFormat>
  <Paragraphs>60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Una sola línea</vt:lpstr>
      <vt:lpstr>Bases de Datos de Clave / Valor (NoSQL)</vt:lpstr>
      <vt:lpstr>Concepto</vt:lpstr>
      <vt:lpstr>Estructura</vt:lpstr>
      <vt:lpstr>Cualidades principales</vt:lpstr>
      <vt:lpstr>Frente otras bases de datos</vt:lpstr>
      <vt:lpstr>¿Cuándo usar clave / valor?</vt:lpstr>
      <vt:lpstr>Demo: URL Shortener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de Clave / Valor (NoSQl)</dc:title>
  <dc:creator>LEITE SANGUINETTI JOSUE</dc:creator>
  <cp:lastModifiedBy>LEITE SANGUINETTI JOSUE</cp:lastModifiedBy>
  <cp:revision>9</cp:revision>
  <dcterms:created xsi:type="dcterms:W3CDTF">2023-10-05T02:42:27Z</dcterms:created>
  <dcterms:modified xsi:type="dcterms:W3CDTF">2023-10-05T22:58:12Z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