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1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A8BE8-605A-6ED4-AC2F-9B1945F8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US" dirty="0"/>
              <a:t>Hacking </a:t>
            </a:r>
            <a:r>
              <a:rPr lang="es-PE" dirty="0"/>
              <a:t>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99E43C-367E-B3BA-6E52-5F9194532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US" dirty="0"/>
              <a:t>Matias Villanueva Paz</a:t>
            </a: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3CB21E4E-8531-D1B0-7388-B74BBADC8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4" r="19471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2C1B342-E4B5-888E-D59E-9D76D961C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4" b="7465"/>
          <a:stretch/>
        </p:blipFill>
        <p:spPr>
          <a:xfrm>
            <a:off x="21" y="1874235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AEB68-20E3-AB8E-094E-0B5304B1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/>
              <a:t>¿Qué es un hacker?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Slide Background">
            <a:extLst>
              <a:ext uri="{FF2B5EF4-FFF2-40B4-BE49-F238E27FC236}">
                <a16:creationId xmlns:a16="http://schemas.microsoft.com/office/drawing/2014/main" id="{699EBD07-7968-467C-82EE-7283E4651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Qué es el hacking ético y cómo se utiliza">
            <a:extLst>
              <a:ext uri="{FF2B5EF4-FFF2-40B4-BE49-F238E27FC236}">
                <a16:creationId xmlns:a16="http://schemas.microsoft.com/office/drawing/2014/main" id="{D578B440-C835-9051-5B74-C257A9CE5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r="3469" b="-1"/>
          <a:stretch/>
        </p:blipFill>
        <p:spPr bwMode="auto">
          <a:xfrm>
            <a:off x="20" y="2320119"/>
            <a:ext cx="6095979" cy="45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el hacking ético? - UFV Madrid">
            <a:extLst>
              <a:ext uri="{FF2B5EF4-FFF2-40B4-BE49-F238E27FC236}">
                <a16:creationId xmlns:a16="http://schemas.microsoft.com/office/drawing/2014/main" id="{B6FD5DE0-2751-56EA-0C09-ECA865ACC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2" b="1"/>
          <a:stretch/>
        </p:blipFill>
        <p:spPr bwMode="auto">
          <a:xfrm>
            <a:off x="6096000" y="2320119"/>
            <a:ext cx="6095999" cy="45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C0B5DB-3814-649F-7C45-C3A2A916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¿Qué es un hacker ético?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72B4-0495-692A-5AAF-30B21F61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el hacking ético</a:t>
            </a:r>
          </a:p>
        </p:txBody>
      </p:sp>
      <p:pic>
        <p:nvPicPr>
          <p:cNvPr id="2050" name="Picture 2" descr="Nmap. ¿Qué es? Guía básica + listado completo de comandos">
            <a:extLst>
              <a:ext uri="{FF2B5EF4-FFF2-40B4-BE49-F238E27FC236}">
                <a16:creationId xmlns:a16="http://schemas.microsoft.com/office/drawing/2014/main" id="{0CB0ACDA-4130-B7C5-9C4B-9B47342C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675"/>
            <a:ext cx="4987637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therPeek v5.0 and EtherPeek NX v2.0 Windows user manual : Free Download,  Borrow, and Streaming : Internet Archive">
            <a:extLst>
              <a:ext uri="{FF2B5EF4-FFF2-40B4-BE49-F238E27FC236}">
                <a16:creationId xmlns:a16="http://schemas.microsoft.com/office/drawing/2014/main" id="{F3DE2CBD-61DB-D0D7-E979-62403734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85" y="2331010"/>
            <a:ext cx="2977068" cy="31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 The Box - Ethereal - 0xRick's Blog">
            <a:extLst>
              <a:ext uri="{FF2B5EF4-FFF2-40B4-BE49-F238E27FC236}">
                <a16:creationId xmlns:a16="http://schemas.microsoft.com/office/drawing/2014/main" id="{E5B514B5-77A9-C475-CBED-79172D92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53" y="2328675"/>
            <a:ext cx="4234147" cy="26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ismet Free Download (2022 Latest) - #1 Best WiFi Hacking &amp; Sniffer Tool -  SecuredYou">
            <a:extLst>
              <a:ext uri="{FF2B5EF4-FFF2-40B4-BE49-F238E27FC236}">
                <a16:creationId xmlns:a16="http://schemas.microsoft.com/office/drawing/2014/main" id="{6BD14FBF-A2F8-1D77-0B93-04687515C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816"/>
          <a:stretch/>
        </p:blipFill>
        <p:spPr bwMode="auto">
          <a:xfrm>
            <a:off x="7957852" y="5016683"/>
            <a:ext cx="4234147" cy="18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ssus – AUDITORIA DE SISTEMAS">
            <a:extLst>
              <a:ext uri="{FF2B5EF4-FFF2-40B4-BE49-F238E27FC236}">
                <a16:creationId xmlns:a16="http://schemas.microsoft.com/office/drawing/2014/main" id="{C5B0FE8C-9CE2-A57C-70D0-3C25F20A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948"/>
            <a:ext cx="7957851" cy="141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9991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Bierstadt</vt:lpstr>
      <vt:lpstr>BevelVTI</vt:lpstr>
      <vt:lpstr>Hacking Ético</vt:lpstr>
      <vt:lpstr>¿Qué es un hacker?</vt:lpstr>
      <vt:lpstr>¿Qué es un hacker ético?</vt:lpstr>
      <vt:lpstr>Herramientas para el hacking 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Ético</dc:title>
  <dc:creator>VILLANUEVA PAZ MATIAS RICARDO</dc:creator>
  <cp:lastModifiedBy>VILLANUEVA PAZ MATIAS RICARDO</cp:lastModifiedBy>
  <cp:revision>1</cp:revision>
  <dcterms:created xsi:type="dcterms:W3CDTF">2024-05-16T02:58:19Z</dcterms:created>
  <dcterms:modified xsi:type="dcterms:W3CDTF">2024-05-16T04:21:46Z</dcterms:modified>
</cp:coreProperties>
</file>