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a43dd7c8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a43dd7c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a43dd7c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1a43dd7c8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43dd7c8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43dd7c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a43dd7c8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a43dd7c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/>
        </p:nvSpPr>
        <p:spPr>
          <a:xfrm>
            <a:off x="1214434" y="2539655"/>
            <a:ext cx="9872661" cy="1826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b="1" lang="es-PE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Gestión de Maquinas virtuales</a:t>
            </a:r>
            <a:endParaRPr b="1" sz="4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b="1" lang="es-PE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VMware VSphere.</a:t>
            </a:r>
            <a:endParaRPr b="1" sz="4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81000" y="487794"/>
            <a:ext cx="38807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CIS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381000" y="5974201"/>
            <a:ext cx="7593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5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ARQUITECTURA DE SOFTWARE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E">
                <a:latin typeface="Arial"/>
                <a:ea typeface="Arial"/>
                <a:cs typeface="Arial"/>
                <a:sym typeface="Arial"/>
              </a:rPr>
              <a:t>Casos de Uso y Ejemplos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VMware vSphere es utilizado en diversas industrias debido a sus beneficios. Algunos ejemplos incluyen: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4285"/>
              <a:buFont typeface="Arial"/>
              <a:buChar char="●"/>
            </a:pPr>
            <a:r>
              <a:rPr b="1" lang="es-PE">
                <a:latin typeface="Arial"/>
                <a:ea typeface="Arial"/>
                <a:cs typeface="Arial"/>
                <a:sym typeface="Arial"/>
              </a:rPr>
              <a:t>Educación: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 Instituciones educativas utilizan VMs para proporcionar entornos de laboratorio virtuales.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Font typeface="Arial"/>
              <a:buChar char="●"/>
            </a:pPr>
            <a:r>
              <a:rPr b="1" lang="es-PE">
                <a:latin typeface="Arial"/>
                <a:ea typeface="Arial"/>
                <a:cs typeface="Arial"/>
                <a:sym typeface="Arial"/>
              </a:rPr>
              <a:t>Salud: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 Hospitales y clínicas gestionan aplicaciones críticas de salud en entornos virtuales seguros.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Font typeface="Arial"/>
              <a:buChar char="●"/>
            </a:pPr>
            <a:r>
              <a:rPr b="1" lang="es-PE">
                <a:latin typeface="Arial"/>
                <a:ea typeface="Arial"/>
                <a:cs typeface="Arial"/>
                <a:sym typeface="Arial"/>
              </a:rPr>
              <a:t>Finanzas: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 Bancos y entidades financieras aseguran la continuidad del negocio mediante la alta disponibilidad de las VMs.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/>
          <p:nvPr>
            <p:ph type="ctrTitle"/>
          </p:nvPr>
        </p:nvSpPr>
        <p:spPr>
          <a:xfrm>
            <a:off x="5282275" y="2956828"/>
            <a:ext cx="62511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PE"/>
              <a:t>Virtualización</a:t>
            </a:r>
            <a:endParaRPr/>
          </a:p>
        </p:txBody>
      </p:sp>
      <p:pic>
        <p:nvPicPr>
          <p:cNvPr descr="Fondo abstracto de red en rosa" id="94" name="Google Shape;94;p15"/>
          <p:cNvPicPr preferRelativeResize="0"/>
          <p:nvPr/>
        </p:nvPicPr>
        <p:blipFill rotWithShape="1">
          <a:blip r:embed="rId3">
            <a:alphaModFix/>
          </a:blip>
          <a:srcRect b="-1" l="33670" r="20999" t="0"/>
          <a:stretch/>
        </p:blipFill>
        <p:spPr>
          <a:xfrm>
            <a:off x="1" y="10"/>
            <a:ext cx="4657344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5412862" y="440926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>
            <p:ph type="ctrTitle"/>
          </p:nvPr>
        </p:nvSpPr>
        <p:spPr>
          <a:xfrm>
            <a:off x="5412850" y="4228072"/>
            <a:ext cx="6251100" cy="21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lang="es-PE" sz="3000"/>
              <a:t>Técnica</a:t>
            </a:r>
            <a:r>
              <a:rPr lang="es-PE" sz="3000"/>
              <a:t> que p</a:t>
            </a:r>
            <a:r>
              <a:rPr lang="es-PE" sz="3000"/>
              <a:t>ermite gestionar los recursos de TI.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lang="es-PE" sz="3000"/>
              <a:t>Como VMware vSphere, ofrece herramientas para la gestión de VMs.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>
            <p:ph type="ctrTitle"/>
          </p:nvPr>
        </p:nvSpPr>
        <p:spPr>
          <a:xfrm>
            <a:off x="5282275" y="2956828"/>
            <a:ext cx="62511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lang="es-PE"/>
              <a:t>Máquinas</a:t>
            </a:r>
            <a:r>
              <a:rPr lang="es-PE"/>
              <a:t> Virtuales (VM)</a:t>
            </a:r>
            <a:endParaRPr/>
          </a:p>
        </p:txBody>
      </p:sp>
      <p:pic>
        <p:nvPicPr>
          <p:cNvPr descr="Fondo abstracto de red en rosa"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33671" r="20997" t="0"/>
          <a:stretch/>
        </p:blipFill>
        <p:spPr>
          <a:xfrm>
            <a:off x="1" y="10"/>
            <a:ext cx="4657344" cy="685800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5412862" y="440926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type="ctrTitle"/>
          </p:nvPr>
        </p:nvSpPr>
        <p:spPr>
          <a:xfrm>
            <a:off x="5412850" y="4772624"/>
            <a:ext cx="62511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lang="es-PE" sz="3000"/>
              <a:t>Instancia de software que emula un sistema de computacion completo.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1524000" y="402494"/>
            <a:ext cx="9144000" cy="112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VMware vSphere: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669025" y="2208773"/>
            <a:ext cx="9144000" cy="38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PE"/>
              <a:t>Es una plataforma de </a:t>
            </a:r>
            <a:r>
              <a:rPr lang="es-PE"/>
              <a:t>virtualización</a:t>
            </a:r>
            <a:r>
              <a:rPr lang="es-PE"/>
              <a:t> que proporciona una infraestructura </a:t>
            </a:r>
            <a:r>
              <a:rPr lang="es-PE"/>
              <a:t>sólida</a:t>
            </a:r>
            <a:r>
              <a:rPr lang="es-PE"/>
              <a:t> para la </a:t>
            </a:r>
            <a:r>
              <a:rPr lang="es-PE"/>
              <a:t>creación</a:t>
            </a:r>
            <a:r>
              <a:rPr lang="es-PE"/>
              <a:t> y gestion de VMs. Los componentes de VMware vSphere son: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s-PE"/>
              <a:t>ESXi, es un hipervisor tipo 1 que se instala directamente en el hardware y permite ejecutar </a:t>
            </a:r>
            <a:r>
              <a:rPr lang="es-PE"/>
              <a:t>múltiples</a:t>
            </a:r>
            <a:r>
              <a:rPr lang="es-PE"/>
              <a:t> VMs en un </a:t>
            </a:r>
            <a:r>
              <a:rPr lang="es-PE"/>
              <a:t>único</a:t>
            </a:r>
            <a:r>
              <a:rPr lang="es-PE"/>
              <a:t> servidor </a:t>
            </a:r>
            <a:r>
              <a:rPr lang="es-PE"/>
              <a:t>físico</a:t>
            </a:r>
            <a:r>
              <a:rPr lang="es-PE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PE"/>
              <a:t>vCenter Server: consola centralizada que permite gestionar varias instancias de ESXi y sus MVs.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PE"/>
              <a:t>vSAN: </a:t>
            </a:r>
            <a:r>
              <a:rPr lang="es-PE"/>
              <a:t>solución</a:t>
            </a:r>
            <a:r>
              <a:rPr lang="es-PE"/>
              <a:t> de almacenamiento definida por software que se integra directamente con vSphere.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PE"/>
              <a:t>Ventajas de usar VMware vSphere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99050" y="2603275"/>
            <a:ext cx="59769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los beneficios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importantes al usar la herramienta tenemos: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Escalabilidad: capacidad para crecer y adaptarse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fácilmente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las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necesidades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cambiantes del negocio.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disponibilidad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minimización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inactividad mediantes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VMware HA y VMotion.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centralizada: control y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supervisión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todas las VMs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única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consola (vCenter server).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Seguridad: implementacion de politicas de seguridad avanzadas y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microsegmentación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proteger las VMs.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525" y="2731838"/>
            <a:ext cx="47625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00" y="4201975"/>
            <a:ext cx="5426925" cy="29916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1356050" y="939275"/>
            <a:ext cx="89574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VMware HA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324950" y="2385525"/>
            <a:ext cx="89574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 la alta </a:t>
            </a: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disponibilidad</a:t>
            </a: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 un servidor falla, VMware HA reinicia </a:t>
            </a: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automáticamente</a:t>
            </a: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VMs afectadas en otros servidores del cluster para minimizar el tiempo de inactividad.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n vsphere downtime" id="131" name="Google Shape;131;p19" title="tn vsphere downtim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950" y="4201975"/>
            <a:ext cx="5977065" cy="29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641181" y="106551"/>
            <a:ext cx="109095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/>
              <a:t>VMotion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1256549" y="1209765"/>
            <a:ext cx="7475220" cy="65380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n vmotion vs storagemotion" id="139" name="Google Shape;139;p20" title="tn vmotion vs storagemo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00" y="2779725"/>
            <a:ext cx="7257924" cy="3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1256550" y="1530225"/>
            <a:ext cx="89574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 de VMware que permite mover una VM en </a:t>
            </a: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ejecución</a:t>
            </a: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servidor </a:t>
            </a: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físico</a:t>
            </a: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otro sin interrupciones, asegurando que las aplicaciones sigan funcionando sin desconexiones.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/>
              <a:t>ESXi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050" y="1324838"/>
            <a:ext cx="8260961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Implementación</a:t>
            </a:r>
            <a:r>
              <a:rPr lang="es-PE"/>
              <a:t> VMware vSphere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838200" y="2105575"/>
            <a:ext cx="8957400" cy="3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de HW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Instalacion y configuracion: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hipervisor ESXi en los servidores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físicos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(VMware por cuestiones de prueba) y configurar vCenter Server.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VMs, utilizar vCenter server para crear y gestionar las VMs, asignando recursos adecuados (CPU, RAM, almacenamiento).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