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8169A-5804-43F5-8B9A-66D7FF44792C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39B2-33CD-48B5-BC22-D6DBF975FD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239B2-33CD-48B5-BC22-D6DBF975FDD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3E6B-7784-4002-BD4B-E371254313B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C7C4-234E-4715-840B-6388CD5C0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3E6B-7784-4002-BD4B-E371254313B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C7C4-234E-4715-840B-6388CD5C0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3E6B-7784-4002-BD4B-E371254313B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C7C4-234E-4715-840B-6388CD5C0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3E6B-7784-4002-BD4B-E371254313B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C7C4-234E-4715-840B-6388CD5C0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3E6B-7784-4002-BD4B-E371254313B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C7C4-234E-4715-840B-6388CD5C0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3E6B-7784-4002-BD4B-E371254313B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C7C4-234E-4715-840B-6388CD5C0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3E6B-7784-4002-BD4B-E371254313B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C7C4-234E-4715-840B-6388CD5C0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3E6B-7784-4002-BD4B-E371254313B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C7C4-234E-4715-840B-6388CD5C0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3E6B-7784-4002-BD4B-E371254313B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C7C4-234E-4715-840B-6388CD5C0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3E6B-7784-4002-BD4B-E371254313B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C7C4-234E-4715-840B-6388CD5C0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3E6B-7784-4002-BD4B-E371254313B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C7C4-234E-4715-840B-6388CD5C0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C3E6B-7784-4002-BD4B-E371254313B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5C7C4-234E-4715-840B-6388CD5C0B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2800" u="sng" dirty="0" smtClean="0"/>
              <a:t>Linear Regression sample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Effect on sales from advertisement spending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Preliminary Information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Advertising_Data.csv contains 4 fields, Sales, Newspaper, Radio, and TV.</a:t>
            </a:r>
          </a:p>
          <a:p>
            <a:endParaRPr lang="en-US" dirty="0" smtClean="0"/>
          </a:p>
          <a:p>
            <a:r>
              <a:rPr lang="en-US" dirty="0" smtClean="0"/>
              <a:t>Each field represents how much was spent in that medium in thousands of dollars in a particular market</a:t>
            </a:r>
          </a:p>
          <a:p>
            <a:endParaRPr lang="en-US" dirty="0" smtClean="0"/>
          </a:p>
          <a:p>
            <a:r>
              <a:rPr lang="en-US" dirty="0" smtClean="0"/>
              <a:t>Sales represents how much of the product was sold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of Sales on TV</a:t>
            </a:r>
            <a:endParaRPr lang="en-US" dirty="0"/>
          </a:p>
        </p:txBody>
      </p:sp>
      <p:pic>
        <p:nvPicPr>
          <p:cNvPr id="4" name="Content Placeholder 3" descr="figure_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295400"/>
            <a:ext cx="5997820" cy="4525963"/>
          </a:xfrm>
        </p:spPr>
      </p:pic>
      <p:sp>
        <p:nvSpPr>
          <p:cNvPr id="7" name="TextBox 6"/>
          <p:cNvSpPr txBox="1"/>
          <p:nvPr/>
        </p:nvSpPr>
        <p:spPr>
          <a:xfrm>
            <a:off x="1066800" y="60198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TV coefficient p-value &lt; .05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R-Squared = .612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6096000"/>
            <a:ext cx="290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Residual Standard Error = 5.3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is clearly some systemic error as the error terms increase as TV spending increases, this suggests a non linear relationship</a:t>
            </a:r>
          </a:p>
          <a:p>
            <a:endParaRPr lang="en-US" dirty="0"/>
          </a:p>
          <a:p>
            <a:r>
              <a:rPr lang="en-US" dirty="0" smtClean="0"/>
              <a:t>For regressing on a single variable it does a decent enough job</a:t>
            </a:r>
          </a:p>
          <a:p>
            <a:endParaRPr lang="en-US" dirty="0"/>
          </a:p>
          <a:p>
            <a:r>
              <a:rPr lang="en-US" dirty="0" smtClean="0"/>
              <a:t>For now lets add another predictor to try and get a better fit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of Sales on TV and Newspaper &amp; on TV and Radio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53340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TV + Newspaper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Coefficient p-values &lt; .05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R-Squared = .64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RSE = 4.8</a:t>
            </a:r>
            <a:endParaRPr lang="en-US" dirty="0"/>
          </a:p>
        </p:txBody>
      </p:sp>
      <p:pic>
        <p:nvPicPr>
          <p:cNvPr id="9" name="Content Placeholder 8" descr="figure_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4572000" cy="3585496"/>
          </a:xfrm>
        </p:spPr>
      </p:pic>
      <p:pic>
        <p:nvPicPr>
          <p:cNvPr id="10" name="Picture 9" descr="figure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1524000"/>
            <a:ext cx="4495800" cy="37240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76800" y="53340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TV + Radio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oefficient p-values &lt; .05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R-Squared = .897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RSE = 1.4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Newspaper improves R-squared and lowers RSE slightly, a strong indicator that it should be left out of the model</a:t>
            </a:r>
          </a:p>
          <a:p>
            <a:endParaRPr lang="en-US" dirty="0"/>
          </a:p>
          <a:p>
            <a:r>
              <a:rPr lang="en-US" dirty="0" smtClean="0"/>
              <a:t>Adding Radio increases R-squared dramatically as well as lowering the  RSE. A good candidate for keeping in the model.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RSE = Residual Standard Error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/>
              <a:t>Residual analysis of Sales on TV and Radio</a:t>
            </a:r>
            <a:endParaRPr lang="en-US" sz="24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7912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Red Line = RSE</a:t>
            </a:r>
          </a:p>
          <a:p>
            <a:r>
              <a:rPr lang="en-US" sz="1400" b="1" dirty="0" smtClean="0"/>
              <a:t>Blue Dashed Line = SD of  residual groups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7526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Dividing the residuals into groups of ten and graphing each groups standard error gives the following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667000"/>
            <a:ext cx="373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error terms are not of constant magnitude, possibly affecting the accuracy of our estimates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Earlier it seemed that the TV model had a larger error when more was spent on advertising, here we have the same pattern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is a clue that there could be synergistic pattern, meaning that TV and Radio reinforce each others effect, moving Sales in a non-linear fashion</a:t>
            </a:r>
            <a:endParaRPr lang="en-US" dirty="0"/>
          </a:p>
        </p:txBody>
      </p:sp>
      <p:pic>
        <p:nvPicPr>
          <p:cNvPr id="9" name="Picture 8" descr="figure_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133600"/>
            <a:ext cx="4572000" cy="34500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3802388" cy="2869287"/>
          </a:xfrm>
          <a:prstGeom prst="rect">
            <a:avLst/>
          </a:prstGeom>
        </p:spPr>
      </p:pic>
      <p:pic>
        <p:nvPicPr>
          <p:cNvPr id="5" name="Picture 4" descr="figure_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3276600"/>
            <a:ext cx="3827168" cy="28879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60198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Red Dashed Line = SD of residual groups from TV and Radio and Interaction Term Model</a:t>
            </a:r>
          </a:p>
          <a:p>
            <a:r>
              <a:rPr lang="en-US" sz="1400" b="1" dirty="0" smtClean="0"/>
              <a:t>Blue Dashed Line = SD of  residual groups from TV and Radio model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5334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TV + Radio + Interaction Term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R-Squared of .96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Coefficients and model have p-values &lt; .05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RSE of 0.94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350520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By all measures this is the best model out of all that have been tested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Here we can see that the magnitude of the SDs in general has decreased, though there is still a peak at the 7</a:t>
            </a:r>
            <a:r>
              <a:rPr lang="en-US" baseline="30000" dirty="0" smtClean="0"/>
              <a:t>th</a:t>
            </a:r>
            <a:r>
              <a:rPr lang="en-US" dirty="0" smtClean="0"/>
              <a:t> group due to an outlier</a:t>
            </a:r>
          </a:p>
        </p:txBody>
      </p:sp>
      <p:pic>
        <p:nvPicPr>
          <p:cNvPr id="12" name="Picture 11" descr="figure_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6117" y="617214"/>
            <a:ext cx="4332070" cy="32689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52400"/>
            <a:ext cx="3657600" cy="2760030"/>
          </a:xfrm>
          <a:prstGeom prst="rect">
            <a:avLst/>
          </a:prstGeom>
        </p:spPr>
      </p:pic>
      <p:pic>
        <p:nvPicPr>
          <p:cNvPr id="6" name="Picture 5" descr="figure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172502"/>
            <a:ext cx="3810000" cy="28750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32766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last bit of work is to remove this outlier, observation 130, which is causing a significant spike in its error term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Now the model has an r-squared of .97 and the coefficient terms have a smaller confidence interval. The error terms are also smaller</a:t>
            </a:r>
            <a:endParaRPr lang="en-US" dirty="0"/>
          </a:p>
        </p:txBody>
      </p:sp>
      <p:pic>
        <p:nvPicPr>
          <p:cNvPr id="9" name="Picture 8" descr="figure_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4672976"/>
            <a:ext cx="2895600" cy="2185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29000" y="5943600"/>
            <a:ext cx="441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Red Dashed Line = SD of residual groups from TV and Radio and Interaction Term Model</a:t>
            </a:r>
          </a:p>
          <a:p>
            <a:r>
              <a:rPr lang="en-US" sz="1050" b="1" dirty="0" smtClean="0"/>
              <a:t>Blue Dashed Line = SD of  residual groups from TV and Radio model</a:t>
            </a:r>
          </a:p>
          <a:p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478</Words>
  <Application>Microsoft Office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Linear Regression sample  Effect on sales from advertisement spending</vt:lpstr>
      <vt:lpstr>Preliminary Information</vt:lpstr>
      <vt:lpstr>Regression of Sales on TV</vt:lpstr>
      <vt:lpstr>Slide 4</vt:lpstr>
      <vt:lpstr>Regression of Sales on TV and Newspaper &amp; on TV and Radio</vt:lpstr>
      <vt:lpstr>Slide 6</vt:lpstr>
      <vt:lpstr>Residual analysis of Sales on TV and Radio</vt:lpstr>
      <vt:lpstr>Slide 8</vt:lpstr>
      <vt:lpstr>Slide 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Lilolmilkjug</dc:creator>
  <cp:lastModifiedBy>Lilolmilkjug</cp:lastModifiedBy>
  <cp:revision>23</cp:revision>
  <dcterms:created xsi:type="dcterms:W3CDTF">2014-10-23T15:42:06Z</dcterms:created>
  <dcterms:modified xsi:type="dcterms:W3CDTF">2014-10-23T20:06:42Z</dcterms:modified>
</cp:coreProperties>
</file>