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106B-3BA5-4048-BE6A-319F3AEEF5E8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C6F7-092F-442C-A3D9-EFEBBC4C1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106B-3BA5-4048-BE6A-319F3AEEF5E8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C6F7-092F-442C-A3D9-EFEBBC4C1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106B-3BA5-4048-BE6A-319F3AEEF5E8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C6F7-092F-442C-A3D9-EFEBBC4C1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106B-3BA5-4048-BE6A-319F3AEEF5E8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C6F7-092F-442C-A3D9-EFEBBC4C1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106B-3BA5-4048-BE6A-319F3AEEF5E8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C6F7-092F-442C-A3D9-EFEBBC4C1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106B-3BA5-4048-BE6A-319F3AEEF5E8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C6F7-092F-442C-A3D9-EFEBBC4C1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106B-3BA5-4048-BE6A-319F3AEEF5E8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C6F7-092F-442C-A3D9-EFEBBC4C1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106B-3BA5-4048-BE6A-319F3AEEF5E8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C6F7-092F-442C-A3D9-EFEBBC4C1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106B-3BA5-4048-BE6A-319F3AEEF5E8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C6F7-092F-442C-A3D9-EFEBBC4C1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106B-3BA5-4048-BE6A-319F3AEEF5E8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C6F7-092F-442C-A3D9-EFEBBC4C1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106B-3BA5-4048-BE6A-319F3AEEF5E8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C6F7-092F-442C-A3D9-EFEBBC4C1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106B-3BA5-4048-BE6A-319F3AEEF5E8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C6F7-092F-442C-A3D9-EFEBBC4C1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dit.com/r/nb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dit.com/r/nb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Evidence of the bandwagon effect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Otherwise known as fair weather fans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Basic facts of study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Data taken from </a:t>
            </a:r>
            <a:r>
              <a:rPr lang="en-US" sz="1800" dirty="0" smtClean="0">
                <a:hlinkClick r:id="rId2"/>
              </a:rPr>
              <a:t>www.reddit.com/r/nba</a:t>
            </a:r>
            <a:r>
              <a:rPr lang="en-US" sz="1800" dirty="0" smtClean="0"/>
              <a:t> , an internet discussion board for NBA basketball</a:t>
            </a:r>
          </a:p>
          <a:p>
            <a:endParaRPr lang="en-US" sz="1800" dirty="0"/>
          </a:p>
          <a:p>
            <a:r>
              <a:rPr lang="en-US" sz="1800" dirty="0" smtClean="0"/>
              <a:t>4591 separate data points</a:t>
            </a:r>
          </a:p>
          <a:p>
            <a:endParaRPr lang="en-US" sz="1800" dirty="0"/>
          </a:p>
          <a:p>
            <a:r>
              <a:rPr lang="en-US" sz="1800" dirty="0" smtClean="0"/>
              <a:t>Each data point consists of a unique user with a ‘flair’. This flair indicates which team the user is a supporter of</a:t>
            </a:r>
          </a:p>
          <a:p>
            <a:endParaRPr lang="en-US" sz="1800" dirty="0"/>
          </a:p>
          <a:p>
            <a:r>
              <a:rPr lang="en-US" sz="1800" dirty="0" smtClean="0"/>
              <a:t>Data taken from separate forum posts where users discuss basketball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Scatter plot and evidence of bandwagon fans</a:t>
            </a:r>
            <a:endParaRPr lang="en-US" sz="2000" dirty="0"/>
          </a:p>
        </p:txBody>
      </p:sp>
      <p:pic>
        <p:nvPicPr>
          <p:cNvPr id="4" name="Content Placeholder 3" descr="Exhibit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8229600" cy="3821046"/>
          </a:xfrm>
        </p:spPr>
      </p:pic>
      <p:sp>
        <p:nvSpPr>
          <p:cNvPr id="5" name="TextBox 4"/>
          <p:cNvSpPr txBox="1"/>
          <p:nvPr/>
        </p:nvSpPr>
        <p:spPr>
          <a:xfrm>
            <a:off x="914400" y="51054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Loose relationship between a team’s win percentage and a team’s percentage of fan population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Top 4 teams have an especially large ratio of fans to city population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championship team (Spurs) is experiencing a surge in support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Scatter plot and evidence of bandwagon fans</a:t>
            </a:r>
            <a:endParaRPr lang="en-US" sz="2000" dirty="0"/>
          </a:p>
        </p:txBody>
      </p:sp>
      <p:pic>
        <p:nvPicPr>
          <p:cNvPr id="4" name="Content Placeholder 3" descr="Exhibit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8229600" cy="3821046"/>
          </a:xfrm>
        </p:spPr>
      </p:pic>
      <p:sp>
        <p:nvSpPr>
          <p:cNvPr id="5" name="TextBox 4"/>
          <p:cNvSpPr txBox="1"/>
          <p:nvPr/>
        </p:nvSpPr>
        <p:spPr>
          <a:xfrm>
            <a:off x="914400" y="51054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Interesting note, the Seattle Supersonics (2 rows below the Spurs) are a defunct team and now exist as the Oklahoma City Thunder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Continued support for the Supersonics suggests that returning a team to the area would be profitable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Exhibit_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-1"/>
            <a:ext cx="7467600" cy="5635061"/>
          </a:xfrm>
        </p:spPr>
      </p:pic>
      <p:sp>
        <p:nvSpPr>
          <p:cNvPr id="8" name="TextBox 7"/>
          <p:cNvSpPr txBox="1"/>
          <p:nvPr/>
        </p:nvSpPr>
        <p:spPr>
          <a:xfrm>
            <a:off x="1752600" y="59436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Their percentage of fans is higher than many teams that currently exist and make a profit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xhibit_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95470" y="228600"/>
            <a:ext cx="9439470" cy="3810000"/>
          </a:xfrm>
        </p:spPr>
      </p:pic>
      <p:sp>
        <p:nvSpPr>
          <p:cNvPr id="6" name="TextBox 5"/>
          <p:cNvSpPr txBox="1"/>
          <p:nvPr/>
        </p:nvSpPr>
        <p:spPr>
          <a:xfrm>
            <a:off x="838200" y="4114800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top teams in the league have more fans than their city populations suggest they should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championship team in particular has more fans than it should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San Antonio has more fans in absolute terms than New York, the bandwagon effect can be quite powerful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Conclusions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percentage of fans that San Antonio has now is more than 4 times what most teams have. This suggests some truth to the fair weather fan theory</a:t>
            </a:r>
          </a:p>
          <a:p>
            <a:endParaRPr lang="en-US" sz="1800" dirty="0"/>
          </a:p>
          <a:p>
            <a:r>
              <a:rPr lang="en-US" sz="1800" dirty="0" smtClean="0"/>
              <a:t>Seattle should have an NBA team, support there is still strong despite not having a team for 7 years</a:t>
            </a:r>
          </a:p>
          <a:p>
            <a:endParaRPr lang="en-US" sz="1800" dirty="0"/>
          </a:p>
          <a:p>
            <a:r>
              <a:rPr lang="en-US" sz="1800" dirty="0" smtClean="0"/>
              <a:t>The study needs more data taken over a longer period of time where team win percentages change in order to be more conclusive</a:t>
            </a:r>
          </a:p>
          <a:p>
            <a:endParaRPr lang="en-US" sz="1800" dirty="0"/>
          </a:p>
          <a:p>
            <a:r>
              <a:rPr lang="en-US" sz="1800" dirty="0" smtClean="0"/>
              <a:t>More data points taken from </a:t>
            </a:r>
            <a:r>
              <a:rPr lang="en-US" sz="1800" dirty="0" smtClean="0">
                <a:hlinkClick r:id="rId2"/>
              </a:rPr>
              <a:t>www.reddit.com/r/nba</a:t>
            </a:r>
            <a:r>
              <a:rPr lang="en-US" sz="1800" dirty="0" smtClean="0"/>
              <a:t> need to be taken over a period of time in order to compare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Evidence of the bandwagon effect</vt:lpstr>
      <vt:lpstr>Basic facts of study</vt:lpstr>
      <vt:lpstr>Scatter plot and evidence of bandwagon fans</vt:lpstr>
      <vt:lpstr>Scatter plot and evidence of bandwagon fans</vt:lpstr>
      <vt:lpstr>Slide 5</vt:lpstr>
      <vt:lpstr>Slide 6</vt:lpstr>
      <vt:lpstr>Conclusions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Bandwagon effect</dc:title>
  <dc:creator>Lilolmilkjug</dc:creator>
  <cp:lastModifiedBy>Lilolmilkjug</cp:lastModifiedBy>
  <cp:revision>8</cp:revision>
  <dcterms:created xsi:type="dcterms:W3CDTF">2014-06-25T21:14:34Z</dcterms:created>
  <dcterms:modified xsi:type="dcterms:W3CDTF">2014-10-22T16:17:53Z</dcterms:modified>
</cp:coreProperties>
</file>