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85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6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50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22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42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85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75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07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5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04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5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9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2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51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7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3002-7DEC-45F6-BACA-21FC75F39E82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B09D-A9F4-427C-8066-5482CC6A09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400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Firma HASH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429" y="6405654"/>
            <a:ext cx="2173782" cy="452346"/>
          </a:xfrm>
        </p:spPr>
        <p:txBody>
          <a:bodyPr>
            <a:normAutofit/>
          </a:bodyPr>
          <a:lstStyle/>
          <a:p>
            <a:r>
              <a:rPr lang="es-MX" sz="1200" dirty="0" smtClean="0"/>
              <a:t>Ulises Martínez Sinecio</a:t>
            </a:r>
            <a:endParaRPr lang="es-MX" sz="12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0" y="6099271"/>
            <a:ext cx="5703045" cy="452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1400" dirty="0" smtClean="0"/>
              <a:t>ORGANIZACIÓN Y ADMINISTRACIÓN DE CENTORS DE COMPUTO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4912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122" y="248182"/>
            <a:ext cx="8946541" cy="882787"/>
          </a:xfrm>
        </p:spPr>
        <p:txBody>
          <a:bodyPr/>
          <a:lstStyle/>
          <a:p>
            <a:r>
              <a:rPr lang="es-MX" dirty="0" smtClean="0"/>
              <a:t>Creación del programa.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b="66162"/>
          <a:stretch/>
        </p:blipFill>
        <p:spPr bwMode="auto">
          <a:xfrm>
            <a:off x="66770" y="2188944"/>
            <a:ext cx="5716409" cy="34089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b="52710"/>
          <a:stretch/>
        </p:blipFill>
        <p:spPr bwMode="auto">
          <a:xfrm>
            <a:off x="6031832" y="2188944"/>
            <a:ext cx="5872706" cy="34089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679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122" y="248182"/>
            <a:ext cx="8946541" cy="882787"/>
          </a:xfrm>
        </p:spPr>
        <p:txBody>
          <a:bodyPr/>
          <a:lstStyle/>
          <a:p>
            <a:r>
              <a:rPr lang="es-MX" dirty="0" smtClean="0"/>
              <a:t>Creación y guardado de firma HASH.</a:t>
            </a:r>
            <a:endParaRPr lang="es-MX" dirty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b="37039"/>
          <a:stretch/>
        </p:blipFill>
        <p:spPr bwMode="auto">
          <a:xfrm>
            <a:off x="6087979" y="1595187"/>
            <a:ext cx="5781876" cy="422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/>
          <p:nvPr/>
        </p:nvPicPr>
        <p:blipFill rotWithShape="1">
          <a:blip r:embed="rId3"/>
          <a:srcRect b="19565"/>
          <a:stretch/>
        </p:blipFill>
        <p:spPr bwMode="auto">
          <a:xfrm>
            <a:off x="269122" y="1595187"/>
            <a:ext cx="5612130" cy="422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720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122" y="248182"/>
            <a:ext cx="8946541" cy="882787"/>
          </a:xfrm>
        </p:spPr>
        <p:txBody>
          <a:bodyPr/>
          <a:lstStyle/>
          <a:p>
            <a:r>
              <a:rPr lang="es-MX" dirty="0" smtClean="0"/>
              <a:t>Modificación del programa y reimpresión de la firma HASH.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b="72403"/>
          <a:stretch/>
        </p:blipFill>
        <p:spPr bwMode="auto">
          <a:xfrm>
            <a:off x="269122" y="2245694"/>
            <a:ext cx="5612130" cy="1516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t="66200"/>
          <a:stretch/>
        </p:blipFill>
        <p:spPr>
          <a:xfrm>
            <a:off x="269122" y="3948204"/>
            <a:ext cx="5612130" cy="185719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 rotWithShape="1">
          <a:blip r:embed="rId4"/>
          <a:srcRect b="41199"/>
          <a:stretch/>
        </p:blipFill>
        <p:spPr bwMode="auto">
          <a:xfrm>
            <a:off x="6249703" y="2245694"/>
            <a:ext cx="5612130" cy="355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044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122" y="248182"/>
            <a:ext cx="8946541" cy="882787"/>
          </a:xfrm>
        </p:spPr>
        <p:txBody>
          <a:bodyPr/>
          <a:lstStyle/>
          <a:p>
            <a:r>
              <a:rPr lang="es-MX" dirty="0" smtClean="0"/>
              <a:t>Corrección del programa, reimpresión Y comparación de las firmas HASH.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b="24526"/>
          <a:stretch/>
        </p:blipFill>
        <p:spPr>
          <a:xfrm>
            <a:off x="386314" y="1588433"/>
            <a:ext cx="5612130" cy="414700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 rotWithShape="1">
          <a:blip r:embed="rId3"/>
          <a:srcRect t="34061"/>
          <a:stretch/>
        </p:blipFill>
        <p:spPr>
          <a:xfrm>
            <a:off x="6225114" y="1572126"/>
            <a:ext cx="5612130" cy="41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122" y="248182"/>
            <a:ext cx="8946541" cy="882787"/>
          </a:xfrm>
        </p:spPr>
        <p:txBody>
          <a:bodyPr/>
          <a:lstStyle/>
          <a:p>
            <a:r>
              <a:rPr lang="es-MX" dirty="0" smtClean="0"/>
              <a:t>Creación de firmas HASH 256 y comprobación de integridad del archivo.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67257" b="5808"/>
          <a:stretch/>
        </p:blipFill>
        <p:spPr>
          <a:xfrm>
            <a:off x="269122" y="1419726"/>
            <a:ext cx="5612130" cy="1812757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 rotWithShape="1">
          <a:blip r:embed="rId3"/>
          <a:srcRect t="51239" b="-584"/>
          <a:stretch/>
        </p:blipFill>
        <p:spPr>
          <a:xfrm>
            <a:off x="269122" y="3408949"/>
            <a:ext cx="5612130" cy="2711351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 rotWithShape="1">
          <a:blip r:embed="rId4"/>
          <a:srcRect t="8901" b="5115"/>
          <a:stretch/>
        </p:blipFill>
        <p:spPr>
          <a:xfrm>
            <a:off x="6265219" y="1395663"/>
            <a:ext cx="5612130" cy="47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16</TotalTime>
  <Words>57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 3</vt:lpstr>
      <vt:lpstr>Damask</vt:lpstr>
      <vt:lpstr>Firma HASH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Firma HASH</dc:title>
  <dc:creator>ulises</dc:creator>
  <cp:lastModifiedBy>ulises</cp:lastModifiedBy>
  <cp:revision>2</cp:revision>
  <dcterms:created xsi:type="dcterms:W3CDTF">2021-06-15T03:46:40Z</dcterms:created>
  <dcterms:modified xsi:type="dcterms:W3CDTF">2021-06-15T04:03:05Z</dcterms:modified>
</cp:coreProperties>
</file>