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674" r:id="rId2"/>
  </p:sldMasterIdLst>
  <p:sldIdLst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6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8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3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7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4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42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7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9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96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5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102A5F-6C02-DDCB-A41D-506C5317C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9856"/>
            <a:ext cx="6658405" cy="14511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NI" sz="4600"/>
              <a:t>Lenguajes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FC36C2-F0CD-3AD3-8884-F5F067ED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254" y="669856"/>
            <a:ext cx="3940145" cy="1451174"/>
          </a:xfrm>
        </p:spPr>
        <p:txBody>
          <a:bodyPr anchor="ctr">
            <a:normAutofit/>
          </a:bodyPr>
          <a:lstStyle/>
          <a:p>
            <a:r>
              <a:rPr lang="es-NI" dirty="0"/>
              <a:t>Unidad III. Programación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07B89D-BACB-C103-4E35-DC28883D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12" y="3051020"/>
            <a:ext cx="5841175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1FEAB-6D4E-C84F-B8E9-89B1D31F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 para la programación en Python</a:t>
            </a:r>
          </a:p>
        </p:txBody>
      </p:sp>
      <p:pic>
        <p:nvPicPr>
          <p:cNvPr id="4" name="Picture 2" descr="Historia de Python - Wikipedia, la enciclopedia libre">
            <a:extLst>
              <a:ext uri="{FF2B5EF4-FFF2-40B4-BE49-F238E27FC236}">
                <a16:creationId xmlns:a16="http://schemas.microsoft.com/office/drawing/2014/main" id="{36E87719-EB44-B113-A462-9AB26B85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54" y="223934"/>
            <a:ext cx="12092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401EC43-2548-ABC3-7D87-635C51B12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75" y="2106613"/>
            <a:ext cx="4126449" cy="4035425"/>
          </a:xfrm>
        </p:spPr>
      </p:pic>
    </p:spTree>
    <p:extLst>
      <p:ext uri="{BB962C8B-B14F-4D97-AF65-F5344CB8AC3E}">
        <p14:creationId xmlns:p14="http://schemas.microsoft.com/office/powerpoint/2010/main" val="29746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DDFA-E2E3-6BD1-6C0F-8EBF1379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Referencias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693C6D0-F184-4E7F-56F4-7B868174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i="1" dirty="0" err="1">
                <a:effectLst/>
                <a:latin typeface="Georgia" panose="02040502050405020303" pitchFamily="18" charset="0"/>
              </a:rPr>
              <a:t>Edube</a:t>
            </a:r>
            <a:r>
              <a:rPr lang="es-NI" i="1" dirty="0">
                <a:effectLst/>
                <a:latin typeface="Georgia" panose="02040502050405020303" pitchFamily="18" charset="0"/>
              </a:rPr>
              <a:t> Interactive :: Online </a:t>
            </a:r>
            <a:r>
              <a:rPr lang="es-NI" i="1" dirty="0" err="1">
                <a:effectLst/>
                <a:latin typeface="Georgia" panose="02040502050405020303" pitchFamily="18" charset="0"/>
              </a:rPr>
              <a:t>programming</a:t>
            </a:r>
            <a:r>
              <a:rPr lang="es-NI" i="1" dirty="0">
                <a:effectLst/>
                <a:latin typeface="Georgia" panose="02040502050405020303" pitchFamily="18" charset="0"/>
              </a:rPr>
              <a:t> </a:t>
            </a:r>
            <a:r>
              <a:rPr lang="es-NI" i="1" dirty="0" err="1">
                <a:effectLst/>
                <a:latin typeface="Georgia" panose="02040502050405020303" pitchFamily="18" charset="0"/>
              </a:rPr>
              <a:t>environment</a:t>
            </a:r>
            <a:r>
              <a:rPr lang="es-NI" dirty="0">
                <a:effectLst/>
                <a:latin typeface="Georgia" panose="02040502050405020303" pitchFamily="18" charset="0"/>
              </a:rPr>
              <a:t>. (s/f). Edube.org. Recuperado el 3 de febrero de 2024, de https://edube.org/</a:t>
            </a:r>
          </a:p>
          <a:p>
            <a:br>
              <a:rPr lang="es-NI" dirty="0">
                <a:effectLst/>
              </a:rPr>
            </a:b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2205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1FB54E-5BE2-0B66-0185-3FA8D45D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NI" sz="3400"/>
              <a:t>Unidad III. Programación en Python</a:t>
            </a:r>
            <a:br>
              <a:rPr lang="es-NI" sz="3400"/>
            </a:br>
            <a:endParaRPr lang="es-NI" sz="3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41B18-A817-7C9E-5583-03CB11D6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NI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Principios de la programación lógica</a:t>
            </a: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NI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 para la programación en Python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NI" dirty="0"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s-NI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Objetivo: Diseñar, escribir, depurar y ejecutar programas codificados en el lenguaje Python.</a:t>
            </a:r>
            <a:endParaRPr lang="es-NI" dirty="0"/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780B8AFC-A5CC-B6C8-D533-9C50CED5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865255"/>
            <a:ext cx="4600913" cy="50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39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2A2F3-0D99-8BA4-B5F1-4908876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/>
              <a:t>¿Por qué deberías aprender PYTHON?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5B228-3591-86D9-1C47-9FAC12D7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Python es omnipresente y muchas personas usan numerosos dispositivos con tecnología de Python a diario, ya sea que se den cuenta o no.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Reutilización de código y el aprendizaje de ejemplos bien elaborados.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Comunidad de Python grande y muy activa, siempre feliz de ayudar.</a:t>
            </a:r>
          </a:p>
          <a:p>
            <a:r>
              <a:rPr lang="es-NI" dirty="0"/>
              <a:t>También hay un par de factores que hacen que Python sea excelente para el aprendizaje: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NI" dirty="0"/>
              <a:t>Es fácil de aprender: el tiempo necesario para aprender Python es más corto que para muchos otros lenguajes; esto significa que es posible iniciar la programación real más rápido.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NI" dirty="0"/>
              <a:t>Es fácil de usar para escribir software nuevo; a menudo es posible escribir código más rápido cuando se usa Python.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NI" dirty="0"/>
              <a:t>Es fácil de obtener, instalar e implementar: Python es gratuito, abierto y multiplataforma; no todos los lenguajes pueden presumir de eso.</a:t>
            </a:r>
          </a:p>
        </p:txBody>
      </p:sp>
      <p:pic>
        <p:nvPicPr>
          <p:cNvPr id="2050" name="Picture 2" descr="Historia de Python - Wikipedia, la enciclopedia libre">
            <a:extLst>
              <a:ext uri="{FF2B5EF4-FFF2-40B4-BE49-F238E27FC236}">
                <a16:creationId xmlns:a16="http://schemas.microsoft.com/office/drawing/2014/main" id="{F37EAD7A-57BC-59B1-9F25-569719925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54" y="223934"/>
            <a:ext cx="12092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8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1FEAB-6D4E-C84F-B8E9-89B1D31F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Principios de la programación lógica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F0B88-171A-CA31-4750-367FB467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Declarativa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Reglas y hechos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Inferencia lógica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Unificación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Recursividad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 err="1"/>
              <a:t>Backtracking</a:t>
            </a:r>
            <a:endParaRPr lang="es-N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Negación por falla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dirty="0"/>
              <a:t>Programación declarativa  </a:t>
            </a:r>
          </a:p>
          <a:p>
            <a:endParaRPr lang="es-NI" dirty="0"/>
          </a:p>
        </p:txBody>
      </p:sp>
      <p:pic>
        <p:nvPicPr>
          <p:cNvPr id="4" name="Picture 2" descr="Historia de Python - Wikipedia, la enciclopedia libre">
            <a:extLst>
              <a:ext uri="{FF2B5EF4-FFF2-40B4-BE49-F238E27FC236}">
                <a16:creationId xmlns:a16="http://schemas.microsoft.com/office/drawing/2014/main" id="{36E87719-EB44-B113-A462-9AB26B85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54" y="223934"/>
            <a:ext cx="12092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9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1FEAB-6D4E-C84F-B8E9-89B1D31F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 para la programación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F0B88-171A-CA31-4750-367FB467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Lenguaje: alfabeto, léxico, sintaxis, semántica.</a:t>
            </a:r>
          </a:p>
          <a:p>
            <a:r>
              <a:rPr lang="es-NI" dirty="0"/>
              <a:t>Compilación / Interpretación.</a:t>
            </a:r>
          </a:p>
          <a:p>
            <a:r>
              <a:rPr lang="es-NI" dirty="0"/>
              <a:t>IDE / Editor de código.</a:t>
            </a:r>
          </a:p>
          <a:p>
            <a:endParaRPr lang="es-NI" dirty="0"/>
          </a:p>
        </p:txBody>
      </p:sp>
      <p:pic>
        <p:nvPicPr>
          <p:cNvPr id="4" name="Picture 2" descr="Historia de Python - Wikipedia, la enciclopedia libre">
            <a:extLst>
              <a:ext uri="{FF2B5EF4-FFF2-40B4-BE49-F238E27FC236}">
                <a16:creationId xmlns:a16="http://schemas.microsoft.com/office/drawing/2014/main" id="{36E87719-EB44-B113-A462-9AB26B85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54" y="223934"/>
            <a:ext cx="12092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66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1FEAB-6D4E-C84F-B8E9-89B1D31F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 para la programación en Python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86FFA09-0A4B-18DA-4D68-81A5C09DE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80" y="2106613"/>
            <a:ext cx="9018439" cy="4035425"/>
          </a:xfrm>
        </p:spPr>
      </p:pic>
      <p:pic>
        <p:nvPicPr>
          <p:cNvPr id="4" name="Picture 2" descr="Historia de Python - Wikipedia, la enciclopedia libre">
            <a:extLst>
              <a:ext uri="{FF2B5EF4-FFF2-40B4-BE49-F238E27FC236}">
                <a16:creationId xmlns:a16="http://schemas.microsoft.com/office/drawing/2014/main" id="{36E87719-EB44-B113-A462-9AB26B85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54" y="223934"/>
            <a:ext cx="12092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7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1FEAB-6D4E-C84F-B8E9-89B1D31F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 para la programación en Python</a:t>
            </a:r>
          </a:p>
        </p:txBody>
      </p:sp>
      <p:pic>
        <p:nvPicPr>
          <p:cNvPr id="4" name="Picture 2" descr="Historia de Python - Wikipedia, la enciclopedia libre">
            <a:extLst>
              <a:ext uri="{FF2B5EF4-FFF2-40B4-BE49-F238E27FC236}">
                <a16:creationId xmlns:a16="http://schemas.microsoft.com/office/drawing/2014/main" id="{36E87719-EB44-B113-A462-9AB26B85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54" y="223934"/>
            <a:ext cx="12092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BAA643F9-F645-AD1F-CB36-23FAA34C2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21" y="2106613"/>
            <a:ext cx="8222557" cy="4035425"/>
          </a:xfrm>
        </p:spPr>
      </p:pic>
    </p:spTree>
    <p:extLst>
      <p:ext uri="{BB962C8B-B14F-4D97-AF65-F5344CB8AC3E}">
        <p14:creationId xmlns:p14="http://schemas.microsoft.com/office/powerpoint/2010/main" val="271262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1FEAB-6D4E-C84F-B8E9-89B1D31F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 para la programación en Python</a:t>
            </a:r>
          </a:p>
        </p:txBody>
      </p:sp>
      <p:pic>
        <p:nvPicPr>
          <p:cNvPr id="4" name="Picture 2" descr="Historia de Python - Wikipedia, la enciclopedia libre">
            <a:extLst>
              <a:ext uri="{FF2B5EF4-FFF2-40B4-BE49-F238E27FC236}">
                <a16:creationId xmlns:a16="http://schemas.microsoft.com/office/drawing/2014/main" id="{36E87719-EB44-B113-A462-9AB26B85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54" y="223934"/>
            <a:ext cx="12092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90C9F6E-30E9-4109-EB70-823888837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12" y="2106613"/>
            <a:ext cx="9769976" cy="4035425"/>
          </a:xfrm>
        </p:spPr>
      </p:pic>
    </p:spTree>
    <p:extLst>
      <p:ext uri="{BB962C8B-B14F-4D97-AF65-F5344CB8AC3E}">
        <p14:creationId xmlns:p14="http://schemas.microsoft.com/office/powerpoint/2010/main" val="310628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1FEAB-6D4E-C84F-B8E9-89B1D31F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NI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Bases para la programación en Python</a:t>
            </a:r>
          </a:p>
        </p:txBody>
      </p:sp>
      <p:pic>
        <p:nvPicPr>
          <p:cNvPr id="4" name="Picture 2" descr="Historia de Python - Wikipedia, la enciclopedia libre">
            <a:extLst>
              <a:ext uri="{FF2B5EF4-FFF2-40B4-BE49-F238E27FC236}">
                <a16:creationId xmlns:a16="http://schemas.microsoft.com/office/drawing/2014/main" id="{36E87719-EB44-B113-A462-9AB26B85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354" y="223934"/>
            <a:ext cx="12092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E38BEEB-C186-F61D-F421-0CAA9603D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68" y="2106613"/>
            <a:ext cx="8893864" cy="4035425"/>
          </a:xfrm>
        </p:spPr>
      </p:pic>
    </p:spTree>
    <p:extLst>
      <p:ext uri="{BB962C8B-B14F-4D97-AF65-F5344CB8AC3E}">
        <p14:creationId xmlns:p14="http://schemas.microsoft.com/office/powerpoint/2010/main" val="165890186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303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Avenir Next LT Pro</vt:lpstr>
      <vt:lpstr>Century Gothic</vt:lpstr>
      <vt:lpstr>Elephant</vt:lpstr>
      <vt:lpstr>Georgia</vt:lpstr>
      <vt:lpstr>Posterama</vt:lpstr>
      <vt:lpstr>Symbol</vt:lpstr>
      <vt:lpstr>Wingdings</vt:lpstr>
      <vt:lpstr>SplashVTI</vt:lpstr>
      <vt:lpstr>BrushVTI</vt:lpstr>
      <vt:lpstr>Lenguajes de Programación</vt:lpstr>
      <vt:lpstr>Unidad III. Programación en Python </vt:lpstr>
      <vt:lpstr>¿Por qué deberías aprender PYTHON?</vt:lpstr>
      <vt:lpstr>Principios de la programación lógica</vt:lpstr>
      <vt:lpstr>Bases para la programación en Python</vt:lpstr>
      <vt:lpstr>Bases para la programación en Python</vt:lpstr>
      <vt:lpstr>Bases para la programación en Python</vt:lpstr>
      <vt:lpstr>Bases para la programación en Python</vt:lpstr>
      <vt:lpstr>Bases para la programación en Python</vt:lpstr>
      <vt:lpstr>Bases para la programación en Python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Programación</dc:title>
  <dc:creator>Alejandro D. García</dc:creator>
  <cp:lastModifiedBy>Alejandro D. García</cp:lastModifiedBy>
  <cp:revision>2</cp:revision>
  <dcterms:created xsi:type="dcterms:W3CDTF">2024-02-03T00:11:48Z</dcterms:created>
  <dcterms:modified xsi:type="dcterms:W3CDTF">2024-02-03T01:50:08Z</dcterms:modified>
</cp:coreProperties>
</file>