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5D49-0548-945F-0A18-92A9F2077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17C71-204C-FC5E-44C4-E269FF795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76B54-2862-5F03-9693-2BF40C8E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22F9-2430-4073-A27F-250338E0D7C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F886-24AE-C316-4D41-17E90176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97DF-903F-C72C-703F-C20FE158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A437-831F-42A0-AB06-69E9F18E5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6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E218-52A2-E35E-AAD3-99CEAAD4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837C5-8445-5D94-3731-D6241F00D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C8AF-4CA0-01E6-5D63-AD769D58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22F9-2430-4073-A27F-250338E0D7C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591E1-1231-4C55-1BC9-A9FE0D68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FF32-69A3-6EB3-9B55-CBEA59EE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A437-831F-42A0-AB06-69E9F18E5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07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B40D0-5087-41D7-1F78-FCB0EB25D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36673-541D-8A90-13F0-629901337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1F461-F72D-E91F-E1C1-4369A647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22F9-2430-4073-A27F-250338E0D7C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A4EB-8AB1-FADF-962E-767A7887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B1DFF-0A00-FF00-EC89-AA98BAF0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A437-831F-42A0-AB06-69E9F18E5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08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E789-DEE4-80B5-712F-E2DB8AC1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56EE-CAB3-32B1-8E86-74B93355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17C38-E7BE-B937-E731-9AED3403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22F9-2430-4073-A27F-250338E0D7C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99AF9-99FF-0987-46E6-30099122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245C6-FE78-4757-C942-A683128A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A437-831F-42A0-AB06-69E9F18E5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3A90-CDE9-1066-D6B3-16D80078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0AC30-DB7D-B2AC-8B79-E8A7ECF5B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6B0F4-6517-0322-96F7-A0549C6F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22F9-2430-4073-A27F-250338E0D7C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02511-55E5-DC98-919F-CC9071B8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E227F-BE9F-1AA7-3B6E-D9DA6BE1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A437-831F-42A0-AB06-69E9F18E5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51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9AA9-054F-EF66-EFB4-861CBA44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5023-0AD0-98D3-818B-BA4D04102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79D30-0FFB-D8C4-8B2A-E2E2BFBDE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355CB-A5BD-231B-DBAA-4C309166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22F9-2430-4073-A27F-250338E0D7C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D6C6A-D558-61CA-4866-19B422BA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CBBE-D55A-22DD-8FD2-B4ADF0B8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A437-831F-42A0-AB06-69E9F18E5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37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CBF5-8979-9A2A-921E-CEEA9015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68F7C-692B-12BE-AB21-5031A42F5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23E82-E59D-9B38-88A7-3DA038E6F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9CE67-86E4-F834-526B-4D1C6861B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96914-2196-4573-EE06-2E9251762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4C3FD-AF1C-517A-6F0B-758D8868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22F9-2430-4073-A27F-250338E0D7C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8B5E5-499A-8CC4-F0FB-1CAFFB4A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CF99E-18AD-B4BC-C3A0-1813B005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A437-831F-42A0-AB06-69E9F18E5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95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DB3C-E2D0-4B8A-EA73-FC2BE05C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75D42-F271-81BA-6073-EEFF6FCF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22F9-2430-4073-A27F-250338E0D7C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F3FEF-E5C6-A318-6898-1185C5B6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B77C1-E4DA-0AF4-0E17-EC2349EF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A437-831F-42A0-AB06-69E9F18E5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72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72971-6418-FB94-7FA2-E75A33C4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22F9-2430-4073-A27F-250338E0D7C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6C9B1-257C-3E87-4AA4-7142DF06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BE529-4F2C-7873-B6BB-62DAB5BC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A437-831F-42A0-AB06-69E9F18E5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13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1172-B12C-47D8-6EBB-40780E16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0105-9D76-2541-42B8-9560EF21A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D674A-0189-4827-DDDA-F8A384369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FEE17-55CE-07C7-7910-1CDB7AE0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22F9-2430-4073-A27F-250338E0D7C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34183-5D6A-FFAA-DBF1-D41BA1EC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AA424-2C58-F356-816A-22A8F787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A437-831F-42A0-AB06-69E9F18E5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03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669A-1E21-0B0B-CB3A-A4362C9D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15BDD-CB64-9D8A-9D57-2368DE84A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EA91D-BFE7-82D1-04D8-2DEE93C65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B2BF6-7C8A-C056-8D2D-685B8567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22F9-2430-4073-A27F-250338E0D7C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1C8A6-99E2-17F6-9E7A-89C3A8F5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B4206-8D63-5736-80D2-094D15D9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CA437-831F-42A0-AB06-69E9F18E5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8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722A5-54D9-BA29-36FE-F3AA02F8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DF5E5-93E4-2C84-ABB8-E9C631BEF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A7583-E4DC-7418-A4E0-EDC2B9B65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322F9-2430-4073-A27F-250338E0D7C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39D7C-9C8C-FB90-C686-420556459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7B57-73B4-670D-5988-F3ECDAB5F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CA437-831F-42A0-AB06-69E9F18E5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50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11D8-EF74-098E-813B-9E1674511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E695-6C49-7747-EDBD-DCF5CB683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C0BCB-BFFD-4809-43C6-43120AB45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" t="2437" r="15350" b="71613"/>
          <a:stretch/>
        </p:blipFill>
        <p:spPr bwMode="auto">
          <a:xfrm>
            <a:off x="2694039" y="2366142"/>
            <a:ext cx="6184490" cy="177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6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892C-7CEE-FED4-D3C5-9136D3EA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Stress is Detected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54D85-AB49-9CF2-DE61-7C953BCB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 will add parameters over here</a:t>
            </a:r>
          </a:p>
          <a:p>
            <a:endParaRPr lang="en-US" sz="2000" dirty="0"/>
          </a:p>
          <a:p>
            <a:r>
              <a:rPr lang="en-US" sz="2000" dirty="0"/>
              <a:t>If, for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Heart Rate</a:t>
            </a:r>
            <a:r>
              <a:rPr lang="en-US" sz="2000" dirty="0"/>
              <a:t> is high and </a:t>
            </a:r>
            <a:r>
              <a:rPr lang="en-US" sz="2000" b="1" dirty="0"/>
              <a:t>HRV</a:t>
            </a:r>
            <a:r>
              <a:rPr lang="en-US" sz="2000" dirty="0"/>
              <a:t> is low: It could suggest the person is under stress.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Sleep patterns</a:t>
            </a:r>
            <a:r>
              <a:rPr lang="en-US" sz="2000" dirty="0"/>
              <a:t> are disrupted: It may indicate stress levels affecting recovery.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Activity levels</a:t>
            </a:r>
            <a:r>
              <a:rPr lang="en-US" sz="2000" dirty="0"/>
              <a:t> are low while </a:t>
            </a:r>
            <a:r>
              <a:rPr lang="en-US" sz="2000" b="1" dirty="0"/>
              <a:t>Heart Rate</a:t>
            </a:r>
            <a:r>
              <a:rPr lang="en-US" sz="2000" dirty="0"/>
              <a:t> is elevated: This could indicate anxiety or heightened stress.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1386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1490-4738-12E7-BC41-5393B842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into model &amp; Generate </a:t>
            </a:r>
            <a:r>
              <a:rPr lang="en-US" dirty="0" err="1"/>
              <a:t>Pridiction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DE9E-BDA1-CEAE-CBD0-EBADB0D73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make different ML &amp; DL model</a:t>
            </a:r>
          </a:p>
          <a:p>
            <a:r>
              <a:rPr lang="en-US" dirty="0"/>
              <a:t>Select Best models with Highest Accuracy</a:t>
            </a:r>
          </a:p>
          <a:p>
            <a:r>
              <a:rPr lang="en-US" dirty="0"/>
              <a:t>Make .</a:t>
            </a:r>
            <a:r>
              <a:rPr lang="en-US" dirty="0" err="1"/>
              <a:t>pkl</a:t>
            </a:r>
            <a:r>
              <a:rPr lang="en-US" dirty="0"/>
              <a:t> file and import it in FLASK application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02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D3C9-414F-28D0-D1D1-AA69C3AC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GOAL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691C-CE97-D806-F86E-33E8D9B7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Web Application to process data of FITBIT and give prediction and Notify on alarming situations.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63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58F9-E7C3-EB23-9F89-1C322ECB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Referred: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94AD6-28B4-63ED-3400-FB8B30F6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13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F086-94D1-1D3C-0D04-B8200330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Experience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ACE4-B60F-227B-AA25-E01FBF442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Already Made a web application for Depression Detection with text analysis.</a:t>
            </a:r>
          </a:p>
          <a:p>
            <a:r>
              <a:rPr lang="en-US" dirty="0"/>
              <a:t>SIH Finalists with ISRO Problem statement.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36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How Stress is Detected</vt:lpstr>
      <vt:lpstr>Input data into model &amp; Generate Pridiction</vt:lpstr>
      <vt:lpstr>END GOAL</vt:lpstr>
      <vt:lpstr>Paper Referred:</vt:lpstr>
      <vt:lpstr>Past 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Ulka Patel</dc:creator>
  <cp:lastModifiedBy>Ulka Patel</cp:lastModifiedBy>
  <cp:revision>1</cp:revision>
  <dcterms:created xsi:type="dcterms:W3CDTF">2025-02-18T14:16:07Z</dcterms:created>
  <dcterms:modified xsi:type="dcterms:W3CDTF">2025-02-18T14:16:07Z</dcterms:modified>
</cp:coreProperties>
</file>