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3" y="615462"/>
            <a:ext cx="9847384" cy="5460023"/>
          </a:xfrm>
        </p:spPr>
        <p:txBody>
          <a:bodyPr/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Module </a:t>
            </a:r>
            <a:r>
              <a:rPr lang="en-US" b="1" dirty="0"/>
              <a:t>: “Web design and </a:t>
            </a:r>
            <a:r>
              <a:rPr lang="en-US" b="1" dirty="0" smtClean="0"/>
              <a:t>“</a:t>
            </a:r>
            <a:r>
              <a:rPr lang="en-US" b="1" dirty="0" err="1" smtClean="0"/>
              <a:t>Webdesign</a:t>
            </a:r>
            <a:r>
              <a:rPr lang="en-US" b="1" dirty="0" smtClean="0"/>
              <a:t> and Usability”</a:t>
            </a:r>
            <a:br>
              <a:rPr lang="en-US" b="1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Topic</a:t>
            </a:r>
            <a:r>
              <a:rPr lang="en-US" b="1" dirty="0"/>
              <a:t> </a:t>
            </a:r>
            <a:r>
              <a:rPr lang="en-US" b="1" dirty="0" smtClean="0"/>
              <a:t>“ </a:t>
            </a:r>
            <a:r>
              <a:rPr lang="en-US" b="1" dirty="0"/>
              <a:t>T</a:t>
            </a:r>
            <a:r>
              <a:rPr lang="en-US" b="1" dirty="0" smtClean="0"/>
              <a:t>he </a:t>
            </a:r>
            <a:r>
              <a:rPr lang="en-US" b="1" dirty="0" err="1"/>
              <a:t>UniformHub</a:t>
            </a:r>
            <a:r>
              <a:rPr lang="en-US" b="1" dirty="0"/>
              <a:t> Website”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5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466" y="63175"/>
            <a:ext cx="8596668" cy="1246879"/>
          </a:xfrm>
        </p:spPr>
        <p:txBody>
          <a:bodyPr/>
          <a:lstStyle/>
          <a:p>
            <a:pPr algn="ctr"/>
            <a:r>
              <a:rPr lang="en-US" b="1" dirty="0"/>
              <a:t>What is </a:t>
            </a:r>
            <a:r>
              <a:rPr lang="en-US" b="1" dirty="0" err="1"/>
              <a:t>UniformHub</a:t>
            </a:r>
            <a:r>
              <a:rPr lang="en-US" b="1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127" y="1459523"/>
            <a:ext cx="9108503" cy="441373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Visual</a:t>
            </a:r>
            <a:r>
              <a:rPr lang="en-US" dirty="0"/>
              <a:t>: Phone/desktop screenshots with big green "BUY NOW" button</a:t>
            </a:r>
            <a:br>
              <a:rPr lang="en-US" dirty="0"/>
            </a:br>
            <a:r>
              <a:rPr lang="en-US" b="1" dirty="0"/>
              <a:t>5 Simple Points</a:t>
            </a:r>
            <a:r>
              <a:rPr lang="en-US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For</a:t>
            </a:r>
            <a:r>
              <a:rPr lang="en-US" dirty="0"/>
              <a:t>: Parents, students, schools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Solves</a:t>
            </a:r>
            <a:r>
              <a:rPr lang="en-US" dirty="0"/>
              <a:t>: Stressful uniform buying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Secret Sauce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Easy menus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Works on any device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Reads prices aloud (for blind users)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Cool Feature</a:t>
            </a:r>
            <a:r>
              <a:rPr lang="en-US" dirty="0"/>
              <a:t>: Dark mode saves phone battery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Goal</a:t>
            </a:r>
            <a:r>
              <a:rPr lang="en-US" dirty="0"/>
              <a:t>: "3-click checkout"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4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It Works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Visual</a:t>
            </a:r>
            <a:r>
              <a:rPr lang="en-US" sz="2400" dirty="0"/>
              <a:t>: Flowchart with 3 steps: [Search] → [Pick Size] → [Pay]</a:t>
            </a:r>
            <a:br>
              <a:rPr lang="en-US" sz="2400" dirty="0"/>
            </a:br>
            <a:r>
              <a:rPr lang="en-US" sz="2400" b="1" dirty="0"/>
              <a:t>5-Part Tech Magic</a:t>
            </a:r>
            <a:r>
              <a:rPr lang="en-US" sz="2400" dirty="0"/>
              <a:t>:</a:t>
            </a:r>
          </a:p>
          <a:p>
            <a:r>
              <a:rPr lang="en-US" sz="2400" b="1" dirty="0"/>
              <a:t>Smart Search</a:t>
            </a:r>
            <a:r>
              <a:rPr lang="en-US" sz="2400" dirty="0"/>
              <a:t>: Type "blue shirt" → shows all options</a:t>
            </a:r>
          </a:p>
          <a:p>
            <a:r>
              <a:rPr lang="en-US" sz="2400" b="1" dirty="0"/>
              <a:t>Size Helper</a:t>
            </a:r>
            <a:r>
              <a:rPr lang="en-US" sz="2400" dirty="0"/>
              <a:t>: AI suggests size (e.g., "John, age 10 → Medium")</a:t>
            </a:r>
          </a:p>
          <a:p>
            <a:r>
              <a:rPr lang="en-US" sz="2400" b="1" dirty="0"/>
              <a:t>One-Click Pay</a:t>
            </a:r>
            <a:r>
              <a:rPr lang="en-US" sz="2400" dirty="0"/>
              <a:t>: Saves card safely</a:t>
            </a:r>
          </a:p>
          <a:p>
            <a:r>
              <a:rPr lang="en-US" sz="2400" b="1" dirty="0"/>
              <a:t>School Alerts</a:t>
            </a:r>
            <a:r>
              <a:rPr lang="en-US" sz="2400" dirty="0"/>
              <a:t>: "Your order reached school!" text</a:t>
            </a:r>
          </a:p>
          <a:p>
            <a:r>
              <a:rPr lang="en-US" sz="2400" b="1" dirty="0"/>
              <a:t>Always Works</a:t>
            </a:r>
            <a:r>
              <a:rPr lang="en-US" sz="2400" dirty="0"/>
              <a:t>: Even on slow internet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10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Why People Love </a:t>
            </a:r>
            <a:r>
              <a:rPr lang="en-US" b="1" dirty="0" smtClean="0"/>
              <a:t>It?</a:t>
            </a:r>
            <a:br>
              <a:rPr lang="en-US" b="1" dirty="0" smtClean="0"/>
            </a:br>
            <a:r>
              <a:rPr lang="en-US" b="1" dirty="0" smtClean="0"/>
              <a:t>(</a:t>
            </a:r>
            <a:r>
              <a:rPr lang="en-US" i="1" dirty="0" smtClean="0"/>
              <a:t>Real Results)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Visual</a:t>
            </a:r>
            <a:r>
              <a:rPr lang="en-US" sz="2000" dirty="0"/>
              <a:t>: Graph going up + happy mom photo</a:t>
            </a:r>
            <a:br>
              <a:rPr lang="en-US" sz="2000" dirty="0"/>
            </a:br>
            <a:r>
              <a:rPr lang="en-US" sz="2000" b="1" dirty="0"/>
              <a:t>5 Proof Points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r>
              <a:rPr lang="en-US" sz="2000" b="1" dirty="0"/>
              <a:t>Faster</a:t>
            </a:r>
            <a:r>
              <a:rPr lang="en-US" sz="2000" dirty="0"/>
              <a:t>: 89% quicker than paper forms</a:t>
            </a:r>
          </a:p>
          <a:p>
            <a:r>
              <a:rPr lang="en-US" sz="2000" b="1" dirty="0"/>
              <a:t>Easier</a:t>
            </a:r>
            <a:r>
              <a:rPr lang="en-US" sz="2000" dirty="0"/>
              <a:t>: "My grandma could use it!" (User review)</a:t>
            </a:r>
          </a:p>
          <a:p>
            <a:r>
              <a:rPr lang="en-US" sz="2000" b="1" dirty="0"/>
              <a:t>All-Day Access</a:t>
            </a:r>
            <a:r>
              <a:rPr lang="en-US" sz="2000" dirty="0"/>
              <a:t>: Night shift parents can order</a:t>
            </a:r>
          </a:p>
          <a:p>
            <a:r>
              <a:rPr lang="en-US" sz="2000" b="1" dirty="0"/>
              <a:t>No Mistakes</a:t>
            </a:r>
            <a:r>
              <a:rPr lang="en-US" sz="2000" dirty="0"/>
              <a:t>: Digital sizing → fewer returns</a:t>
            </a:r>
          </a:p>
          <a:p>
            <a:r>
              <a:rPr lang="en-US" sz="2000" b="1" dirty="0"/>
              <a:t>Eco-Friendly</a:t>
            </a:r>
            <a:r>
              <a:rPr lang="en-US" sz="2000" dirty="0"/>
              <a:t>: Less paper waste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332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Future Upgrades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Visual</a:t>
            </a:r>
            <a:r>
              <a:rPr lang="en-US" dirty="0"/>
              <a:t>: "NEW" stickers on mockup screens</a:t>
            </a:r>
            <a:br>
              <a:rPr lang="en-US" dirty="0"/>
            </a:br>
            <a:r>
              <a:rPr lang="en-US" b="1" dirty="0"/>
              <a:t>5 Upgrades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b="1" dirty="0"/>
              <a:t>Virtual Try-On</a:t>
            </a:r>
            <a:r>
              <a:rPr lang="en-US" dirty="0"/>
              <a:t>: Phone camera shows how uniform fits</a:t>
            </a:r>
          </a:p>
          <a:p>
            <a:r>
              <a:rPr lang="en-US" b="1" dirty="0"/>
              <a:t>Text Orders</a:t>
            </a:r>
            <a:r>
              <a:rPr lang="en-US" dirty="0"/>
              <a:t>: SMS photo → auto-order</a:t>
            </a:r>
          </a:p>
          <a:p>
            <a:r>
              <a:rPr lang="en-US" b="1" dirty="0"/>
              <a:t>GPS Tracking</a:t>
            </a:r>
            <a:r>
              <a:rPr lang="en-US" dirty="0"/>
              <a:t>: "Your uniform is 2 miles away!"</a:t>
            </a:r>
          </a:p>
          <a:p>
            <a:r>
              <a:rPr lang="en-US" b="1" dirty="0"/>
              <a:t>Rewards</a:t>
            </a:r>
            <a:r>
              <a:rPr lang="en-US" dirty="0"/>
              <a:t>: Buy 5 → get 1 free</a:t>
            </a:r>
          </a:p>
          <a:p>
            <a:r>
              <a:rPr lang="en-US" b="1" dirty="0"/>
              <a:t>Voice Control</a:t>
            </a:r>
            <a:r>
              <a:rPr lang="en-US" dirty="0"/>
              <a:t>: "Hey </a:t>
            </a:r>
            <a:r>
              <a:rPr lang="en-US" dirty="0" err="1"/>
              <a:t>UniformHub</a:t>
            </a:r>
            <a:r>
              <a:rPr lang="en-US" dirty="0"/>
              <a:t>, reorder last year’s pants"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73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Try It Yourself!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Visual</a:t>
            </a:r>
            <a:r>
              <a:rPr lang="en-US" sz="2400" dirty="0"/>
              <a:t>: QR code + website URL</a:t>
            </a:r>
            <a:br>
              <a:rPr lang="en-US" sz="2400" dirty="0"/>
            </a:br>
            <a:r>
              <a:rPr lang="en-US" sz="2400" b="1" dirty="0"/>
              <a:t>5 Actions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r>
              <a:rPr lang="en-US" sz="2400" b="1" dirty="0"/>
              <a:t>Scan</a:t>
            </a:r>
            <a:r>
              <a:rPr lang="en-US" sz="2400" dirty="0"/>
              <a:t>: Test demo now</a:t>
            </a:r>
          </a:p>
          <a:p>
            <a:r>
              <a:rPr lang="en-US" sz="2400" b="1" dirty="0"/>
              <a:t>Watch</a:t>
            </a:r>
            <a:r>
              <a:rPr lang="en-US" sz="2400" dirty="0"/>
              <a:t>: 1-min video tour</a:t>
            </a:r>
          </a:p>
          <a:p>
            <a:r>
              <a:rPr lang="en-US" sz="2400" b="1" dirty="0"/>
              <a:t>Schools</a:t>
            </a:r>
            <a:r>
              <a:rPr lang="en-US" sz="2400" dirty="0"/>
              <a:t>: Get free setup help</a:t>
            </a:r>
          </a:p>
          <a:p>
            <a:r>
              <a:rPr lang="en-US" sz="2400" b="1" dirty="0"/>
              <a:t>Parents</a:t>
            </a:r>
            <a:r>
              <a:rPr lang="en-US" sz="2400" dirty="0"/>
              <a:t>: Save 10% first order</a:t>
            </a:r>
          </a:p>
          <a:p>
            <a:r>
              <a:rPr lang="en-US" sz="2400" b="1" dirty="0"/>
              <a:t>Feedback</a:t>
            </a:r>
            <a:r>
              <a:rPr lang="en-US" sz="2400" dirty="0"/>
              <a:t>: "What should we improve?"</a:t>
            </a:r>
          </a:p>
        </p:txBody>
      </p:sp>
    </p:spTree>
    <p:extLst>
      <p:ext uri="{BB962C8B-B14F-4D97-AF65-F5344CB8AC3E}">
        <p14:creationId xmlns:p14="http://schemas.microsoft.com/office/powerpoint/2010/main" val="329707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Choices for Clarity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Colors</a:t>
            </a:r>
            <a:r>
              <a:rPr lang="en-US" sz="3200" dirty="0"/>
              <a:t>: School colors (blue + gold)</a:t>
            </a:r>
          </a:p>
          <a:p>
            <a:r>
              <a:rPr lang="en-US" sz="3200" b="1" dirty="0"/>
              <a:t>Fonts</a:t>
            </a:r>
            <a:r>
              <a:rPr lang="en-US" sz="3200" dirty="0"/>
              <a:t>: Big, bold text (min 24pt)</a:t>
            </a:r>
          </a:p>
          <a:p>
            <a:r>
              <a:rPr lang="en-US" sz="3200" b="1" dirty="0"/>
              <a:t>Icons</a:t>
            </a:r>
            <a:r>
              <a:rPr lang="en-US" sz="3200" dirty="0"/>
              <a:t>: 🛒=Shop, 📱=Mobile, ♿=Accessibility</a:t>
            </a:r>
          </a:p>
          <a:p>
            <a:r>
              <a:rPr lang="en-US" sz="3200" b="1" dirty="0"/>
              <a:t>One Idea per Slide</a:t>
            </a:r>
            <a:endParaRPr lang="en-US" sz="3200" dirty="0"/>
          </a:p>
          <a:p>
            <a:r>
              <a:rPr lang="en-US" sz="3200" b="1" dirty="0"/>
              <a:t>Real Photos</a:t>
            </a:r>
            <a:r>
              <a:rPr lang="en-US" sz="3200" dirty="0"/>
              <a:t> (not clipart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2923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588" y="1937239"/>
            <a:ext cx="8596668" cy="1320800"/>
          </a:xfrm>
        </p:spPr>
        <p:txBody>
          <a:bodyPr/>
          <a:lstStyle/>
          <a:p>
            <a:r>
              <a:rPr lang="en-US" dirty="0" smtClean="0"/>
              <a:t>THANK YOU!!!!!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544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119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   Module : “Web design and “Webdesign and Usability”  Topic “ The UniformHub Website” </vt:lpstr>
      <vt:lpstr>What is UniformHub?</vt:lpstr>
      <vt:lpstr>How It Works </vt:lpstr>
      <vt:lpstr>Why People Love It? (Real Results) </vt:lpstr>
      <vt:lpstr>Future Upgrades</vt:lpstr>
      <vt:lpstr>Try It Yourself!</vt:lpstr>
      <vt:lpstr>Design Choices for Clarity</vt:lpstr>
      <vt:lpstr>THANK YOU!!!!!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: “Web design and “Webdesign and Usability”  Topic “ The UniformHub Website”</dc:title>
  <dc:creator>Administrator</dc:creator>
  <cp:lastModifiedBy>Administrator</cp:lastModifiedBy>
  <cp:revision>2</cp:revision>
  <dcterms:created xsi:type="dcterms:W3CDTF">2025-05-31T16:49:59Z</dcterms:created>
  <dcterms:modified xsi:type="dcterms:W3CDTF">2025-05-31T17:07:24Z</dcterms:modified>
</cp:coreProperties>
</file>