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KING COUNTY </a:t>
            </a:r>
            <a:br>
              <a:rPr lang="en-US" sz="6000" dirty="0" smtClean="0"/>
            </a:br>
            <a:r>
              <a:rPr lang="en-US" sz="6000" dirty="0" smtClean="0"/>
              <a:t>HOUSE PRICING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Ulku</a:t>
            </a:r>
            <a:r>
              <a:rPr lang="en-US" dirty="0" smtClean="0"/>
              <a:t> </a:t>
            </a:r>
            <a:r>
              <a:rPr lang="en-US" dirty="0" err="1" smtClean="0"/>
              <a:t>Guneysu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Price Distribution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66" y="945159"/>
            <a:ext cx="7133092" cy="4958538"/>
          </a:xfrm>
        </p:spPr>
      </p:pic>
    </p:spTree>
    <p:extLst>
      <p:ext uri="{BB962C8B-B14F-4D97-AF65-F5344CB8AC3E}">
        <p14:creationId xmlns:p14="http://schemas.microsoft.com/office/powerpoint/2010/main" val="190958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Sales in Each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41" y="1233137"/>
            <a:ext cx="7754938" cy="4096143"/>
          </a:xfrm>
        </p:spPr>
      </p:pic>
    </p:spTree>
    <p:extLst>
      <p:ext uri="{BB962C8B-B14F-4D97-AF65-F5344CB8AC3E}">
        <p14:creationId xmlns:p14="http://schemas.microsoft.com/office/powerpoint/2010/main" val="20785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Sales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71" y="860611"/>
            <a:ext cx="6915823" cy="5318514"/>
          </a:xfrm>
        </p:spPr>
      </p:pic>
    </p:spTree>
    <p:extLst>
      <p:ext uri="{BB962C8B-B14F-4D97-AF65-F5344CB8AC3E}">
        <p14:creationId xmlns:p14="http://schemas.microsoft.com/office/powerpoint/2010/main" val="80386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House Prices by Location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Price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88" y="2105994"/>
            <a:ext cx="4357949" cy="3292140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KC Map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7" y="2232212"/>
            <a:ext cx="3475037" cy="2944906"/>
          </a:xfrm>
        </p:spPr>
      </p:pic>
    </p:spTree>
    <p:extLst>
      <p:ext uri="{BB962C8B-B14F-4D97-AF65-F5344CB8AC3E}">
        <p14:creationId xmlns:p14="http://schemas.microsoft.com/office/powerpoint/2010/main" val="40625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Features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54" y="727130"/>
            <a:ext cx="6425457" cy="5661157"/>
          </a:xfrm>
        </p:spPr>
      </p:pic>
    </p:spTree>
    <p:extLst>
      <p:ext uri="{BB962C8B-B14F-4D97-AF65-F5344CB8AC3E}">
        <p14:creationId xmlns:p14="http://schemas.microsoft.com/office/powerpoint/2010/main" val="40462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95" y="729535"/>
            <a:ext cx="6190970" cy="5389786"/>
          </a:xfrm>
        </p:spPr>
      </p:pic>
    </p:spTree>
    <p:extLst>
      <p:ext uri="{BB962C8B-B14F-4D97-AF65-F5344CB8AC3E}">
        <p14:creationId xmlns:p14="http://schemas.microsoft.com/office/powerpoint/2010/main" val="139194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449172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39</TotalTime>
  <Words>29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KING COUNTY  HOUSE PRICING</vt:lpstr>
      <vt:lpstr>Price Distribution </vt:lpstr>
      <vt:lpstr>Number of Sales in Each Month</vt:lpstr>
      <vt:lpstr>Duplicate Sales</vt:lpstr>
      <vt:lpstr>Comparing House Prices by Location</vt:lpstr>
      <vt:lpstr>Relation Between Features </vt:lpstr>
      <vt:lpstr>Model</vt:lpstr>
      <vt:lpstr>Q&amp;A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2019-05-08T16:19:21Z</dcterms:created>
  <dcterms:modified xsi:type="dcterms:W3CDTF">2019-05-08T16:59:18Z</dcterms:modified>
</cp:coreProperties>
</file>