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920EBE1-3D02-4C68-8470-886D252845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Covid-19 Confirmed Cases &amp; Deaths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161566AC-4A8E-47D2-AFC3-CFCBB7B22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657225"/>
            <a:ext cx="91725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A1573F01-772D-4078-BF45-36B31946B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738187"/>
            <a:ext cx="91630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C95BF925-8BC0-49CA-8CE5-94B479A98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576262"/>
            <a:ext cx="91630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8B84CB6B-4ECB-4CFB-91A4-B1160EE11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823912"/>
            <a:ext cx="77343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4F9A1064-E76E-4613-A943-0089D369B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823912"/>
            <a:ext cx="77343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76FE19F9-6E2F-47D1-88B7-F4A3B1045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657225"/>
            <a:ext cx="91630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BB42EE0D-8791-469E-A4D3-61A4ED2F9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738187"/>
            <a:ext cx="91630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CA2649FB-1DD7-4982-95D9-0BB7D3B80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Covid-19 Confirmed Cases &amp; Deaths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Confirmed Cases &amp; Deaths</dc:title>
  <dc:creator/>
  <cp:lastModifiedBy>unhmguest</cp:lastModifiedBy>
  <cp:revision>2</cp:revision>
  <dcterms:created xsi:type="dcterms:W3CDTF">2021-09-01T05:33:22Z</dcterms:created>
  <dcterms:modified xsi:type="dcterms:W3CDTF">2021-09-01T05:43:35Z</dcterms:modified>
</cp:coreProperties>
</file>