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62" r:id="rId14"/>
    <p:sldId id="263" r:id="rId15"/>
    <p:sldId id="264" r:id="rId16"/>
  </p:sldIdLst>
  <p:sldSz cx="9144000" cy="5143500" type="screen16x9"/>
  <p:notesSz cx="6858000" cy="9144000"/>
  <p:embeddedFontLst>
    <p:embeddedFont>
      <p:font typeface="Old Standard TT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5145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817e73e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817e73e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17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817e73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817e73e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16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817e73e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817e73e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61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817e73e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817e73e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0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817e73ef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817e73ef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05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817e73ef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817e73ef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27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817e73ef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817e73ef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11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817e73ef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817e73ef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78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717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by:</a:t>
            </a:r>
            <a:endParaRPr sz="2000">
              <a:solidFill>
                <a:schemeClr val="dk1"/>
              </a:solidFill>
            </a:endParaRPr>
          </a:p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Ullas B C</a:t>
            </a:r>
            <a:endParaRPr sz="2000">
              <a:solidFill>
                <a:schemeClr val="dk1"/>
              </a:solidFill>
            </a:endParaRPr>
          </a:p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Nikitha T</a:t>
            </a:r>
            <a:endParaRPr sz="2000">
              <a:solidFill>
                <a:schemeClr val="dk1"/>
              </a:solidFill>
            </a:endParaRPr>
          </a:p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Vishrutha R</a:t>
            </a:r>
            <a:endParaRPr sz="2000">
              <a:solidFill>
                <a:schemeClr val="dk1"/>
              </a:solidFill>
            </a:endParaRPr>
          </a:p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Rakshitha 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03200" y="52368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ALGORITHM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49" y="2164375"/>
            <a:ext cx="3347776" cy="23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03" y="85430"/>
            <a:ext cx="8520600" cy="613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Encryption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698630"/>
            <a:ext cx="5383658" cy="41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26" y="371"/>
            <a:ext cx="8520600" cy="613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Decryption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29" y="613571"/>
            <a:ext cx="5568593" cy="44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296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RSA encryption is widely used for data encryption of e-mail and other digital transactions over the Internet.</a:t>
            </a:r>
            <a:endParaRPr>
              <a:solidFill>
                <a:srgbClr val="202124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RSA has been used extensively in various application from Bluetooth, MasterCard, VISA, e-banking, e-communication and e-commerce platforms.</a:t>
            </a:r>
            <a:endParaRPr>
              <a:solidFill>
                <a:srgbClr val="202124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When a server is encrypted using RSA one can use tools such as puTTY (public server) to access the server. 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3777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227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73125" y="982775"/>
            <a:ext cx="8520600" cy="3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9300" marR="279400" lvl="0" indent="-3582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042"/>
              <a:buFont typeface="Times New Roman"/>
              <a:buChar char="●"/>
            </a:pPr>
            <a:r>
              <a:rPr lang="en" sz="2041" b="1">
                <a:solidFill>
                  <a:srgbClr val="282829"/>
                </a:solidFill>
              </a:rPr>
              <a:t>Banking</a:t>
            </a:r>
            <a:r>
              <a:rPr lang="en" sz="2041">
                <a:solidFill>
                  <a:srgbClr val="282829"/>
                </a:solidFill>
              </a:rPr>
              <a:t> : </a:t>
            </a:r>
            <a:r>
              <a:rPr lang="en" sz="2041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algorithm is commonly used by banks to protect their data, like customer information and transaction record. Some scenarios are credit card and office computers.</a:t>
            </a:r>
            <a:endParaRPr sz="2041">
              <a:solidFill>
                <a:srgbClr val="2828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9300" marR="279400" lvl="0" indent="-3582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042"/>
              <a:buFont typeface="Times New Roman"/>
              <a:buChar char="●"/>
            </a:pPr>
            <a:r>
              <a:rPr lang="en" sz="2041" b="1">
                <a:solidFill>
                  <a:srgbClr val="282829"/>
                </a:solidFill>
              </a:rPr>
              <a:t>Telecommunications</a:t>
            </a:r>
            <a:r>
              <a:rPr lang="en" sz="2041">
                <a:solidFill>
                  <a:srgbClr val="282829"/>
                </a:solidFill>
              </a:rPr>
              <a:t> : </a:t>
            </a:r>
            <a:r>
              <a:rPr lang="en" sz="2041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algorithm is useful to encrypt the call data as a concern for privacy issues.</a:t>
            </a:r>
            <a:endParaRPr sz="2041">
              <a:solidFill>
                <a:srgbClr val="282829"/>
              </a:solidFill>
            </a:endParaRPr>
          </a:p>
          <a:p>
            <a:pPr marL="749300" marR="279400" lvl="0" indent="-3582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042"/>
              <a:buFont typeface="Times New Roman"/>
              <a:buChar char="●"/>
            </a:pPr>
            <a:r>
              <a:rPr lang="en" sz="2041" b="1">
                <a:solidFill>
                  <a:srgbClr val="282829"/>
                </a:solidFill>
              </a:rPr>
              <a:t>E-commerce</a:t>
            </a:r>
            <a:r>
              <a:rPr lang="en" sz="2041">
                <a:solidFill>
                  <a:srgbClr val="282829"/>
                </a:solidFill>
              </a:rPr>
              <a:t> : </a:t>
            </a:r>
            <a:r>
              <a:rPr lang="en" sz="2041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algorithm is useful in protecting user identity for transactions.</a:t>
            </a:r>
            <a:endParaRPr sz="2041">
              <a:solidFill>
                <a:srgbClr val="2828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algorithm is safe and secure for its users through the use of complex mathematics.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algorithm is hard to crack since it involves factorization of prime numbers which are difficult to factorize. 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encryption process is faster than DSA algorithm.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757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/>
              <a:t>   DISADVANTAGES</a:t>
            </a:r>
            <a:endParaRPr sz="2500" b="1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816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RSA algorithm can be very slow in cases where large data needs to be encrypted by the same computer. </a:t>
            </a:r>
            <a:endParaRPr sz="2040"/>
          </a:p>
          <a:p>
            <a:pPr marL="457200" lvl="0" indent="-35816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It requires a third party to verify the reliability of public keys. </a:t>
            </a:r>
            <a:endParaRPr sz="2040"/>
          </a:p>
          <a:p>
            <a:pPr marL="457200" lvl="0" indent="-35816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Data transferred through RSA algorithm could be passed through the middlemen who might tamper with the public key system.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911" b="1">
                <a:latin typeface="Times New Roman"/>
                <a:ea typeface="Times New Roman"/>
                <a:cs typeface="Times New Roman"/>
                <a:sym typeface="Times New Roman"/>
              </a:rPr>
              <a:t>ASYMMETRIC CRYPTOGRAPHY ALGORITHM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 asymmetric cryptography algorithm</a:t>
            </a: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the sender encrypts the message using the receiver's public key, allowing only the receiver to decrypt the message using his or her own private key. The RSA algorithm is an</a:t>
            </a: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asymmetric cryptography algorithm</a:t>
            </a: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 uses a public key and a private key.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75" y="2640850"/>
            <a:ext cx="7415849" cy="19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134175" y="4568800"/>
            <a:ext cx="56196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D3D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Fig. Illustration  of  asymmetric cryptography </a:t>
            </a:r>
            <a:endParaRPr sz="1800">
              <a:solidFill>
                <a:srgbClr val="3D3D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8400"/>
            <a:ext cx="8520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 b="1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777" b="1">
                <a:latin typeface="Times New Roman"/>
                <a:ea typeface="Times New Roman"/>
                <a:cs typeface="Times New Roman"/>
                <a:sym typeface="Times New Roman"/>
              </a:rPr>
              <a:t>DESCRIPTION OF RSA ALGORITHM</a:t>
            </a:r>
            <a:endParaRPr sz="277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925000"/>
            <a:ext cx="8520600" cy="3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The RSA algorithm is named after those who invented it in 1978: Ron Rivest, Adi Shamir, and Leonard Adleman. </a:t>
            </a:r>
            <a:endParaRPr sz="2100"/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Plain text and Cipher text are integers between 0 and n-1.</a:t>
            </a:r>
            <a:r>
              <a:rPr lang="en" sz="2100" baseline="30000"/>
              <a:t> </a:t>
            </a:r>
            <a:endParaRPr sz="2100" baseline="30000"/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Encryption strength depends on the key size and if we double or triple the key size , the strength of the encryption increases exponentially.</a:t>
            </a:r>
            <a:endParaRPr sz="2100"/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RSA key size can typically be 1024 or 2048 bits long.</a:t>
            </a:r>
            <a:endParaRPr sz="2100"/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Plain text is encrypted in blocks , with each block having binary value less than n.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4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Generating public key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387475"/>
            <a:ext cx="85206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/>
              <a:t>Select two prime no's. Suppose </a:t>
            </a:r>
            <a:r>
              <a:rPr lang="en" sz="2200" b="1"/>
              <a:t>P</a:t>
            </a:r>
            <a:r>
              <a:rPr lang="en" sz="2200"/>
              <a:t> and </a:t>
            </a:r>
            <a:r>
              <a:rPr lang="en" sz="2200" b="1"/>
              <a:t>Q</a:t>
            </a:r>
            <a:r>
              <a:rPr lang="en" sz="2200"/>
              <a:t>.</a:t>
            </a:r>
            <a:endParaRPr sz="22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/>
              <a:t>Now First part of the Public key  :</a:t>
            </a:r>
            <a:r>
              <a:rPr lang="en" sz="2200" b="1"/>
              <a:t> n = P*Q</a:t>
            </a:r>
            <a:r>
              <a:rPr lang="en" sz="2200"/>
              <a:t>.</a:t>
            </a:r>
            <a:endParaRPr sz="22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/>
              <a:t>Select an integer </a:t>
            </a:r>
            <a:r>
              <a:rPr lang="en" sz="2200" b="1"/>
              <a:t>e </a:t>
            </a:r>
            <a:r>
              <a:rPr lang="en" sz="2200"/>
              <a:t>, such that e is coprime to Φ(n) and </a:t>
            </a:r>
            <a:r>
              <a:rPr lang="en" sz="2200" b="1"/>
              <a:t>1 &lt; e &lt; Φ(n)</a:t>
            </a:r>
            <a:endParaRPr sz="2200" b="1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/>
              <a:t>Φ(n) is totient function, </a:t>
            </a:r>
            <a:r>
              <a:rPr lang="en" sz="2200" b="1"/>
              <a:t>Φ(n) = (P-1)*(Q-1)</a:t>
            </a:r>
            <a:r>
              <a:rPr lang="en" sz="2200"/>
              <a:t>.</a:t>
            </a:r>
            <a:endParaRPr sz="22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/>
              <a:t>Our Public Key is made of  (</a:t>
            </a:r>
            <a:r>
              <a:rPr lang="en" sz="2200" b="1"/>
              <a:t>e,n</a:t>
            </a:r>
            <a:r>
              <a:rPr lang="en" sz="2200"/>
              <a:t>).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143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 dirty="0">
                <a:latin typeface="Times New Roman"/>
                <a:ea typeface="Times New Roman"/>
                <a:cs typeface="Times New Roman"/>
                <a:sym typeface="Times New Roman"/>
              </a:rPr>
              <a:t>       Generating private key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57525" y="12798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909"/>
              <a:buChar char="●"/>
            </a:pPr>
            <a:r>
              <a:rPr lang="en" sz="2200"/>
              <a:t>Calculate d such that , ed modΦ(n) = 1 .</a:t>
            </a: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</a:t>
            </a:r>
            <a:r>
              <a:rPr lang="en" sz="2200" b="1"/>
              <a:t> d ≅ e</a:t>
            </a:r>
            <a:r>
              <a:rPr lang="en" sz="2200" b="1" baseline="30000"/>
              <a:t>-1</a:t>
            </a:r>
            <a:r>
              <a:rPr lang="en" sz="2200" b="1"/>
              <a:t> modΦ(n) </a:t>
            </a:r>
            <a:r>
              <a:rPr lang="en" sz="2200"/>
              <a:t>.</a:t>
            </a:r>
            <a:endParaRPr sz="2200"/>
          </a:p>
          <a:p>
            <a:pPr marL="457200" lvl="0" indent="-3578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baseline="30000"/>
              <a:t> </a:t>
            </a:r>
            <a:r>
              <a:rPr lang="en" sz="2200" b="1" i="1"/>
              <a:t>d</a:t>
            </a:r>
            <a:r>
              <a:rPr lang="en" sz="2200" b="1"/>
              <a:t> </a:t>
            </a:r>
            <a:r>
              <a:rPr lang="en" sz="2200"/>
              <a:t>can be found using the </a:t>
            </a:r>
            <a:r>
              <a:rPr lang="en" sz="2200" b="1" i="1"/>
              <a:t>extended euclidean algorithm</a:t>
            </a:r>
            <a:r>
              <a:rPr lang="en" sz="2200"/>
              <a:t>.</a:t>
            </a:r>
            <a:endParaRPr sz="2200"/>
          </a:p>
          <a:p>
            <a:pPr marL="457200" lvl="0" indent="-3578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The pair (n,d) makes up the private key.</a:t>
            </a:r>
            <a:endParaRPr sz="2200"/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 b="1"/>
              <a:t>ENCRYPTION : </a:t>
            </a:r>
            <a:r>
              <a:rPr lang="en" sz="2100"/>
              <a:t>Given the plaintext M , C can be calculated as , </a:t>
            </a:r>
            <a:endParaRPr sz="2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               </a:t>
            </a:r>
            <a:r>
              <a:rPr lang="en" sz="2100" b="1"/>
              <a:t> C = M</a:t>
            </a:r>
            <a:r>
              <a:rPr lang="en" sz="2100" b="1" baseline="30000"/>
              <a:t>e</a:t>
            </a:r>
            <a:r>
              <a:rPr lang="en" sz="2100" b="1"/>
              <a:t> modn</a:t>
            </a:r>
            <a:endParaRPr sz="2100" b="1"/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 b="1"/>
              <a:t>DECRYPTION : </a:t>
            </a:r>
            <a:r>
              <a:rPr lang="en" sz="2100"/>
              <a:t>Using the private key (n,d) ,  the plaintext can be found using:          </a:t>
            </a:r>
            <a:r>
              <a:rPr lang="en" sz="2100" b="1"/>
              <a:t>  M = C</a:t>
            </a:r>
            <a:r>
              <a:rPr lang="en" sz="2100" b="1" baseline="30000"/>
              <a:t>d</a:t>
            </a:r>
            <a:r>
              <a:rPr lang="en" sz="2100" b="1"/>
              <a:t> modn</a:t>
            </a:r>
            <a:endParaRPr sz="21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184934"/>
            <a:ext cx="8520600" cy="613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RSA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699" y="1023541"/>
            <a:ext cx="852060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"PLEASE ENTER THE 'p' AND 'q' VALUES BELOW:"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prime number for p: 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prime number for q: 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"_______________________________________________________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Prime Function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prime_check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((a &lt;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((a %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 &gt;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not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 %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True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check_p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prime_check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check_q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prime_check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check_p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check_q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prime number for p: 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q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prime number for q: 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check_p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prime_check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check_q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prime_check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6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129" y="279270"/>
            <a:ext cx="857892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RSA Modulus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'''CALCULATION OF RSA MODULUS 'n'.'''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p * q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"RSA Modulus(n) is:"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Eulers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Toitent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'''CALCULATION OF EULERS TOITENT 'r'.'''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phi = (p -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(q -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Eulers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Toitent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(phi) is:"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phi)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"_______________________________________________________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gcd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Everything divides 0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 ==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gcd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% b)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Function to check and print if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two numbers are co-prime or not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coprime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gcd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 ==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'''Choose e such than less than phi'''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phi):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coprime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phi)!=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e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coprime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phi)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0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2520" y="204749"/>
            <a:ext cx="8401335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mult_inv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d=((phi*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)/e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whole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math.modf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d=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value of e is:"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"_______________________________________________________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mult_inv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phi)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value of d is:"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"_______________________________________________________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public = (e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private = (d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"public key :(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e,n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 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public)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"private key :(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d,n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 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private)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"_______________________________________________________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#Encryption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encrypt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pub_key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pub_key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 =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** e) % 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#Decryption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decrypt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priv_key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priv_key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 =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** d) % 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8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266700"/>
            <a:ext cx="8521700" cy="43021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 =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"Would you like to Encrypt or Decrypt?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(Separate numbers with ',' for decryption):"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"Your message is:"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Choose Encrypt or Decrypt and Print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choose =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"Type '1' for encryption and '2' for decrytion."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(choose ==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'1'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enc_msg = encrypt(public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"Your encrypted message is:"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enc_msg)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"Thank you for using the RSA. Goodbye!"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(choose ==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'2'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"Your decrypted message is:"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decrypt(private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message))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"Thank you for using the RSA. Goodbye!"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 entered the wrong option."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"Thank you for using the RSA. Goodbye!"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8193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583</Words>
  <Application>Microsoft Office PowerPoint</Application>
  <PresentationFormat>On-screen Show (16:9)</PresentationFormat>
  <Paragraphs>52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JetBrains Mono</vt:lpstr>
      <vt:lpstr>Times New Roman</vt:lpstr>
      <vt:lpstr>Old Standard TT</vt:lpstr>
      <vt:lpstr>Paperback</vt:lpstr>
      <vt:lpstr>Presented by: Ullas B C Nikitha T Vishrutha R Rakshitha A</vt:lpstr>
      <vt:lpstr>      ASYMMETRIC CRYPTOGRAPHY ALGORITHM</vt:lpstr>
      <vt:lpstr>       DESCRIPTION OF RSA ALGORITHM</vt:lpstr>
      <vt:lpstr>Generating public key</vt:lpstr>
      <vt:lpstr>       Generating private key</vt:lpstr>
      <vt:lpstr>Code for RSA</vt:lpstr>
      <vt:lpstr>PowerPoint Presentation</vt:lpstr>
      <vt:lpstr>PowerPoint Presentation</vt:lpstr>
      <vt:lpstr>PowerPoint Presentation</vt:lpstr>
      <vt:lpstr>Output for Encryption</vt:lpstr>
      <vt:lpstr>Output for Decryption</vt:lpstr>
      <vt:lpstr>APPLICATIONS</vt:lpstr>
      <vt:lpstr>APPLICATIONS</vt:lpstr>
      <vt:lpstr>ADVANTAGES</vt:lpstr>
      <vt:lpstr>   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Ullas B C Nikitha T Vishrutha R Rakshitha A</dc:title>
  <cp:lastModifiedBy>Microsoft account</cp:lastModifiedBy>
  <cp:revision>2</cp:revision>
  <dcterms:modified xsi:type="dcterms:W3CDTF">2022-01-04T16:02:39Z</dcterms:modified>
</cp:coreProperties>
</file>