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11"/>
    <a:srgbClr val="8E6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5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A75C-D444-D446-9882-AB4DB6C3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D393E-BC6C-D447-B313-E44F8DB14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B04B-CDD4-4C44-9049-B40CF28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6030-9440-0640-AB63-CD581B17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4B7C-E61D-2E4F-9DDC-BC396702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DE57-EEF6-8744-9AED-D7D51B33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059E-5482-3546-B953-DBBD79447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05DB-6736-AF43-930B-C2CEEA5E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8B7D-7948-FC4A-BFC8-A184E66A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46DB-D0B3-C640-ABF1-BB522A37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BC911-D91E-0741-9F2B-C0550B42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1C43-66D8-3649-81FA-E7155AF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44FD-9619-5B41-B7E7-19C2D286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682F-25AE-864F-BB1F-95D055AC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C941-B272-F843-9870-7B45F1B1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DFBD-5A8E-A448-97B1-A8C83545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2B8-47DA-A747-810F-5C9DA34F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925E-D39E-B747-9B06-8954EC08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CAE1-71AB-EF41-A1AC-D6BD3DF8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A8E-AB13-3544-B278-197C9CA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C2F-7232-AA48-A889-A8F02F09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8F02-0759-2A45-81E6-646DF684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6081-CC15-EC49-B3D7-1D90FDBE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EF2C-BED5-1B4F-A780-C3DE0DF5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9D3F-CAD7-9A4C-B642-1FF77D46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B23D-F497-8647-A64B-0AE2ED63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9854-038E-CC4D-A3CE-2F298BDCA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12B21-578B-4847-8302-3FFE75893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F630E-E89C-CA4F-8015-141A6D77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1B-BE9F-5A46-AA31-D696A667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5CAA-E221-8B4F-858C-11101BF3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8FD8-1C18-8A49-923F-5D3B9F7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7373-D0C6-4E40-AF60-C39108F9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2626-80FA-D741-8DFD-6C946BF0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E4590-4709-8C4E-AED5-9042C0193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B7484-73D5-E94D-836B-CECB046B9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9848-2D79-584E-8133-2B2BAFC4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CADC6-14B0-2A43-A1C2-2716B90C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25A5-3030-AB41-A445-2CC35EA1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26F8-E726-6E43-AA54-86207A90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1BF4-D2B6-574D-A3D0-834571BE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60CFD-D674-4343-8A5A-955C0CE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6E4A6-3D72-1245-944A-1CCDB562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46B50-E702-5E43-8E9D-B8BEE259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2509-1E28-5E46-9EF9-0A5FE787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C3C0-8D85-A248-8B1B-4ED8092C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50B3-3B4D-9649-94CD-E390CF43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199E-C47F-5C46-A6EB-5BDD1644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809AE-4FCB-A94A-ACB4-B89EBBCB4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E8E1-97D8-E141-B1AB-1B62ED0F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42A2-8915-3949-AF11-1681F5E1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38BEB-D0BE-4E42-9FAA-769CA63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584B-B3A7-BF4B-88D2-605FC6C1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13D6D-9864-E246-9C13-2719DDC8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72F8-1EDF-7C4C-A596-D38F22EA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98A2-FA73-E64F-B788-EB95E8E9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EF6A-50B5-B14D-81A5-2137DF1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FE39E-1C9D-AF47-9B2C-7C8209A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9C6FD-AEF6-5B4D-9A81-8C5B54D5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5AC8-5768-8640-9B27-7E42BF5A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EDD5-F7B3-D447-8FC0-BCCB2F7CA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ADEF-9FB7-764B-9C6E-F64BC0FE8FA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7196-22DA-AD4F-A7D3-787EDAC99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6039-24CB-194E-A857-36D7DED8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7E00-2344-474D-83E1-3F8924F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3EFE10-7CF0-F546-92E1-521CEB53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59" y="337458"/>
            <a:ext cx="6409346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D012D0-432C-7141-A0F1-ED42AC77C917}"/>
              </a:ext>
            </a:extLst>
          </p:cNvPr>
          <p:cNvGrpSpPr/>
          <p:nvPr/>
        </p:nvGrpSpPr>
        <p:grpSpPr>
          <a:xfrm>
            <a:off x="-1768840" y="1543987"/>
            <a:ext cx="3882454" cy="1034321"/>
            <a:chOff x="3582649" y="1603948"/>
            <a:chExt cx="3882454" cy="103432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9D7673-7AD3-1342-8E8B-4DA077224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649" y="1603948"/>
              <a:ext cx="254834" cy="1034321"/>
            </a:xfrm>
            <a:prstGeom prst="line">
              <a:avLst/>
            </a:prstGeom>
            <a:ln w="412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AA03E8-B2F7-F64F-B531-69B40E204EC2}"/>
                </a:ext>
              </a:extLst>
            </p:cNvPr>
            <p:cNvCxnSpPr/>
            <p:nvPr/>
          </p:nvCxnSpPr>
          <p:spPr>
            <a:xfrm>
              <a:off x="3837483" y="1603948"/>
              <a:ext cx="3627620" cy="0"/>
            </a:xfrm>
            <a:prstGeom prst="line">
              <a:avLst/>
            </a:prstGeom>
            <a:ln w="412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159A4C-6BBA-414E-A70B-FF045BFEE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69" y="1603948"/>
              <a:ext cx="254834" cy="1034321"/>
            </a:xfrm>
            <a:prstGeom prst="line">
              <a:avLst/>
            </a:prstGeom>
            <a:ln w="412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2B86D2-F2D1-8B4D-B504-87D5FE402FC9}"/>
                </a:ext>
              </a:extLst>
            </p:cNvPr>
            <p:cNvCxnSpPr/>
            <p:nvPr/>
          </p:nvCxnSpPr>
          <p:spPr>
            <a:xfrm>
              <a:off x="3582649" y="2638269"/>
              <a:ext cx="3627620" cy="0"/>
            </a:xfrm>
            <a:prstGeom prst="line">
              <a:avLst/>
            </a:prstGeom>
            <a:ln w="412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65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4ED36F7C-19A0-EB4A-9D65-21F1E5852BF5}"/>
              </a:ext>
            </a:extLst>
          </p:cNvPr>
          <p:cNvGrpSpPr/>
          <p:nvPr/>
        </p:nvGrpSpPr>
        <p:grpSpPr>
          <a:xfrm>
            <a:off x="859266" y="473434"/>
            <a:ext cx="10951549" cy="5711252"/>
            <a:chOff x="347822" y="225462"/>
            <a:chExt cx="10951549" cy="571125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12419E0-F15C-7946-92E7-7F236B75BAF2}"/>
                </a:ext>
              </a:extLst>
            </p:cNvPr>
            <p:cNvGrpSpPr/>
            <p:nvPr/>
          </p:nvGrpSpPr>
          <p:grpSpPr>
            <a:xfrm>
              <a:off x="347822" y="225462"/>
              <a:ext cx="4631962" cy="5711252"/>
              <a:chOff x="3387776" y="554637"/>
              <a:chExt cx="4631962" cy="571125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E7CCFD-77C9-214F-8D3D-74B61A263AF1}"/>
                  </a:ext>
                </a:extLst>
              </p:cNvPr>
              <p:cNvGrpSpPr/>
              <p:nvPr/>
            </p:nvGrpSpPr>
            <p:grpSpPr>
              <a:xfrm>
                <a:off x="3387776" y="554637"/>
                <a:ext cx="4631962" cy="5711252"/>
                <a:chOff x="3387776" y="554637"/>
                <a:chExt cx="4631962" cy="5711252"/>
              </a:xfrm>
            </p:grpSpPr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08A5B176-045A-6D40-B9C1-F16DBE7214EB}"/>
                    </a:ext>
                  </a:extLst>
                </p:cNvPr>
                <p:cNvSpPr/>
                <p:nvPr/>
              </p:nvSpPr>
              <p:spPr>
                <a:xfrm rot="16200000">
                  <a:off x="2848131" y="1094282"/>
                  <a:ext cx="5711252" cy="4631961"/>
                </a:xfrm>
                <a:prstGeom prst="cube">
                  <a:avLst>
                    <a:gd name="adj" fmla="val 17233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81FA4EA-281E-D142-A26D-9A0F338F0B02}"/>
                    </a:ext>
                  </a:extLst>
                </p:cNvPr>
                <p:cNvSpPr/>
                <p:nvPr/>
              </p:nvSpPr>
              <p:spPr>
                <a:xfrm>
                  <a:off x="4187952" y="1344168"/>
                  <a:ext cx="3831786" cy="969264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DBDD488-95A7-C740-B62B-EBC1B3026F08}"/>
                    </a:ext>
                  </a:extLst>
                </p:cNvPr>
                <p:cNvSpPr/>
                <p:nvPr/>
              </p:nvSpPr>
              <p:spPr>
                <a:xfrm>
                  <a:off x="4187952" y="2313432"/>
                  <a:ext cx="3831786" cy="2377440"/>
                </a:xfrm>
                <a:prstGeom prst="rect">
                  <a:avLst/>
                </a:prstGeom>
                <a:solidFill>
                  <a:srgbClr val="8E6511">
                    <a:alpha val="47843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F0949E-ED4C-9B48-8D57-CBF11A799879}"/>
                    </a:ext>
                  </a:extLst>
                </p:cNvPr>
                <p:cNvSpPr/>
                <p:nvPr/>
              </p:nvSpPr>
              <p:spPr>
                <a:xfrm>
                  <a:off x="4187952" y="4690873"/>
                  <a:ext cx="3831786" cy="649224"/>
                </a:xfrm>
                <a:prstGeom prst="rect">
                  <a:avLst/>
                </a:prstGeom>
                <a:solidFill>
                  <a:srgbClr val="A44D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63FC36-7912-5148-8DDE-4F5BBD12BFA6}"/>
                  </a:ext>
                </a:extLst>
              </p:cNvPr>
              <p:cNvGrpSpPr/>
              <p:nvPr/>
            </p:nvGrpSpPr>
            <p:grpSpPr>
              <a:xfrm>
                <a:off x="4890052" y="1344168"/>
                <a:ext cx="377687" cy="312354"/>
                <a:chOff x="4890052" y="1344168"/>
                <a:chExt cx="377687" cy="31235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8BAB6AC-8F3C-FF4A-8A11-CC88152E2B0C}"/>
                    </a:ext>
                  </a:extLst>
                </p:cNvPr>
                <p:cNvCxnSpPr/>
                <p:nvPr/>
              </p:nvCxnSpPr>
              <p:spPr>
                <a:xfrm>
                  <a:off x="4890052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B71035-CF26-B54A-88B5-E3BE0B4DB773}"/>
                    </a:ext>
                  </a:extLst>
                </p:cNvPr>
                <p:cNvCxnSpPr/>
                <p:nvPr/>
              </p:nvCxnSpPr>
              <p:spPr>
                <a:xfrm>
                  <a:off x="5267739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299F143-B09F-D54E-89D6-9761B751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0052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0761BFB-F0B1-144D-83B5-4B4EAED0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1291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F7FD439-A354-8544-A790-7A8F0D3A1223}"/>
                  </a:ext>
                </a:extLst>
              </p:cNvPr>
              <p:cNvGrpSpPr/>
              <p:nvPr/>
            </p:nvGrpSpPr>
            <p:grpSpPr>
              <a:xfrm>
                <a:off x="6944404" y="1344167"/>
                <a:ext cx="377687" cy="312354"/>
                <a:chOff x="4890052" y="1344168"/>
                <a:chExt cx="377687" cy="312354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A0A8762-2585-624D-AD52-D57EF24BAC3B}"/>
                    </a:ext>
                  </a:extLst>
                </p:cNvPr>
                <p:cNvCxnSpPr/>
                <p:nvPr/>
              </p:nvCxnSpPr>
              <p:spPr>
                <a:xfrm>
                  <a:off x="4890052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703058-B855-3245-ACA7-C961F0EAA516}"/>
                    </a:ext>
                  </a:extLst>
                </p:cNvPr>
                <p:cNvCxnSpPr/>
                <p:nvPr/>
              </p:nvCxnSpPr>
              <p:spPr>
                <a:xfrm>
                  <a:off x="5267739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9F16941-69EA-5545-BAFB-C6B1273F2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0052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F4277B-89D3-1E49-A18C-65648AD65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1291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3C3E07-D7CA-114D-8186-80C01674C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6500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EB67795-16C1-A045-A8CF-88D573423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291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9B9EB8F-7C11-AE42-8BEE-5317FA6A1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852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B400372-E85A-7743-9110-EBE4A9011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5643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4A7195-1F06-AE41-B2F1-8B79C8D4F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7449" y="3512265"/>
                <a:ext cx="69051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0BD416-AC9E-FC4B-9D44-8CAD4761A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1291" y="3512265"/>
                <a:ext cx="63224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DD56578-12A1-4B45-8686-310672ACC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7449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7328408-F37D-8646-92BB-4F08B6F5B7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1795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D379DE4-E429-C248-BDB8-10DC73731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8477" y="3512265"/>
                <a:ext cx="62375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8485B68-A52E-B846-99FD-F02CDB967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5642" y="3512265"/>
                <a:ext cx="69901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DF4FFD6-B027-6449-A766-483091BD1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8477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716A540-C557-464D-A6A8-54FB94C0CB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2823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36FE00-E512-E340-9E2F-B4D24806D27F}"/>
                </a:ext>
              </a:extLst>
            </p:cNvPr>
            <p:cNvSpPr/>
            <p:nvPr/>
          </p:nvSpPr>
          <p:spPr>
            <a:xfrm>
              <a:off x="4024269" y="4079603"/>
              <a:ext cx="607363" cy="604640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0CCD5F-3277-824C-B69A-653EEFA6EEDA}"/>
                </a:ext>
              </a:extLst>
            </p:cNvPr>
            <p:cNvCxnSpPr/>
            <p:nvPr/>
          </p:nvCxnSpPr>
          <p:spPr>
            <a:xfrm flipV="1">
              <a:off x="4638261" y="3604591"/>
              <a:ext cx="1205948" cy="47707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074289-BFB7-7E42-9A92-0BFAD011D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632" y="4610077"/>
              <a:ext cx="1305342" cy="6328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3666761-9A70-9A40-BD76-731CE3E12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98" y="3571539"/>
              <a:ext cx="876300" cy="990600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D56C9CA-CDE6-5F4E-B6C0-5BC65B2DBC96}"/>
                </a:ext>
              </a:extLst>
            </p:cNvPr>
            <p:cNvCxnSpPr/>
            <p:nvPr/>
          </p:nvCxnSpPr>
          <p:spPr>
            <a:xfrm flipH="1">
              <a:off x="6038491" y="3726611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19C7279-7567-5D44-902B-9E096E22B8DB}"/>
                </a:ext>
              </a:extLst>
            </p:cNvPr>
            <p:cNvCxnSpPr/>
            <p:nvPr/>
          </p:nvCxnSpPr>
          <p:spPr>
            <a:xfrm flipH="1">
              <a:off x="6038491" y="3907765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37E4829-78E5-614F-B9AE-2CFC8C3C973F}"/>
                </a:ext>
              </a:extLst>
            </p:cNvPr>
            <p:cNvCxnSpPr/>
            <p:nvPr/>
          </p:nvCxnSpPr>
          <p:spPr>
            <a:xfrm flipH="1">
              <a:off x="6038491" y="4079603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23F5C47-32BC-EF48-B84C-ED4A52E7A529}"/>
                </a:ext>
              </a:extLst>
            </p:cNvPr>
            <p:cNvCxnSpPr/>
            <p:nvPr/>
          </p:nvCxnSpPr>
          <p:spPr>
            <a:xfrm flipH="1">
              <a:off x="6038491" y="4249257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282FDE-FBA9-2344-8C60-C01D7C5D4A19}"/>
                </a:ext>
              </a:extLst>
            </p:cNvPr>
            <p:cNvSpPr txBox="1"/>
            <p:nvPr/>
          </p:nvSpPr>
          <p:spPr>
            <a:xfrm>
              <a:off x="4093274" y="2462220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Injection Well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E3AE36-7B98-B440-AD64-8E2D0008E67A}"/>
                </a:ext>
              </a:extLst>
            </p:cNvPr>
            <p:cNvSpPr txBox="1"/>
            <p:nvPr/>
          </p:nvSpPr>
          <p:spPr>
            <a:xfrm>
              <a:off x="2061683" y="2917843"/>
              <a:ext cx="1104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Production Well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A316B56-5710-9341-955B-712976071505}"/>
                </a:ext>
              </a:extLst>
            </p:cNvPr>
            <p:cNvCxnSpPr/>
            <p:nvPr/>
          </p:nvCxnSpPr>
          <p:spPr>
            <a:xfrm>
              <a:off x="979714" y="1014992"/>
              <a:ext cx="0" cy="4253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0FD5A2-AC8C-1F42-BAB5-D61BFC5B82F8}"/>
                </a:ext>
              </a:extLst>
            </p:cNvPr>
            <p:cNvSpPr txBox="1"/>
            <p:nvPr/>
          </p:nvSpPr>
          <p:spPr>
            <a:xfrm>
              <a:off x="380766" y="272383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Depth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7DE216-C29A-2B49-B451-63F99CECEAE3}"/>
                </a:ext>
              </a:extLst>
            </p:cNvPr>
            <p:cNvSpPr txBox="1"/>
            <p:nvPr/>
          </p:nvSpPr>
          <p:spPr>
            <a:xfrm>
              <a:off x="453804" y="916312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 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BD0FC6-41DF-B94E-AD58-3581381B3C3F}"/>
                </a:ext>
              </a:extLst>
            </p:cNvPr>
            <p:cNvSpPr txBox="1"/>
            <p:nvPr/>
          </p:nvSpPr>
          <p:spPr>
            <a:xfrm>
              <a:off x="463232" y="5010922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 km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DB9A02-7674-C14A-BF51-EB3F3A8D1E8F}"/>
                </a:ext>
              </a:extLst>
            </p:cNvPr>
            <p:cNvSpPr txBox="1"/>
            <p:nvPr/>
          </p:nvSpPr>
          <p:spPr>
            <a:xfrm>
              <a:off x="5623658" y="4673361"/>
              <a:ext cx="16369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Increase in Pressure</a:t>
              </a:r>
            </a:p>
            <a:p>
              <a:r>
                <a:rPr lang="en-US" sz="1100" dirty="0"/>
                <a:t>Decrease in Temperature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4C3720E-0490-6F41-91C4-CC265B557C86}"/>
                </a:ext>
              </a:extLst>
            </p:cNvPr>
            <p:cNvCxnSpPr>
              <a:stCxn id="69" idx="3"/>
            </p:cNvCxnSpPr>
            <p:nvPr/>
          </p:nvCxnSpPr>
          <p:spPr>
            <a:xfrm>
              <a:off x="6840398" y="4066839"/>
              <a:ext cx="80137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29F83F-0DC8-B24B-A479-935A7E83EDDD}"/>
                </a:ext>
              </a:extLst>
            </p:cNvPr>
            <p:cNvSpPr txBox="1"/>
            <p:nvPr/>
          </p:nvSpPr>
          <p:spPr>
            <a:xfrm>
              <a:off x="7641771" y="3629480"/>
              <a:ext cx="1164771" cy="90024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Minerals Present</a:t>
              </a:r>
              <a:br>
                <a:rPr lang="en-US" sz="1050" dirty="0"/>
              </a:br>
              <a:r>
                <a:rPr lang="en-US" sz="1050" dirty="0"/>
                <a:t>Change in Temperature </a:t>
              </a:r>
            </a:p>
            <a:p>
              <a:r>
                <a:rPr lang="en-US" sz="1050" dirty="0"/>
                <a:t>Change in Pressure 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2CC7F30-EE26-DD47-9CD8-38D94B326756}"/>
                </a:ext>
              </a:extLst>
            </p:cNvPr>
            <p:cNvCxnSpPr/>
            <p:nvPr/>
          </p:nvCxnSpPr>
          <p:spPr>
            <a:xfrm>
              <a:off x="8806542" y="4045384"/>
              <a:ext cx="80137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437AD3-46BD-8148-9C83-6FAC5AAEEACD}"/>
                </a:ext>
              </a:extLst>
            </p:cNvPr>
            <p:cNvSpPr txBox="1"/>
            <p:nvPr/>
          </p:nvSpPr>
          <p:spPr>
            <a:xfrm>
              <a:off x="9607915" y="3936198"/>
              <a:ext cx="1691456" cy="2539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PHREEQC</a:t>
              </a:r>
              <a:r>
                <a:rPr lang="en-US" sz="1050" dirty="0"/>
                <a:t> 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43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4ED36F7C-19A0-EB4A-9D65-21F1E5852BF5}"/>
              </a:ext>
            </a:extLst>
          </p:cNvPr>
          <p:cNvGrpSpPr/>
          <p:nvPr/>
        </p:nvGrpSpPr>
        <p:grpSpPr>
          <a:xfrm>
            <a:off x="1316466" y="412474"/>
            <a:ext cx="10951549" cy="5711252"/>
            <a:chOff x="347822" y="225462"/>
            <a:chExt cx="10951549" cy="571125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12419E0-F15C-7946-92E7-7F236B75BAF2}"/>
                </a:ext>
              </a:extLst>
            </p:cNvPr>
            <p:cNvGrpSpPr/>
            <p:nvPr/>
          </p:nvGrpSpPr>
          <p:grpSpPr>
            <a:xfrm>
              <a:off x="347822" y="225462"/>
              <a:ext cx="4631962" cy="5711252"/>
              <a:chOff x="3387776" y="554637"/>
              <a:chExt cx="4631962" cy="571125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E7CCFD-77C9-214F-8D3D-74B61A263AF1}"/>
                  </a:ext>
                </a:extLst>
              </p:cNvPr>
              <p:cNvGrpSpPr/>
              <p:nvPr/>
            </p:nvGrpSpPr>
            <p:grpSpPr>
              <a:xfrm>
                <a:off x="3387776" y="554637"/>
                <a:ext cx="4631962" cy="5711252"/>
                <a:chOff x="3387776" y="554637"/>
                <a:chExt cx="4631962" cy="5711252"/>
              </a:xfrm>
            </p:grpSpPr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08A5B176-045A-6D40-B9C1-F16DBE7214EB}"/>
                    </a:ext>
                  </a:extLst>
                </p:cNvPr>
                <p:cNvSpPr/>
                <p:nvPr/>
              </p:nvSpPr>
              <p:spPr>
                <a:xfrm rot="16200000">
                  <a:off x="2848131" y="1094282"/>
                  <a:ext cx="5711252" cy="4631961"/>
                </a:xfrm>
                <a:prstGeom prst="cube">
                  <a:avLst>
                    <a:gd name="adj" fmla="val 17233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81FA4EA-281E-D142-A26D-9A0F338F0B02}"/>
                    </a:ext>
                  </a:extLst>
                </p:cNvPr>
                <p:cNvSpPr/>
                <p:nvPr/>
              </p:nvSpPr>
              <p:spPr>
                <a:xfrm>
                  <a:off x="4187952" y="1344168"/>
                  <a:ext cx="3831786" cy="969264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DBDD488-95A7-C740-B62B-EBC1B3026F08}"/>
                    </a:ext>
                  </a:extLst>
                </p:cNvPr>
                <p:cNvSpPr/>
                <p:nvPr/>
              </p:nvSpPr>
              <p:spPr>
                <a:xfrm>
                  <a:off x="4187952" y="2313432"/>
                  <a:ext cx="3831786" cy="2377440"/>
                </a:xfrm>
                <a:prstGeom prst="rect">
                  <a:avLst/>
                </a:prstGeom>
                <a:solidFill>
                  <a:srgbClr val="8E6511">
                    <a:alpha val="47843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F0949E-ED4C-9B48-8D57-CBF11A799879}"/>
                    </a:ext>
                  </a:extLst>
                </p:cNvPr>
                <p:cNvSpPr/>
                <p:nvPr/>
              </p:nvSpPr>
              <p:spPr>
                <a:xfrm>
                  <a:off x="4187952" y="4690873"/>
                  <a:ext cx="3831786" cy="649224"/>
                </a:xfrm>
                <a:prstGeom prst="rect">
                  <a:avLst/>
                </a:prstGeom>
                <a:solidFill>
                  <a:srgbClr val="A44D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63FC36-7912-5148-8DDE-4F5BBD12BFA6}"/>
                  </a:ext>
                </a:extLst>
              </p:cNvPr>
              <p:cNvGrpSpPr/>
              <p:nvPr/>
            </p:nvGrpSpPr>
            <p:grpSpPr>
              <a:xfrm>
                <a:off x="4890052" y="1344168"/>
                <a:ext cx="377687" cy="312354"/>
                <a:chOff x="4890052" y="1344168"/>
                <a:chExt cx="377687" cy="31235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8BAB6AC-8F3C-FF4A-8A11-CC88152E2B0C}"/>
                    </a:ext>
                  </a:extLst>
                </p:cNvPr>
                <p:cNvCxnSpPr/>
                <p:nvPr/>
              </p:nvCxnSpPr>
              <p:spPr>
                <a:xfrm>
                  <a:off x="4890052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B71035-CF26-B54A-88B5-E3BE0B4DB773}"/>
                    </a:ext>
                  </a:extLst>
                </p:cNvPr>
                <p:cNvCxnSpPr/>
                <p:nvPr/>
              </p:nvCxnSpPr>
              <p:spPr>
                <a:xfrm>
                  <a:off x="5267739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299F143-B09F-D54E-89D6-9761B751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0052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0761BFB-F0B1-144D-83B5-4B4EAED0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1291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F7FD439-A354-8544-A790-7A8F0D3A1223}"/>
                  </a:ext>
                </a:extLst>
              </p:cNvPr>
              <p:cNvGrpSpPr/>
              <p:nvPr/>
            </p:nvGrpSpPr>
            <p:grpSpPr>
              <a:xfrm>
                <a:off x="6944404" y="1344167"/>
                <a:ext cx="377687" cy="312354"/>
                <a:chOff x="4890052" y="1344168"/>
                <a:chExt cx="377687" cy="312354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A0A8762-2585-624D-AD52-D57EF24BAC3B}"/>
                    </a:ext>
                  </a:extLst>
                </p:cNvPr>
                <p:cNvCxnSpPr/>
                <p:nvPr/>
              </p:nvCxnSpPr>
              <p:spPr>
                <a:xfrm>
                  <a:off x="4890052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703058-B855-3245-ACA7-C961F0EAA516}"/>
                    </a:ext>
                  </a:extLst>
                </p:cNvPr>
                <p:cNvCxnSpPr/>
                <p:nvPr/>
              </p:nvCxnSpPr>
              <p:spPr>
                <a:xfrm>
                  <a:off x="5267739" y="1344168"/>
                  <a:ext cx="0" cy="3123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9F16941-69EA-5545-BAFB-C6B1273F2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0052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F4277B-89D3-1E49-A18C-65648AD65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1291" y="1656522"/>
                  <a:ext cx="1264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3C3E07-D7CA-114D-8186-80C01674C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6500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EB67795-16C1-A045-A8CF-88D573423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291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9B9EB8F-7C11-AE42-8BEE-5317FA6A1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852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B400372-E85A-7743-9110-EBE4A9011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5643" y="1656521"/>
                <a:ext cx="0" cy="185574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4A7195-1F06-AE41-B2F1-8B79C8D4F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7449" y="3512265"/>
                <a:ext cx="69051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0BD416-AC9E-FC4B-9D44-8CAD4761AC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1291" y="3512265"/>
                <a:ext cx="63224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DD56578-12A1-4B45-8686-310672ACC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7449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7328408-F37D-8646-92BB-4F08B6F5B7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1795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D379DE4-E429-C248-BDB8-10DC73731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8477" y="3512265"/>
                <a:ext cx="62375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8485B68-A52E-B846-99FD-F02CDB967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5642" y="3512265"/>
                <a:ext cx="69901" cy="1271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DF4FFD6-B027-6449-A766-483091BD1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8477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716A540-C557-464D-A6A8-54FB94C0CB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2823" y="3639433"/>
                <a:ext cx="1814" cy="12518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3666761-9A70-9A40-BD76-731CE3E12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98" y="3571539"/>
              <a:ext cx="876300" cy="990600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D56C9CA-CDE6-5F4E-B6C0-5BC65B2DBC96}"/>
                </a:ext>
              </a:extLst>
            </p:cNvPr>
            <p:cNvCxnSpPr/>
            <p:nvPr/>
          </p:nvCxnSpPr>
          <p:spPr>
            <a:xfrm flipH="1">
              <a:off x="6038491" y="3726611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19C7279-7567-5D44-902B-9E096E22B8DB}"/>
                </a:ext>
              </a:extLst>
            </p:cNvPr>
            <p:cNvCxnSpPr/>
            <p:nvPr/>
          </p:nvCxnSpPr>
          <p:spPr>
            <a:xfrm flipH="1">
              <a:off x="6038491" y="3907765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37E4829-78E5-614F-B9AE-2CFC8C3C973F}"/>
                </a:ext>
              </a:extLst>
            </p:cNvPr>
            <p:cNvCxnSpPr/>
            <p:nvPr/>
          </p:nvCxnSpPr>
          <p:spPr>
            <a:xfrm flipH="1">
              <a:off x="6038491" y="4079603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23F5C47-32BC-EF48-B84C-ED4A52E7A529}"/>
                </a:ext>
              </a:extLst>
            </p:cNvPr>
            <p:cNvCxnSpPr/>
            <p:nvPr/>
          </p:nvCxnSpPr>
          <p:spPr>
            <a:xfrm flipH="1">
              <a:off x="6038491" y="4249257"/>
              <a:ext cx="258792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282FDE-FBA9-2344-8C60-C01D7C5D4A19}"/>
                </a:ext>
              </a:extLst>
            </p:cNvPr>
            <p:cNvSpPr txBox="1"/>
            <p:nvPr/>
          </p:nvSpPr>
          <p:spPr>
            <a:xfrm>
              <a:off x="4093274" y="2462220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Injection Well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A316B56-5710-9341-955B-712976071505}"/>
                </a:ext>
              </a:extLst>
            </p:cNvPr>
            <p:cNvCxnSpPr/>
            <p:nvPr/>
          </p:nvCxnSpPr>
          <p:spPr>
            <a:xfrm>
              <a:off x="979714" y="1014992"/>
              <a:ext cx="0" cy="4253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0FD5A2-AC8C-1F42-BAB5-D61BFC5B82F8}"/>
                </a:ext>
              </a:extLst>
            </p:cNvPr>
            <p:cNvSpPr txBox="1"/>
            <p:nvPr/>
          </p:nvSpPr>
          <p:spPr>
            <a:xfrm>
              <a:off x="380766" y="272383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Depth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7DE216-C29A-2B49-B451-63F99CECEAE3}"/>
                </a:ext>
              </a:extLst>
            </p:cNvPr>
            <p:cNvSpPr txBox="1"/>
            <p:nvPr/>
          </p:nvSpPr>
          <p:spPr>
            <a:xfrm>
              <a:off x="453804" y="916312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 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BD0FC6-41DF-B94E-AD58-3581381B3C3F}"/>
                </a:ext>
              </a:extLst>
            </p:cNvPr>
            <p:cNvSpPr txBox="1"/>
            <p:nvPr/>
          </p:nvSpPr>
          <p:spPr>
            <a:xfrm>
              <a:off x="463232" y="5010922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 km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DB9A02-7674-C14A-BF51-EB3F3A8D1E8F}"/>
                </a:ext>
              </a:extLst>
            </p:cNvPr>
            <p:cNvSpPr txBox="1"/>
            <p:nvPr/>
          </p:nvSpPr>
          <p:spPr>
            <a:xfrm>
              <a:off x="5623658" y="4673361"/>
              <a:ext cx="16369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Increase in Pressure</a:t>
              </a:r>
            </a:p>
            <a:p>
              <a:r>
                <a:rPr lang="en-US" sz="1100" dirty="0"/>
                <a:t>Decrease in Temperature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4C3720E-0490-6F41-91C4-CC265B557C86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840398" y="4066839"/>
              <a:ext cx="80137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29F83F-0DC8-B24B-A479-935A7E83EDDD}"/>
                </a:ext>
              </a:extLst>
            </p:cNvPr>
            <p:cNvSpPr txBox="1"/>
            <p:nvPr/>
          </p:nvSpPr>
          <p:spPr>
            <a:xfrm>
              <a:off x="7641771" y="3629480"/>
              <a:ext cx="1164771" cy="90024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Minerals Present</a:t>
              </a:r>
              <a:br>
                <a:rPr lang="en-US" sz="1050" dirty="0"/>
              </a:br>
              <a:r>
                <a:rPr lang="en-US" sz="1050" dirty="0"/>
                <a:t>Change in Temperature </a:t>
              </a:r>
            </a:p>
            <a:p>
              <a:r>
                <a:rPr lang="en-US" sz="1050" dirty="0"/>
                <a:t>Change in Pressure 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2CC7F30-EE26-DD47-9CD8-38D94B326756}"/>
                </a:ext>
              </a:extLst>
            </p:cNvPr>
            <p:cNvCxnSpPr/>
            <p:nvPr/>
          </p:nvCxnSpPr>
          <p:spPr>
            <a:xfrm>
              <a:off x="8806542" y="4045384"/>
              <a:ext cx="80137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437AD3-46BD-8148-9C83-6FAC5AAEEACD}"/>
                </a:ext>
              </a:extLst>
            </p:cNvPr>
            <p:cNvSpPr txBox="1"/>
            <p:nvPr/>
          </p:nvSpPr>
          <p:spPr>
            <a:xfrm>
              <a:off x="9607915" y="3936198"/>
              <a:ext cx="1691456" cy="2539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PHREEQC</a:t>
              </a:r>
              <a:r>
                <a:rPr lang="en-US" sz="1050" dirty="0"/>
                <a:t> Simulation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175B2-B29F-1F49-AAC9-9C2F70ED8C70}"/>
              </a:ext>
            </a:extLst>
          </p:cNvPr>
          <p:cNvCxnSpPr>
            <a:cxnSpLocks/>
          </p:cNvCxnSpPr>
          <p:nvPr/>
        </p:nvCxnSpPr>
        <p:spPr>
          <a:xfrm flipH="1">
            <a:off x="4156646" y="4729568"/>
            <a:ext cx="745828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BEF0DF-5AAA-1F47-8312-D97E0CE78F29}"/>
              </a:ext>
            </a:extLst>
          </p:cNvPr>
          <p:cNvSpPr txBox="1"/>
          <p:nvPr/>
        </p:nvSpPr>
        <p:spPr>
          <a:xfrm>
            <a:off x="3228578" y="4729568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150◦ C, 200 bar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A1DAFE-F12A-884C-8740-C55DA061A8B0}"/>
              </a:ext>
            </a:extLst>
          </p:cNvPr>
          <p:cNvSpPr txBox="1"/>
          <p:nvPr/>
        </p:nvSpPr>
        <p:spPr>
          <a:xfrm>
            <a:off x="4703225" y="4761392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150◦ C, 300 bar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C85D97-7CBC-4142-A94E-D2716437F032}"/>
              </a:ext>
            </a:extLst>
          </p:cNvPr>
          <p:cNvSpPr txBox="1"/>
          <p:nvPr/>
        </p:nvSpPr>
        <p:spPr>
          <a:xfrm>
            <a:off x="4529560" y="934274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25◦ C, 1 bar</a:t>
            </a:r>
          </a:p>
        </p:txBody>
      </p:sp>
    </p:spTree>
    <p:extLst>
      <p:ext uri="{BB962C8B-B14F-4D97-AF65-F5344CB8AC3E}">
        <p14:creationId xmlns:p14="http://schemas.microsoft.com/office/powerpoint/2010/main" val="374969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Ullas Rajvanshi</dc:creator>
  <cp:lastModifiedBy>U R</cp:lastModifiedBy>
  <cp:revision>10</cp:revision>
  <dcterms:created xsi:type="dcterms:W3CDTF">2018-09-09T11:55:16Z</dcterms:created>
  <dcterms:modified xsi:type="dcterms:W3CDTF">2018-09-18T13:17:31Z</dcterms:modified>
</cp:coreProperties>
</file>