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3" r:id="rId2"/>
  </p:sldIdLst>
  <p:sldSz cx="9144000" cy="6858000" type="screen4x3"/>
  <p:notesSz cx="6781800" cy="991235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6633"/>
    <a:srgbClr val="000000"/>
    <a:srgbClr val="FF00FF"/>
    <a:srgbClr val="33CC33"/>
    <a:srgbClr val="FFFF00"/>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279" autoAdjust="0"/>
    <p:restoredTop sz="90929"/>
  </p:normalViewPr>
  <p:slideViewPr>
    <p:cSldViewPr snapToGrid="0">
      <p:cViewPr varScale="1">
        <p:scale>
          <a:sx n="102" d="100"/>
          <a:sy n="102" d="100"/>
        </p:scale>
        <p:origin x="2176" y="168"/>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pitchFamily="18" charset="0"/>
              </a:defRPr>
            </a:lvl1pPr>
          </a:lstStyle>
          <a:p>
            <a:pPr>
              <a:defRPr/>
            </a:pPr>
            <a:endParaRPr lang="nl-NL" altLang="nl-NL"/>
          </a:p>
        </p:txBody>
      </p:sp>
      <p:sp>
        <p:nvSpPr>
          <p:cNvPr id="31747" name="Rectangle 3"/>
          <p:cNvSpPr>
            <a:spLocks noGrp="1" noChangeArrowheads="1"/>
          </p:cNvSpPr>
          <p:nvPr>
            <p:ph type="dt" sz="quarter"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pitchFamily="18" charset="0"/>
              </a:defRPr>
            </a:lvl1pPr>
          </a:lstStyle>
          <a:p>
            <a:pPr>
              <a:defRPr/>
            </a:pPr>
            <a:endParaRPr lang="nl-NL" altLang="nl-NL"/>
          </a:p>
        </p:txBody>
      </p:sp>
      <p:sp>
        <p:nvSpPr>
          <p:cNvPr id="31748" name="Rectangle 4"/>
          <p:cNvSpPr>
            <a:spLocks noGrp="1" noChangeArrowheads="1"/>
          </p:cNvSpPr>
          <p:nvPr>
            <p:ph type="ftr" sz="quarter" idx="2"/>
          </p:nvPr>
        </p:nvSpPr>
        <p:spPr bwMode="auto">
          <a:xfrm>
            <a:off x="0" y="941705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pitchFamily="18" charset="0"/>
              </a:defRPr>
            </a:lvl1pPr>
          </a:lstStyle>
          <a:p>
            <a:pPr>
              <a:defRPr/>
            </a:pPr>
            <a:endParaRPr lang="nl-NL" altLang="nl-NL"/>
          </a:p>
        </p:txBody>
      </p:sp>
      <p:sp>
        <p:nvSpPr>
          <p:cNvPr id="31749" name="Rectangle 5"/>
          <p:cNvSpPr>
            <a:spLocks noGrp="1" noChangeArrowheads="1"/>
          </p:cNvSpPr>
          <p:nvPr>
            <p:ph type="sldNum" sz="quarter" idx="3"/>
          </p:nvPr>
        </p:nvSpPr>
        <p:spPr bwMode="auto">
          <a:xfrm>
            <a:off x="3843338" y="941705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pitchFamily="18" charset="0"/>
              </a:defRPr>
            </a:lvl1pPr>
          </a:lstStyle>
          <a:p>
            <a:pPr>
              <a:defRPr/>
            </a:pPr>
            <a:fld id="{0AD8C534-98FB-4D0C-952D-7202F6A6005F}" type="slidenum">
              <a:rPr lang="nl-NL" altLang="nl-NL"/>
              <a:pPr>
                <a:defRPr/>
              </a:pPr>
              <a:t>‹#›</a:t>
            </a:fld>
            <a:endParaRPr lang="nl-NL" altLang="nl-NL"/>
          </a:p>
        </p:txBody>
      </p:sp>
    </p:spTree>
    <p:extLst>
      <p:ext uri="{BB962C8B-B14F-4D97-AF65-F5344CB8AC3E}">
        <p14:creationId xmlns:p14="http://schemas.microsoft.com/office/powerpoint/2010/main" val="1680922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pitchFamily="18" charset="0"/>
              </a:defRPr>
            </a:lvl1pPr>
          </a:lstStyle>
          <a:p>
            <a:pPr>
              <a:defRPr/>
            </a:pPr>
            <a:endParaRPr lang="en-US" altLang="nl-NL"/>
          </a:p>
        </p:txBody>
      </p:sp>
      <p:sp>
        <p:nvSpPr>
          <p:cNvPr id="16387" name="Rectangle 3"/>
          <p:cNvSpPr>
            <a:spLocks noGrp="1" noChangeArrowheads="1"/>
          </p:cNvSpPr>
          <p:nvPr>
            <p:ph type="dt"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pitchFamily="18" charset="0"/>
              </a:defRPr>
            </a:lvl1pPr>
          </a:lstStyle>
          <a:p>
            <a:pPr>
              <a:defRPr/>
            </a:pPr>
            <a:endParaRPr lang="en-US" altLang="nl-NL"/>
          </a:p>
        </p:txBody>
      </p:sp>
      <p:sp>
        <p:nvSpPr>
          <p:cNvPr id="4100" name="Rectangle 4"/>
          <p:cNvSpPr>
            <a:spLocks noGrp="1" noRot="1" noChangeAspect="1" noChangeArrowheads="1" noTextEdit="1"/>
          </p:cNvSpPr>
          <p:nvPr>
            <p:ph type="sldImg" idx="2"/>
          </p:nvPr>
        </p:nvSpPr>
        <p:spPr bwMode="auto">
          <a:xfrm>
            <a:off x="911225" y="742950"/>
            <a:ext cx="4959350" cy="3717925"/>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04875" y="4708525"/>
            <a:ext cx="4972050"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nl-NL" noProof="0"/>
              <a:t>Click to edit Master text styles</a:t>
            </a:r>
          </a:p>
          <a:p>
            <a:pPr lvl="1"/>
            <a:r>
              <a:rPr lang="en-US" altLang="nl-NL" noProof="0"/>
              <a:t>Second level</a:t>
            </a:r>
          </a:p>
          <a:p>
            <a:pPr lvl="2"/>
            <a:r>
              <a:rPr lang="en-US" altLang="nl-NL" noProof="0"/>
              <a:t>Third level</a:t>
            </a:r>
          </a:p>
          <a:p>
            <a:pPr lvl="3"/>
            <a:r>
              <a:rPr lang="en-US" altLang="nl-NL" noProof="0"/>
              <a:t>Fourth level</a:t>
            </a:r>
          </a:p>
          <a:p>
            <a:pPr lvl="4"/>
            <a:r>
              <a:rPr lang="en-US" altLang="nl-NL" noProof="0"/>
              <a:t>Fifth level</a:t>
            </a:r>
          </a:p>
        </p:txBody>
      </p:sp>
      <p:sp>
        <p:nvSpPr>
          <p:cNvPr id="16390" name="Rectangle 6"/>
          <p:cNvSpPr>
            <a:spLocks noGrp="1" noChangeArrowheads="1"/>
          </p:cNvSpPr>
          <p:nvPr>
            <p:ph type="ftr" sz="quarter" idx="4"/>
          </p:nvPr>
        </p:nvSpPr>
        <p:spPr bwMode="auto">
          <a:xfrm>
            <a:off x="0" y="941705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pitchFamily="18" charset="0"/>
              </a:defRPr>
            </a:lvl1pPr>
          </a:lstStyle>
          <a:p>
            <a:pPr>
              <a:defRPr/>
            </a:pPr>
            <a:endParaRPr lang="en-US" altLang="nl-NL"/>
          </a:p>
        </p:txBody>
      </p:sp>
      <p:sp>
        <p:nvSpPr>
          <p:cNvPr id="16391" name="Rectangle 7"/>
          <p:cNvSpPr>
            <a:spLocks noGrp="1" noChangeArrowheads="1"/>
          </p:cNvSpPr>
          <p:nvPr>
            <p:ph type="sldNum" sz="quarter" idx="5"/>
          </p:nvPr>
        </p:nvSpPr>
        <p:spPr bwMode="auto">
          <a:xfrm>
            <a:off x="3843338" y="941705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pitchFamily="18" charset="0"/>
              </a:defRPr>
            </a:lvl1pPr>
          </a:lstStyle>
          <a:p>
            <a:pPr>
              <a:defRPr/>
            </a:pPr>
            <a:fld id="{4B2E2DA6-B814-4629-A6EC-3476B95EFAF2}" type="slidenum">
              <a:rPr lang="en-US" altLang="nl-NL"/>
              <a:pPr>
                <a:defRPr/>
              </a:pPr>
              <a:t>‹#›</a:t>
            </a:fld>
            <a:endParaRPr lang="en-US" altLang="nl-NL"/>
          </a:p>
        </p:txBody>
      </p:sp>
    </p:spTree>
    <p:extLst>
      <p:ext uri="{BB962C8B-B14F-4D97-AF65-F5344CB8AC3E}">
        <p14:creationId xmlns:p14="http://schemas.microsoft.com/office/powerpoint/2010/main" val="617448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60"/>
          <p:cNvSpPr>
            <a:spLocks noChangeArrowheads="1"/>
          </p:cNvSpPr>
          <p:nvPr/>
        </p:nvSpPr>
        <p:spPr bwMode="auto">
          <a:xfrm>
            <a:off x="0" y="5867400"/>
            <a:ext cx="9144000" cy="990600"/>
          </a:xfrm>
          <a:prstGeom prst="rect">
            <a:avLst/>
          </a:prstGeom>
          <a:solidFill>
            <a:schemeClr val="bg1"/>
          </a:solidFill>
          <a:ln w="9525">
            <a:noFill/>
            <a:miter lim="800000"/>
            <a:headEnd/>
            <a:tailEnd/>
          </a:ln>
          <a:effectLst/>
        </p:spPr>
        <p:txBody>
          <a:bodyPr wrap="none" anchor="ctr"/>
          <a:lstStyle/>
          <a:p>
            <a:endParaRPr lang="nl-NL"/>
          </a:p>
        </p:txBody>
      </p:sp>
      <p:pic>
        <p:nvPicPr>
          <p:cNvPr id="5" name="Picture 75" descr="TUD_logo(eng).jpg                                              00020239Projecten G4                   B57E5BFB:"/>
          <p:cNvPicPr>
            <a:picLocks noChangeAspect="1" noChangeArrowheads="1"/>
          </p:cNvPicPr>
          <p:nvPr/>
        </p:nvPicPr>
        <p:blipFill>
          <a:blip r:embed="rId2" cstate="print"/>
          <a:srcRect t="-2585"/>
          <a:stretch>
            <a:fillRect/>
          </a:stretch>
        </p:blipFill>
        <p:spPr bwMode="auto">
          <a:xfrm>
            <a:off x="6597650" y="5867400"/>
            <a:ext cx="2065338" cy="985838"/>
          </a:xfrm>
          <a:prstGeom prst="rect">
            <a:avLst/>
          </a:prstGeom>
          <a:noFill/>
          <a:ln w="9525">
            <a:noFill/>
            <a:miter lim="800000"/>
            <a:headEnd/>
            <a:tailEnd/>
          </a:ln>
        </p:spPr>
      </p:pic>
      <p:sp>
        <p:nvSpPr>
          <p:cNvPr id="6" name="Rectangle 62"/>
          <p:cNvSpPr>
            <a:spLocks noChangeArrowheads="1"/>
          </p:cNvSpPr>
          <p:nvPr/>
        </p:nvSpPr>
        <p:spPr bwMode="auto">
          <a:xfrm>
            <a:off x="0" y="5599113"/>
            <a:ext cx="9144000" cy="287337"/>
          </a:xfrm>
          <a:prstGeom prst="rect">
            <a:avLst/>
          </a:prstGeom>
          <a:solidFill>
            <a:srgbClr val="0099CC"/>
          </a:solidFill>
          <a:ln w="9525">
            <a:solidFill>
              <a:srgbClr val="0099CC"/>
            </a:solidFill>
            <a:miter lim="800000"/>
            <a:headEnd/>
            <a:tailEnd/>
          </a:ln>
          <a:effectLst/>
        </p:spPr>
        <p:txBody>
          <a:bodyPr wrap="none" anchor="ctr"/>
          <a:lstStyle/>
          <a:p>
            <a:pPr algn="ctr"/>
            <a:endParaRPr lang="nl-NL" altLang="nl-NL" sz="2400">
              <a:solidFill>
                <a:srgbClr val="808080"/>
              </a:solidFill>
              <a:latin typeface="Times" pitchFamily="18" charset="0"/>
            </a:endParaRPr>
          </a:p>
        </p:txBody>
      </p:sp>
      <p:sp>
        <p:nvSpPr>
          <p:cNvPr id="7" name="Rectangle 76"/>
          <p:cNvSpPr>
            <a:spLocks noChangeArrowheads="1"/>
          </p:cNvSpPr>
          <p:nvPr userDrawn="1"/>
        </p:nvSpPr>
        <p:spPr bwMode="auto">
          <a:xfrm>
            <a:off x="760413" y="6353175"/>
            <a:ext cx="4686300" cy="304800"/>
          </a:xfrm>
          <a:prstGeom prst="rect">
            <a:avLst/>
          </a:prstGeom>
          <a:noFill/>
          <a:ln w="9525">
            <a:noFill/>
            <a:miter lim="800000"/>
            <a:headEnd/>
            <a:tailEnd/>
          </a:ln>
          <a:effectLst/>
        </p:spPr>
        <p:txBody>
          <a:bodyPr lIns="0" rIns="0"/>
          <a:lstStyle/>
          <a:p>
            <a:r>
              <a:rPr lang="en-US" altLang="nl-NL" sz="1000" b="1"/>
              <a:t>Microlab – Faculty of Civil Engineering and Geosciences</a:t>
            </a:r>
          </a:p>
        </p:txBody>
      </p:sp>
      <p:sp>
        <p:nvSpPr>
          <p:cNvPr id="6167" name="Rectangle 23"/>
          <p:cNvSpPr>
            <a:spLocks noGrp="1" noChangeArrowheads="1"/>
          </p:cNvSpPr>
          <p:nvPr>
            <p:ph type="ctrTitle" sz="quarter"/>
          </p:nvPr>
        </p:nvSpPr>
        <p:spPr>
          <a:xfrm>
            <a:off x="762000" y="381000"/>
            <a:ext cx="7734300" cy="685800"/>
          </a:xfrm>
        </p:spPr>
        <p:txBody>
          <a:bodyPr tIns="0" bIns="0"/>
          <a:lstStyle>
            <a:lvl1pPr>
              <a:defRPr/>
            </a:lvl1pPr>
          </a:lstStyle>
          <a:p>
            <a:pPr lvl="0"/>
            <a:r>
              <a:rPr lang="en-US" altLang="nl-NL" noProof="0"/>
              <a:t>Click to edit Master title style</a:t>
            </a:r>
          </a:p>
        </p:txBody>
      </p:sp>
      <p:sp>
        <p:nvSpPr>
          <p:cNvPr id="6168" name="Rectangle 24"/>
          <p:cNvSpPr>
            <a:spLocks noGrp="1" noChangeArrowheads="1"/>
          </p:cNvSpPr>
          <p:nvPr>
            <p:ph type="subTitle" sz="quarter" idx="1"/>
          </p:nvPr>
        </p:nvSpPr>
        <p:spPr>
          <a:xfrm>
            <a:off x="762000" y="1143000"/>
            <a:ext cx="7734300" cy="609600"/>
          </a:xfrm>
        </p:spPr>
        <p:txBody>
          <a:bodyPr tIns="0" bIns="0"/>
          <a:lstStyle>
            <a:lvl1pPr marL="0" indent="0">
              <a:buFontTx/>
              <a:buNone/>
              <a:defRPr sz="1600" b="1"/>
            </a:lvl1pPr>
          </a:lstStyle>
          <a:p>
            <a:pPr lvl="0"/>
            <a:r>
              <a:rPr lang="en-US" altLang="nl-NL" noProof="0"/>
              <a:t>Click to edit Master subtitle style</a:t>
            </a:r>
          </a:p>
        </p:txBody>
      </p:sp>
      <p:sp>
        <p:nvSpPr>
          <p:cNvPr id="8" name="Rectangle 17"/>
          <p:cNvSpPr>
            <a:spLocks noGrp="1" noChangeArrowheads="1"/>
          </p:cNvSpPr>
          <p:nvPr>
            <p:ph type="dt" sz="half" idx="10"/>
          </p:nvPr>
        </p:nvSpPr>
        <p:spPr bwMode="auto">
          <a:xfrm>
            <a:off x="752475" y="5194300"/>
            <a:ext cx="7924800" cy="381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200" b="1" smtClean="0"/>
            </a:lvl1pPr>
          </a:lstStyle>
          <a:p>
            <a:pPr>
              <a:defRPr/>
            </a:pPr>
            <a:fld id="{FD6E29ED-25CB-4C04-BC33-5DF666932ECA}" type="datetime4">
              <a:rPr lang="en-US" altLang="nl-NL"/>
              <a:pPr>
                <a:defRPr/>
              </a:pPr>
              <a:t>September 21, 2018</a:t>
            </a:fld>
            <a:endParaRPr lang="en-US" altLang="nl-NL"/>
          </a:p>
        </p:txBody>
      </p:sp>
      <p:sp>
        <p:nvSpPr>
          <p:cNvPr id="9" name="Rectangle 63"/>
          <p:cNvSpPr>
            <a:spLocks noGrp="1" noChangeArrowheads="1"/>
          </p:cNvSpPr>
          <p:nvPr>
            <p:ph type="sldNum" sz="quarter" idx="11"/>
          </p:nvPr>
        </p:nvSpPr>
        <p:spPr>
          <a:xfrm>
            <a:off x="6477000" y="5621338"/>
            <a:ext cx="1905000" cy="228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fld id="{4B87201C-5AF0-48AA-A48F-9031DEA0783C}" type="slidenum">
              <a:rPr lang="en-US" altLang="nl-NL"/>
              <a:pPr>
                <a:defRPr/>
              </a:pPr>
              <a:t>‹#›</a:t>
            </a:fld>
            <a:endParaRPr lang="en-US" alt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dt" sz="half" idx="10"/>
          </p:nvPr>
        </p:nvSpPr>
        <p:spPr>
          <a:ln/>
        </p:spPr>
        <p:txBody>
          <a:bodyPr/>
          <a:lstStyle>
            <a:lvl1pPr>
              <a:defRPr/>
            </a:lvl1pPr>
          </a:lstStyle>
          <a:p>
            <a:pPr>
              <a:defRPr/>
            </a:pPr>
            <a:fld id="{B6DE189A-4AFC-4500-BF8B-94C4A28940BF}" type="datetime4">
              <a:rPr lang="en-US" altLang="nl-NL"/>
              <a:pPr>
                <a:defRPr/>
              </a:pPr>
              <a:t>September 21, 2018</a:t>
            </a:fld>
            <a:endParaRPr lang="en-US" altLang="nl-NL"/>
          </a:p>
        </p:txBody>
      </p:sp>
      <p:sp>
        <p:nvSpPr>
          <p:cNvPr id="5" name="Rectangle 15"/>
          <p:cNvSpPr>
            <a:spLocks noGrp="1" noChangeArrowheads="1"/>
          </p:cNvSpPr>
          <p:nvPr>
            <p:ph type="sldNum" sz="quarter" idx="11"/>
          </p:nvPr>
        </p:nvSpPr>
        <p:spPr>
          <a:ln/>
        </p:spPr>
        <p:txBody>
          <a:bodyPr/>
          <a:lstStyle>
            <a:lvl1pPr>
              <a:defRPr/>
            </a:lvl1pPr>
          </a:lstStyle>
          <a:p>
            <a:pPr>
              <a:defRPr/>
            </a:pPr>
            <a:fld id="{24A83EFF-3C19-4966-BF18-3CA2A8599C6D}" type="slidenum">
              <a:rPr lang="en-US" altLang="nl-NL"/>
              <a:pPr>
                <a:defRPr/>
              </a:pPr>
              <a:t>‹#›</a:t>
            </a:fld>
            <a:endParaRPr lang="en-US" alt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591300" y="358775"/>
            <a:ext cx="1943100" cy="524827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762000" y="358775"/>
            <a:ext cx="5676900" cy="524827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dt" sz="half" idx="10"/>
          </p:nvPr>
        </p:nvSpPr>
        <p:spPr>
          <a:ln/>
        </p:spPr>
        <p:txBody>
          <a:bodyPr/>
          <a:lstStyle>
            <a:lvl1pPr>
              <a:defRPr/>
            </a:lvl1pPr>
          </a:lstStyle>
          <a:p>
            <a:pPr>
              <a:defRPr/>
            </a:pPr>
            <a:fld id="{40C2F14E-143E-4C93-918A-67B62C9BB60C}" type="datetime4">
              <a:rPr lang="en-US" altLang="nl-NL"/>
              <a:pPr>
                <a:defRPr/>
              </a:pPr>
              <a:t>September 21, 2018</a:t>
            </a:fld>
            <a:endParaRPr lang="en-US" altLang="nl-NL"/>
          </a:p>
        </p:txBody>
      </p:sp>
      <p:sp>
        <p:nvSpPr>
          <p:cNvPr id="5" name="Rectangle 15"/>
          <p:cNvSpPr>
            <a:spLocks noGrp="1" noChangeArrowheads="1"/>
          </p:cNvSpPr>
          <p:nvPr>
            <p:ph type="sldNum" sz="quarter" idx="11"/>
          </p:nvPr>
        </p:nvSpPr>
        <p:spPr>
          <a:ln/>
        </p:spPr>
        <p:txBody>
          <a:bodyPr/>
          <a:lstStyle>
            <a:lvl1pPr>
              <a:defRPr/>
            </a:lvl1pPr>
          </a:lstStyle>
          <a:p>
            <a:pPr>
              <a:defRPr/>
            </a:pPr>
            <a:fld id="{D42B8519-156A-49F4-9703-FDC43829D0E4}" type="slidenum">
              <a:rPr lang="en-US" altLang="nl-NL"/>
              <a:pPr>
                <a:defRPr/>
              </a:pPr>
              <a:t>‹#›</a:t>
            </a:fld>
            <a:endParaRPr lang="en-US" alt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dt" sz="half" idx="10"/>
          </p:nvPr>
        </p:nvSpPr>
        <p:spPr>
          <a:ln/>
        </p:spPr>
        <p:txBody>
          <a:bodyPr/>
          <a:lstStyle>
            <a:lvl1pPr>
              <a:defRPr/>
            </a:lvl1pPr>
          </a:lstStyle>
          <a:p>
            <a:pPr>
              <a:defRPr/>
            </a:pPr>
            <a:fld id="{47E8AA42-7DA1-4B99-92B2-393592B4C98E}" type="datetime4">
              <a:rPr lang="en-US" altLang="nl-NL"/>
              <a:pPr>
                <a:defRPr/>
              </a:pPr>
              <a:t>September 21, 2018</a:t>
            </a:fld>
            <a:endParaRPr lang="en-US" altLang="nl-NL"/>
          </a:p>
        </p:txBody>
      </p:sp>
      <p:sp>
        <p:nvSpPr>
          <p:cNvPr id="5" name="Rectangle 15"/>
          <p:cNvSpPr>
            <a:spLocks noGrp="1" noChangeArrowheads="1"/>
          </p:cNvSpPr>
          <p:nvPr>
            <p:ph type="sldNum" sz="quarter" idx="11"/>
          </p:nvPr>
        </p:nvSpPr>
        <p:spPr>
          <a:ln/>
        </p:spPr>
        <p:txBody>
          <a:bodyPr/>
          <a:lstStyle>
            <a:lvl1pPr>
              <a:defRPr/>
            </a:lvl1pPr>
          </a:lstStyle>
          <a:p>
            <a:pPr>
              <a:defRPr/>
            </a:pPr>
            <a:fld id="{ADD9F39B-DB78-43C4-99C8-8A3893A8181D}" type="slidenum">
              <a:rPr lang="en-US" altLang="nl-NL"/>
              <a:pPr>
                <a:defRPr/>
              </a:pPr>
              <a:t>‹#›</a:t>
            </a:fld>
            <a:endParaRPr lang="en-US" alt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4" name="Rectangle 13"/>
          <p:cNvSpPr>
            <a:spLocks noGrp="1" noChangeArrowheads="1"/>
          </p:cNvSpPr>
          <p:nvPr>
            <p:ph type="dt" sz="half" idx="10"/>
          </p:nvPr>
        </p:nvSpPr>
        <p:spPr>
          <a:ln/>
        </p:spPr>
        <p:txBody>
          <a:bodyPr/>
          <a:lstStyle>
            <a:lvl1pPr>
              <a:defRPr/>
            </a:lvl1pPr>
          </a:lstStyle>
          <a:p>
            <a:pPr>
              <a:defRPr/>
            </a:pPr>
            <a:fld id="{A6395DDA-D8D5-47BA-BD56-AC0B591CA303}" type="datetime4">
              <a:rPr lang="en-US" altLang="nl-NL"/>
              <a:pPr>
                <a:defRPr/>
              </a:pPr>
              <a:t>September 21, 2018</a:t>
            </a:fld>
            <a:endParaRPr lang="en-US" altLang="nl-NL"/>
          </a:p>
        </p:txBody>
      </p:sp>
      <p:sp>
        <p:nvSpPr>
          <p:cNvPr id="5" name="Rectangle 15"/>
          <p:cNvSpPr>
            <a:spLocks noGrp="1" noChangeArrowheads="1"/>
          </p:cNvSpPr>
          <p:nvPr>
            <p:ph type="sldNum" sz="quarter" idx="11"/>
          </p:nvPr>
        </p:nvSpPr>
        <p:spPr>
          <a:ln/>
        </p:spPr>
        <p:txBody>
          <a:bodyPr/>
          <a:lstStyle>
            <a:lvl1pPr>
              <a:defRPr/>
            </a:lvl1pPr>
          </a:lstStyle>
          <a:p>
            <a:pPr>
              <a:defRPr/>
            </a:pPr>
            <a:fld id="{98BC52F4-E60F-4473-A61A-71CAA6A57A0F}" type="slidenum">
              <a:rPr lang="en-US" altLang="nl-NL"/>
              <a:pPr>
                <a:defRPr/>
              </a:pPr>
              <a:t>‹#›</a:t>
            </a:fld>
            <a:endParaRPr lang="en-US" alt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762000" y="1828800"/>
            <a:ext cx="3810000" cy="3778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724400" y="1828800"/>
            <a:ext cx="3810000" cy="3778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13"/>
          <p:cNvSpPr>
            <a:spLocks noGrp="1" noChangeArrowheads="1"/>
          </p:cNvSpPr>
          <p:nvPr>
            <p:ph type="dt" sz="half" idx="10"/>
          </p:nvPr>
        </p:nvSpPr>
        <p:spPr>
          <a:ln/>
        </p:spPr>
        <p:txBody>
          <a:bodyPr/>
          <a:lstStyle>
            <a:lvl1pPr>
              <a:defRPr/>
            </a:lvl1pPr>
          </a:lstStyle>
          <a:p>
            <a:pPr>
              <a:defRPr/>
            </a:pPr>
            <a:fld id="{3BD61726-5D02-47E2-ABBC-E876C3ABF1B5}" type="datetime4">
              <a:rPr lang="en-US" altLang="nl-NL"/>
              <a:pPr>
                <a:defRPr/>
              </a:pPr>
              <a:t>September 21, 2018</a:t>
            </a:fld>
            <a:endParaRPr lang="en-US" altLang="nl-NL"/>
          </a:p>
        </p:txBody>
      </p:sp>
      <p:sp>
        <p:nvSpPr>
          <p:cNvPr id="6" name="Rectangle 15"/>
          <p:cNvSpPr>
            <a:spLocks noGrp="1" noChangeArrowheads="1"/>
          </p:cNvSpPr>
          <p:nvPr>
            <p:ph type="sldNum" sz="quarter" idx="11"/>
          </p:nvPr>
        </p:nvSpPr>
        <p:spPr>
          <a:ln/>
        </p:spPr>
        <p:txBody>
          <a:bodyPr/>
          <a:lstStyle>
            <a:lvl1pPr>
              <a:defRPr/>
            </a:lvl1pPr>
          </a:lstStyle>
          <a:p>
            <a:pPr>
              <a:defRPr/>
            </a:pPr>
            <a:fld id="{1EA3D346-D4B2-4747-A53F-6B37677DCDF2}" type="slidenum">
              <a:rPr lang="en-US" altLang="nl-NL"/>
              <a:pPr>
                <a:defRPr/>
              </a:pPr>
              <a:t>‹#›</a:t>
            </a:fld>
            <a:endParaRPr lang="en-US" alt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Rectangle 13"/>
          <p:cNvSpPr>
            <a:spLocks noGrp="1" noChangeArrowheads="1"/>
          </p:cNvSpPr>
          <p:nvPr>
            <p:ph type="dt" sz="half" idx="10"/>
          </p:nvPr>
        </p:nvSpPr>
        <p:spPr>
          <a:ln/>
        </p:spPr>
        <p:txBody>
          <a:bodyPr/>
          <a:lstStyle>
            <a:lvl1pPr>
              <a:defRPr/>
            </a:lvl1pPr>
          </a:lstStyle>
          <a:p>
            <a:pPr>
              <a:defRPr/>
            </a:pPr>
            <a:fld id="{716170F9-B711-426A-8303-1F7520E5882C}" type="datetime4">
              <a:rPr lang="en-US" altLang="nl-NL"/>
              <a:pPr>
                <a:defRPr/>
              </a:pPr>
              <a:t>September 21, 2018</a:t>
            </a:fld>
            <a:endParaRPr lang="en-US" altLang="nl-NL"/>
          </a:p>
        </p:txBody>
      </p:sp>
      <p:sp>
        <p:nvSpPr>
          <p:cNvPr id="8" name="Rectangle 15"/>
          <p:cNvSpPr>
            <a:spLocks noGrp="1" noChangeArrowheads="1"/>
          </p:cNvSpPr>
          <p:nvPr>
            <p:ph type="sldNum" sz="quarter" idx="11"/>
          </p:nvPr>
        </p:nvSpPr>
        <p:spPr>
          <a:ln/>
        </p:spPr>
        <p:txBody>
          <a:bodyPr/>
          <a:lstStyle>
            <a:lvl1pPr>
              <a:defRPr/>
            </a:lvl1pPr>
          </a:lstStyle>
          <a:p>
            <a:pPr>
              <a:defRPr/>
            </a:pPr>
            <a:fld id="{CF0ABEE6-9FB7-40F2-A50D-C9844F4B55D8}" type="slidenum">
              <a:rPr lang="en-US" altLang="nl-NL"/>
              <a:pPr>
                <a:defRPr/>
              </a:pPr>
              <a:t>‹#›</a:t>
            </a:fld>
            <a:endParaRPr lang="en-US" alt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3"/>
          <p:cNvSpPr>
            <a:spLocks noGrp="1" noChangeArrowheads="1"/>
          </p:cNvSpPr>
          <p:nvPr>
            <p:ph type="dt" sz="half" idx="10"/>
          </p:nvPr>
        </p:nvSpPr>
        <p:spPr>
          <a:ln/>
        </p:spPr>
        <p:txBody>
          <a:bodyPr/>
          <a:lstStyle>
            <a:lvl1pPr>
              <a:defRPr/>
            </a:lvl1pPr>
          </a:lstStyle>
          <a:p>
            <a:pPr>
              <a:defRPr/>
            </a:pPr>
            <a:fld id="{C1F18511-1228-49AC-949E-CDBAC50C2868}" type="datetime4">
              <a:rPr lang="en-US" altLang="nl-NL"/>
              <a:pPr>
                <a:defRPr/>
              </a:pPr>
              <a:t>September 21, 2018</a:t>
            </a:fld>
            <a:endParaRPr lang="en-US" altLang="nl-NL"/>
          </a:p>
        </p:txBody>
      </p:sp>
      <p:sp>
        <p:nvSpPr>
          <p:cNvPr id="4" name="Rectangle 15"/>
          <p:cNvSpPr>
            <a:spLocks noGrp="1" noChangeArrowheads="1"/>
          </p:cNvSpPr>
          <p:nvPr>
            <p:ph type="sldNum" sz="quarter" idx="11"/>
          </p:nvPr>
        </p:nvSpPr>
        <p:spPr>
          <a:ln/>
        </p:spPr>
        <p:txBody>
          <a:bodyPr/>
          <a:lstStyle>
            <a:lvl1pPr>
              <a:defRPr/>
            </a:lvl1pPr>
          </a:lstStyle>
          <a:p>
            <a:pPr>
              <a:defRPr/>
            </a:pPr>
            <a:fld id="{32F15D28-C4EE-49CD-A11D-133A1ABB651A}" type="slidenum">
              <a:rPr lang="en-US" altLang="nl-NL"/>
              <a:pPr>
                <a:defRPr/>
              </a:pPr>
              <a:t>‹#›</a:t>
            </a:fld>
            <a:endParaRPr lang="en-US" alt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fld id="{AEBCE6AF-2DBA-410F-809E-90232A4B0362}" type="datetime4">
              <a:rPr lang="en-US" altLang="nl-NL"/>
              <a:pPr>
                <a:defRPr/>
              </a:pPr>
              <a:t>September 21, 2018</a:t>
            </a:fld>
            <a:endParaRPr lang="en-US" altLang="nl-NL"/>
          </a:p>
        </p:txBody>
      </p:sp>
      <p:sp>
        <p:nvSpPr>
          <p:cNvPr id="3" name="Rectangle 15"/>
          <p:cNvSpPr>
            <a:spLocks noGrp="1" noChangeArrowheads="1"/>
          </p:cNvSpPr>
          <p:nvPr>
            <p:ph type="sldNum" sz="quarter" idx="11"/>
          </p:nvPr>
        </p:nvSpPr>
        <p:spPr>
          <a:ln/>
        </p:spPr>
        <p:txBody>
          <a:bodyPr/>
          <a:lstStyle>
            <a:lvl1pPr>
              <a:defRPr/>
            </a:lvl1pPr>
          </a:lstStyle>
          <a:p>
            <a:pPr>
              <a:defRPr/>
            </a:pPr>
            <a:fld id="{FE3F5641-F08D-46A2-A408-AD5950BC1A94}" type="slidenum">
              <a:rPr lang="en-US" altLang="nl-NL"/>
              <a:pPr>
                <a:defRPr/>
              </a:pPr>
              <a:t>‹#›</a:t>
            </a:fld>
            <a:endParaRPr lang="en-US" alt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13"/>
          <p:cNvSpPr>
            <a:spLocks noGrp="1" noChangeArrowheads="1"/>
          </p:cNvSpPr>
          <p:nvPr>
            <p:ph type="dt" sz="half" idx="10"/>
          </p:nvPr>
        </p:nvSpPr>
        <p:spPr>
          <a:ln/>
        </p:spPr>
        <p:txBody>
          <a:bodyPr/>
          <a:lstStyle>
            <a:lvl1pPr>
              <a:defRPr/>
            </a:lvl1pPr>
          </a:lstStyle>
          <a:p>
            <a:pPr>
              <a:defRPr/>
            </a:pPr>
            <a:fld id="{2E8E2016-CDD1-424B-AF4C-00F8A5D9C959}" type="datetime4">
              <a:rPr lang="en-US" altLang="nl-NL"/>
              <a:pPr>
                <a:defRPr/>
              </a:pPr>
              <a:t>September 21, 2018</a:t>
            </a:fld>
            <a:endParaRPr lang="en-US" altLang="nl-NL"/>
          </a:p>
        </p:txBody>
      </p:sp>
      <p:sp>
        <p:nvSpPr>
          <p:cNvPr id="6" name="Rectangle 15"/>
          <p:cNvSpPr>
            <a:spLocks noGrp="1" noChangeArrowheads="1"/>
          </p:cNvSpPr>
          <p:nvPr>
            <p:ph type="sldNum" sz="quarter" idx="11"/>
          </p:nvPr>
        </p:nvSpPr>
        <p:spPr>
          <a:ln/>
        </p:spPr>
        <p:txBody>
          <a:bodyPr/>
          <a:lstStyle>
            <a:lvl1pPr>
              <a:defRPr/>
            </a:lvl1pPr>
          </a:lstStyle>
          <a:p>
            <a:pPr>
              <a:defRPr/>
            </a:pPr>
            <a:fld id="{41415D4F-4FDD-4796-A165-09E95EEE0DC0}" type="slidenum">
              <a:rPr lang="en-US" altLang="nl-NL"/>
              <a:pPr>
                <a:defRPr/>
              </a:pPr>
              <a:t>‹#›</a:t>
            </a:fld>
            <a:endParaRPr lang="en-US" alt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13"/>
          <p:cNvSpPr>
            <a:spLocks noGrp="1" noChangeArrowheads="1"/>
          </p:cNvSpPr>
          <p:nvPr>
            <p:ph type="dt" sz="half" idx="10"/>
          </p:nvPr>
        </p:nvSpPr>
        <p:spPr>
          <a:ln/>
        </p:spPr>
        <p:txBody>
          <a:bodyPr/>
          <a:lstStyle>
            <a:lvl1pPr>
              <a:defRPr/>
            </a:lvl1pPr>
          </a:lstStyle>
          <a:p>
            <a:pPr>
              <a:defRPr/>
            </a:pPr>
            <a:fld id="{BD3982A8-EC4D-4954-8353-EABB5E84725D}" type="datetime4">
              <a:rPr lang="en-US" altLang="nl-NL"/>
              <a:pPr>
                <a:defRPr/>
              </a:pPr>
              <a:t>September 21, 2018</a:t>
            </a:fld>
            <a:endParaRPr lang="en-US" altLang="nl-NL"/>
          </a:p>
        </p:txBody>
      </p:sp>
      <p:sp>
        <p:nvSpPr>
          <p:cNvPr id="6" name="Rectangle 15"/>
          <p:cNvSpPr>
            <a:spLocks noGrp="1" noChangeArrowheads="1"/>
          </p:cNvSpPr>
          <p:nvPr>
            <p:ph type="sldNum" sz="quarter" idx="11"/>
          </p:nvPr>
        </p:nvSpPr>
        <p:spPr>
          <a:ln/>
        </p:spPr>
        <p:txBody>
          <a:bodyPr/>
          <a:lstStyle>
            <a:lvl1pPr>
              <a:defRPr/>
            </a:lvl1pPr>
          </a:lstStyle>
          <a:p>
            <a:pPr>
              <a:defRPr/>
            </a:pPr>
            <a:fld id="{6BC92A25-FC9D-4A58-83EC-2AED751A50AD}" type="slidenum">
              <a:rPr lang="en-US" altLang="nl-NL"/>
              <a:pPr>
                <a:defRPr/>
              </a:pPr>
              <a:t>‹#›</a:t>
            </a:fld>
            <a:endParaRPr lang="en-US" alt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0" y="6102350"/>
            <a:ext cx="9144000" cy="755650"/>
          </a:xfrm>
          <a:prstGeom prst="rect">
            <a:avLst/>
          </a:prstGeom>
          <a:solidFill>
            <a:schemeClr val="bg1"/>
          </a:solidFill>
          <a:ln w="9525">
            <a:noFill/>
            <a:miter lim="800000"/>
            <a:headEnd/>
            <a:tailEnd/>
          </a:ln>
          <a:effectLst/>
        </p:spPr>
        <p:txBody>
          <a:bodyPr wrap="none" anchor="ctr"/>
          <a:lstStyle/>
          <a:p>
            <a:endParaRPr lang="nl-NL"/>
          </a:p>
        </p:txBody>
      </p:sp>
      <p:pic>
        <p:nvPicPr>
          <p:cNvPr id="1027" name="Picture 35" descr="Basis_logo_75DPI.jpg                                           0001F988Projecten G4                   B57E5BFB:"/>
          <p:cNvPicPr>
            <a:picLocks noChangeAspect="1" noChangeArrowheads="1"/>
          </p:cNvPicPr>
          <p:nvPr/>
        </p:nvPicPr>
        <p:blipFill>
          <a:blip r:embed="rId13" cstate="print"/>
          <a:srcRect t="1677" b="23398"/>
          <a:stretch>
            <a:fillRect/>
          </a:stretch>
        </p:blipFill>
        <p:spPr bwMode="auto">
          <a:xfrm>
            <a:off x="6705600" y="6178550"/>
            <a:ext cx="1936750" cy="679450"/>
          </a:xfrm>
          <a:prstGeom prst="rect">
            <a:avLst/>
          </a:prstGeom>
          <a:noFill/>
          <a:ln w="127">
            <a:noFill/>
            <a:miter lim="800000"/>
            <a:headEnd/>
            <a:tailEnd/>
          </a:ln>
        </p:spPr>
      </p:pic>
      <p:sp>
        <p:nvSpPr>
          <p:cNvPr id="1028" name="Rectangle 23"/>
          <p:cNvSpPr>
            <a:spLocks noChangeArrowheads="1"/>
          </p:cNvSpPr>
          <p:nvPr/>
        </p:nvSpPr>
        <p:spPr bwMode="auto">
          <a:xfrm>
            <a:off x="0" y="5815013"/>
            <a:ext cx="9144000" cy="287337"/>
          </a:xfrm>
          <a:prstGeom prst="rect">
            <a:avLst/>
          </a:prstGeom>
          <a:solidFill>
            <a:srgbClr val="0099CC"/>
          </a:solidFill>
          <a:ln w="9525">
            <a:solidFill>
              <a:srgbClr val="0099CC"/>
            </a:solidFill>
            <a:miter lim="800000"/>
            <a:headEnd/>
            <a:tailEnd/>
          </a:ln>
          <a:effectLst/>
        </p:spPr>
        <p:txBody>
          <a:bodyPr wrap="none" anchor="ctr"/>
          <a:lstStyle/>
          <a:p>
            <a:pPr algn="ctr"/>
            <a:endParaRPr lang="nl-NL" altLang="nl-NL" sz="2400">
              <a:solidFill>
                <a:srgbClr val="808080"/>
              </a:solidFill>
              <a:latin typeface="Times" pitchFamily="18" charset="0"/>
            </a:endParaRPr>
          </a:p>
        </p:txBody>
      </p:sp>
      <p:sp>
        <p:nvSpPr>
          <p:cNvPr id="1029" name="Rectangle 7"/>
          <p:cNvSpPr>
            <a:spLocks noGrp="1" noChangeArrowheads="1"/>
          </p:cNvSpPr>
          <p:nvPr>
            <p:ph type="title"/>
          </p:nvPr>
        </p:nvSpPr>
        <p:spPr bwMode="auto">
          <a:xfrm>
            <a:off x="762000" y="358775"/>
            <a:ext cx="7772400" cy="1143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altLang="nl-NL"/>
              <a:t>Click to edit Master title style</a:t>
            </a:r>
          </a:p>
        </p:txBody>
      </p:sp>
      <p:sp>
        <p:nvSpPr>
          <p:cNvPr id="1030" name="Rectangle 8"/>
          <p:cNvSpPr>
            <a:spLocks noGrp="1" noChangeArrowheads="1"/>
          </p:cNvSpPr>
          <p:nvPr>
            <p:ph type="body" idx="1"/>
          </p:nvPr>
        </p:nvSpPr>
        <p:spPr bwMode="auto">
          <a:xfrm>
            <a:off x="762000" y="1828800"/>
            <a:ext cx="7772400" cy="37782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1037" name="Rectangle 13"/>
          <p:cNvSpPr>
            <a:spLocks noGrp="1" noChangeArrowheads="1"/>
          </p:cNvSpPr>
          <p:nvPr>
            <p:ph type="dt" sz="half" idx="2"/>
          </p:nvPr>
        </p:nvSpPr>
        <p:spPr bwMode="white">
          <a:xfrm>
            <a:off x="6156325" y="5815013"/>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defRPr sz="1000" smtClean="0"/>
            </a:lvl1pPr>
          </a:lstStyle>
          <a:p>
            <a:pPr>
              <a:defRPr/>
            </a:pPr>
            <a:fld id="{9D1E565D-D079-4AAD-8C64-C247D9D5EDEE}" type="datetime4">
              <a:rPr lang="en-US" altLang="nl-NL"/>
              <a:pPr>
                <a:defRPr/>
              </a:pPr>
              <a:t>September 21, 2018</a:t>
            </a:fld>
            <a:endParaRPr lang="en-US" altLang="nl-NL"/>
          </a:p>
        </p:txBody>
      </p:sp>
      <p:sp>
        <p:nvSpPr>
          <p:cNvPr id="1039" name="Rectangle 15"/>
          <p:cNvSpPr>
            <a:spLocks noGrp="1" noChangeArrowheads="1"/>
          </p:cNvSpPr>
          <p:nvPr>
            <p:ph type="sldNum" sz="quarter" idx="4"/>
          </p:nvPr>
        </p:nvSpPr>
        <p:spPr bwMode="white">
          <a:xfrm>
            <a:off x="6477000" y="5837238"/>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lgn="r">
              <a:defRPr sz="1000" smtClean="0"/>
            </a:lvl1pPr>
          </a:lstStyle>
          <a:p>
            <a:pPr>
              <a:defRPr/>
            </a:pPr>
            <a:fld id="{CA4DC5B5-1D69-485E-8A15-45949EC07419}" type="slidenum">
              <a:rPr lang="en-US" altLang="nl-NL"/>
              <a:pPr>
                <a:defRPr/>
              </a:pPr>
              <a:t>‹#›</a:t>
            </a:fld>
            <a:endParaRPr lang="en-US" altLang="nl-NL"/>
          </a:p>
        </p:txBody>
      </p:sp>
      <p:grpSp>
        <p:nvGrpSpPr>
          <p:cNvPr id="1033" name="Group 55"/>
          <p:cNvGrpSpPr>
            <a:grpSpLocks/>
          </p:cNvGrpSpPr>
          <p:nvPr userDrawn="1"/>
        </p:nvGrpSpPr>
        <p:grpSpPr bwMode="auto">
          <a:xfrm>
            <a:off x="3216275" y="6140450"/>
            <a:ext cx="2940050" cy="623888"/>
            <a:chOff x="-20" y="3870"/>
            <a:chExt cx="1852" cy="393"/>
          </a:xfrm>
        </p:grpSpPr>
        <p:sp>
          <p:nvSpPr>
            <p:cNvPr id="1035" name="Text Box 54"/>
            <p:cNvSpPr txBox="1">
              <a:spLocks noChangeArrowheads="1"/>
            </p:cNvSpPr>
            <p:nvPr/>
          </p:nvSpPr>
          <p:spPr bwMode="auto">
            <a:xfrm>
              <a:off x="352" y="3870"/>
              <a:ext cx="1480" cy="393"/>
            </a:xfrm>
            <a:prstGeom prst="rect">
              <a:avLst/>
            </a:prstGeom>
            <a:solidFill>
              <a:schemeClr val="bg1"/>
            </a:solidFill>
            <a:ln w="9525">
              <a:noFill/>
              <a:miter lim="800000"/>
              <a:headEnd/>
              <a:tailEnd/>
            </a:ln>
            <a:effectLst/>
          </p:spPr>
          <p:txBody>
            <a:bodyPr>
              <a:spAutoFit/>
            </a:bodyPr>
            <a:lstStyle/>
            <a:p>
              <a:pPr>
                <a:spcBef>
                  <a:spcPct val="50000"/>
                </a:spcBef>
              </a:pPr>
              <a:endParaRPr lang="en-US" altLang="nl-NL" sz="1400"/>
            </a:p>
            <a:p>
              <a:pPr>
                <a:spcBef>
                  <a:spcPct val="50000"/>
                </a:spcBef>
              </a:pPr>
              <a:endParaRPr lang="en-US" altLang="nl-NL" sz="1400"/>
            </a:p>
          </p:txBody>
        </p:sp>
        <p:sp>
          <p:nvSpPr>
            <p:cNvPr id="1036" name="WordArt 53"/>
            <p:cNvSpPr>
              <a:spLocks noChangeArrowheads="1" noChangeShapeType="1" noTextEdit="1"/>
            </p:cNvSpPr>
            <p:nvPr/>
          </p:nvSpPr>
          <p:spPr bwMode="auto">
            <a:xfrm>
              <a:off x="-20" y="3888"/>
              <a:ext cx="1400" cy="352"/>
            </a:xfrm>
            <a:prstGeom prst="rect">
              <a:avLst/>
            </a:prstGeom>
          </p:spPr>
          <p:txBody>
            <a:bodyPr wrap="none" fromWordArt="1">
              <a:prstTxWarp prst="textPlain">
                <a:avLst>
                  <a:gd name="adj" fmla="val 45431"/>
                </a:avLst>
              </a:prstTxWarp>
            </a:bodyPr>
            <a:lstStyle/>
            <a:p>
              <a:pPr algn="ctr"/>
              <a:r>
                <a:rPr lang="nl-NL" sz="3600" kern="10">
                  <a:ln w="9525">
                    <a:noFill/>
                    <a:round/>
                    <a:headEnd/>
                    <a:tailEnd/>
                  </a:ln>
                  <a:solidFill>
                    <a:srgbClr val="00CCFF"/>
                  </a:solidFill>
                  <a:effectLst>
                    <a:outerShdw dist="35921" dir="2700000" algn="ctr" rotWithShape="0">
                      <a:srgbClr val="990000"/>
                    </a:outerShdw>
                  </a:effectLst>
                  <a:latin typeface="Impact"/>
                </a:rPr>
                <a:t>Bachelor eindwerk</a:t>
              </a:r>
            </a:p>
          </p:txBody>
        </p:sp>
      </p:grpSp>
      <p:sp>
        <p:nvSpPr>
          <p:cNvPr id="1034" name="Tekstvak 1"/>
          <p:cNvSpPr txBox="1">
            <a:spLocks noChangeArrowheads="1"/>
          </p:cNvSpPr>
          <p:nvPr userDrawn="1"/>
        </p:nvSpPr>
        <p:spPr bwMode="auto">
          <a:xfrm>
            <a:off x="301625" y="6353175"/>
            <a:ext cx="3073400" cy="461963"/>
          </a:xfrm>
          <a:prstGeom prst="rect">
            <a:avLst/>
          </a:prstGeom>
          <a:noFill/>
          <a:ln w="9525">
            <a:noFill/>
            <a:miter lim="800000"/>
            <a:headEnd/>
            <a:tailEnd/>
          </a:ln>
        </p:spPr>
        <p:txBody>
          <a:bodyPr>
            <a:spAutoFit/>
          </a:bodyPr>
          <a:lstStyle/>
          <a:p>
            <a:r>
              <a:rPr lang="nl-NL" sz="2400"/>
              <a:t>Civiele Techniek</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p:txStyles>
    <p:titleStyle>
      <a:lvl1pPr algn="l" rtl="0" eaLnBrk="0" fontAlgn="base" hangingPunct="0">
        <a:spcBef>
          <a:spcPct val="0"/>
        </a:spcBef>
        <a:spcAft>
          <a:spcPct val="0"/>
        </a:spcAft>
        <a:defRPr sz="3200" b="1">
          <a:solidFill>
            <a:srgbClr val="0099CC"/>
          </a:solidFill>
          <a:latin typeface="+mj-lt"/>
          <a:ea typeface="+mj-ea"/>
          <a:cs typeface="+mj-cs"/>
        </a:defRPr>
      </a:lvl1pPr>
      <a:lvl2pPr algn="l" rtl="0" eaLnBrk="0" fontAlgn="base" hangingPunct="0">
        <a:spcBef>
          <a:spcPct val="0"/>
        </a:spcBef>
        <a:spcAft>
          <a:spcPct val="0"/>
        </a:spcAft>
        <a:defRPr sz="3200" b="1">
          <a:solidFill>
            <a:srgbClr val="0099CC"/>
          </a:solidFill>
          <a:latin typeface="Tahoma" pitchFamily="34" charset="0"/>
        </a:defRPr>
      </a:lvl2pPr>
      <a:lvl3pPr algn="l" rtl="0" eaLnBrk="0" fontAlgn="base" hangingPunct="0">
        <a:spcBef>
          <a:spcPct val="0"/>
        </a:spcBef>
        <a:spcAft>
          <a:spcPct val="0"/>
        </a:spcAft>
        <a:defRPr sz="3200" b="1">
          <a:solidFill>
            <a:srgbClr val="0099CC"/>
          </a:solidFill>
          <a:latin typeface="Tahoma" pitchFamily="34" charset="0"/>
        </a:defRPr>
      </a:lvl3pPr>
      <a:lvl4pPr algn="l" rtl="0" eaLnBrk="0" fontAlgn="base" hangingPunct="0">
        <a:spcBef>
          <a:spcPct val="0"/>
        </a:spcBef>
        <a:spcAft>
          <a:spcPct val="0"/>
        </a:spcAft>
        <a:defRPr sz="3200" b="1">
          <a:solidFill>
            <a:srgbClr val="0099CC"/>
          </a:solidFill>
          <a:latin typeface="Tahoma" pitchFamily="34" charset="0"/>
        </a:defRPr>
      </a:lvl4pPr>
      <a:lvl5pPr algn="l" rtl="0" eaLnBrk="0" fontAlgn="base" hangingPunct="0">
        <a:spcBef>
          <a:spcPct val="0"/>
        </a:spcBef>
        <a:spcAft>
          <a:spcPct val="0"/>
        </a:spcAft>
        <a:defRPr sz="3200" b="1">
          <a:solidFill>
            <a:srgbClr val="0099CC"/>
          </a:solidFill>
          <a:latin typeface="Tahoma" pitchFamily="34" charset="0"/>
        </a:defRPr>
      </a:lvl5pPr>
      <a:lvl6pPr marL="457200" algn="l" rtl="0" fontAlgn="base">
        <a:spcBef>
          <a:spcPct val="0"/>
        </a:spcBef>
        <a:spcAft>
          <a:spcPct val="0"/>
        </a:spcAft>
        <a:defRPr sz="3200" b="1">
          <a:solidFill>
            <a:srgbClr val="0099CC"/>
          </a:solidFill>
          <a:latin typeface="Tahoma" pitchFamily="34" charset="0"/>
        </a:defRPr>
      </a:lvl6pPr>
      <a:lvl7pPr marL="914400" algn="l" rtl="0" fontAlgn="base">
        <a:spcBef>
          <a:spcPct val="0"/>
        </a:spcBef>
        <a:spcAft>
          <a:spcPct val="0"/>
        </a:spcAft>
        <a:defRPr sz="3200" b="1">
          <a:solidFill>
            <a:srgbClr val="0099CC"/>
          </a:solidFill>
          <a:latin typeface="Tahoma" pitchFamily="34" charset="0"/>
        </a:defRPr>
      </a:lvl7pPr>
      <a:lvl8pPr marL="1371600" algn="l" rtl="0" fontAlgn="base">
        <a:spcBef>
          <a:spcPct val="0"/>
        </a:spcBef>
        <a:spcAft>
          <a:spcPct val="0"/>
        </a:spcAft>
        <a:defRPr sz="3200" b="1">
          <a:solidFill>
            <a:srgbClr val="0099CC"/>
          </a:solidFill>
          <a:latin typeface="Tahoma" pitchFamily="34" charset="0"/>
        </a:defRPr>
      </a:lvl8pPr>
      <a:lvl9pPr marL="1828800" algn="l" rtl="0" fontAlgn="base">
        <a:spcBef>
          <a:spcPct val="0"/>
        </a:spcBef>
        <a:spcAft>
          <a:spcPct val="0"/>
        </a:spcAft>
        <a:defRPr sz="3200" b="1">
          <a:solidFill>
            <a:srgbClr val="0099CC"/>
          </a:solidFill>
          <a:latin typeface="Tahoma" pitchFamily="34" charset="0"/>
        </a:defRPr>
      </a:lvl9pPr>
    </p:titleStyle>
    <p:bodyStyle>
      <a:lvl1pPr marL="342900" indent="-342900" algn="l" rtl="0" eaLnBrk="0" fontAlgn="base" hangingPunct="0">
        <a:spcBef>
          <a:spcPct val="20000"/>
        </a:spcBef>
        <a:spcAft>
          <a:spcPct val="0"/>
        </a:spcAft>
        <a:buFont typeface="Times" pitchFamily="18"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Font typeface="Times" pitchFamily="18" charset="0"/>
        <a:buChar char="•"/>
        <a:defRPr sz="2400">
          <a:solidFill>
            <a:schemeClr val="tx1"/>
          </a:solidFill>
          <a:latin typeface="+mn-lt"/>
        </a:defRPr>
      </a:lvl3pPr>
      <a:lvl4pPr marL="1600200" indent="-228600" algn="l" rtl="0" eaLnBrk="0" fontAlgn="base" hangingPunct="0">
        <a:spcBef>
          <a:spcPct val="20000"/>
        </a:spcBef>
        <a:spcAft>
          <a:spcPct val="0"/>
        </a:spcAft>
        <a:buFont typeface="Times" pitchFamily="18" charset="0"/>
        <a:buChar char="•"/>
        <a:defRPr sz="2400">
          <a:solidFill>
            <a:schemeClr val="tx1"/>
          </a:solidFill>
          <a:latin typeface="+mn-lt"/>
        </a:defRPr>
      </a:lvl4pPr>
      <a:lvl5pPr marL="2057400" indent="-228600" algn="l" rtl="0" eaLnBrk="0" fontAlgn="base" hangingPunct="0">
        <a:spcBef>
          <a:spcPct val="20000"/>
        </a:spcBef>
        <a:spcAft>
          <a:spcPct val="0"/>
        </a:spcAft>
        <a:buFont typeface="Times" pitchFamily="18" charset="0"/>
        <a:buChar char="•"/>
        <a:defRPr sz="2400">
          <a:solidFill>
            <a:schemeClr val="tx1"/>
          </a:solidFill>
          <a:latin typeface="+mn-lt"/>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jdelijke aanduiding voor datum 2"/>
          <p:cNvSpPr>
            <a:spLocks noGrp="1"/>
          </p:cNvSpPr>
          <p:nvPr>
            <p:ph type="dt" sz="quarter" idx="10"/>
          </p:nvPr>
        </p:nvSpPr>
        <p:spPr>
          <a:xfrm>
            <a:off x="6945313" y="5845175"/>
            <a:ext cx="1905000" cy="304800"/>
          </a:xfrm>
          <a:noFill/>
          <a:ln>
            <a:miter lim="800000"/>
            <a:headEnd/>
            <a:tailEnd/>
          </a:ln>
        </p:spPr>
        <p:txBody>
          <a:bodyPr/>
          <a:lstStyle/>
          <a:p>
            <a:fld id="{770A6DB7-B82E-4FDD-A42C-D76032CCB226}" type="datetime4">
              <a:rPr lang="en-US" altLang="nl-NL"/>
              <a:pPr/>
              <a:t>September 21, 2018</a:t>
            </a:fld>
            <a:endParaRPr lang="en-US" altLang="nl-NL"/>
          </a:p>
        </p:txBody>
      </p:sp>
      <p:sp>
        <p:nvSpPr>
          <p:cNvPr id="3075" name="Tijdelijke aanduiding voor dianummer 3"/>
          <p:cNvSpPr>
            <a:spLocks noGrp="1"/>
          </p:cNvSpPr>
          <p:nvPr>
            <p:ph type="sldNum" sz="quarter" idx="11"/>
          </p:nvPr>
        </p:nvSpPr>
        <p:spPr>
          <a:noFill/>
          <a:ln>
            <a:miter lim="800000"/>
            <a:headEnd/>
            <a:tailEnd/>
          </a:ln>
        </p:spPr>
        <p:txBody>
          <a:bodyPr/>
          <a:lstStyle/>
          <a:p>
            <a:fld id="{141A4AC0-9966-4E01-95FE-249C0F197359}" type="slidenum">
              <a:rPr lang="en-US" altLang="nl-NL"/>
              <a:pPr/>
              <a:t>1</a:t>
            </a:fld>
            <a:endParaRPr lang="en-US" altLang="nl-NL"/>
          </a:p>
        </p:txBody>
      </p:sp>
      <p:sp>
        <p:nvSpPr>
          <p:cNvPr id="3076" name="Rectangle 2"/>
          <p:cNvSpPr>
            <a:spLocks noGrp="1" noChangeArrowheads="1"/>
          </p:cNvSpPr>
          <p:nvPr>
            <p:ph type="title" idx="4294967295"/>
          </p:nvPr>
        </p:nvSpPr>
        <p:spPr>
          <a:xfrm>
            <a:off x="2349500" y="358775"/>
            <a:ext cx="6172200" cy="711200"/>
          </a:xfrm>
        </p:spPr>
        <p:txBody>
          <a:bodyPr/>
          <a:lstStyle/>
          <a:p>
            <a:pPr algn="ctr" eaLnBrk="1" hangingPunct="1"/>
            <a:r>
              <a:rPr lang="en-GB" altLang="nl-NL" sz="2400" dirty="0"/>
              <a:t>Effect of Mineral </a:t>
            </a:r>
            <a:r>
              <a:rPr lang="en-GB" altLang="nl-NL" sz="2400"/>
              <a:t>Scaling on Geothermal </a:t>
            </a:r>
            <a:r>
              <a:rPr lang="en-GB" altLang="nl-NL" sz="2400" dirty="0"/>
              <a:t>Wells</a:t>
            </a:r>
          </a:p>
        </p:txBody>
      </p:sp>
      <p:sp>
        <p:nvSpPr>
          <p:cNvPr id="3077" name="Text Box 57"/>
          <p:cNvSpPr txBox="1">
            <a:spLocks noChangeArrowheads="1"/>
          </p:cNvSpPr>
          <p:nvPr/>
        </p:nvSpPr>
        <p:spPr bwMode="auto">
          <a:xfrm>
            <a:off x="2298700" y="1308100"/>
            <a:ext cx="6515100" cy="1708160"/>
          </a:xfrm>
          <a:prstGeom prst="rect">
            <a:avLst/>
          </a:prstGeom>
          <a:solidFill>
            <a:srgbClr val="CCFFCC"/>
          </a:solidFill>
          <a:ln w="9525">
            <a:noFill/>
            <a:miter lim="800000"/>
            <a:headEnd/>
            <a:tailEnd/>
          </a:ln>
          <a:effectLst/>
        </p:spPr>
        <p:txBody>
          <a:bodyPr>
            <a:spAutoFit/>
          </a:bodyPr>
          <a:lstStyle/>
          <a:p>
            <a:pPr>
              <a:spcBef>
                <a:spcPct val="50000"/>
              </a:spcBef>
            </a:pPr>
            <a:r>
              <a:rPr lang="en-US" altLang="nl-NL" sz="2400" dirty="0" err="1"/>
              <a:t>Omschrijving</a:t>
            </a:r>
            <a:r>
              <a:rPr lang="en-US" altLang="nl-NL" sz="2400" dirty="0"/>
              <a:t> van het </a:t>
            </a:r>
            <a:r>
              <a:rPr lang="en-US" altLang="nl-NL" sz="2400" dirty="0" err="1"/>
              <a:t>eindwerk</a:t>
            </a:r>
            <a:r>
              <a:rPr lang="en-US" altLang="nl-NL" sz="2400" dirty="0"/>
              <a:t>:</a:t>
            </a:r>
          </a:p>
          <a:p>
            <a:pPr>
              <a:spcBef>
                <a:spcPct val="50000"/>
              </a:spcBef>
            </a:pPr>
            <a:r>
              <a:rPr lang="en-US" altLang="nl-NL" dirty="0"/>
              <a:t>[Scaling is one of the major challenges faced in geothermal wells which often leads to lower production drive for the geothermal energy. This report explains the effect and how it occurs]</a:t>
            </a:r>
          </a:p>
        </p:txBody>
      </p:sp>
      <p:sp>
        <p:nvSpPr>
          <p:cNvPr id="3086" name="Rectangle 60"/>
          <p:cNvSpPr>
            <a:spLocks noChangeArrowheads="1"/>
          </p:cNvSpPr>
          <p:nvPr/>
        </p:nvSpPr>
        <p:spPr bwMode="auto">
          <a:xfrm>
            <a:off x="6538843" y="5159849"/>
            <a:ext cx="2161209" cy="354091"/>
          </a:xfrm>
          <a:prstGeom prst="rect">
            <a:avLst/>
          </a:prstGeom>
          <a:noFill/>
          <a:ln w="9525">
            <a:noFill/>
            <a:miter lim="800000"/>
            <a:headEnd/>
            <a:tailEnd/>
          </a:ln>
          <a:effectLst/>
        </p:spPr>
        <p:txBody>
          <a:bodyPr anchor="ctr"/>
          <a:lstStyle/>
          <a:p>
            <a:pPr algn="r" eaLnBrk="1" hangingPunct="1"/>
            <a:r>
              <a:rPr lang="nl-NL" altLang="nl-NL" sz="2000" b="1" i="1">
                <a:solidFill>
                  <a:schemeClr val="bg1"/>
                </a:solidFill>
                <a:latin typeface="Times New Roman" pitchFamily="18" charset="0"/>
              </a:rPr>
              <a:t>Betuwe route</a:t>
            </a:r>
          </a:p>
        </p:txBody>
      </p:sp>
      <p:sp>
        <p:nvSpPr>
          <p:cNvPr id="3079" name="Text Box 61"/>
          <p:cNvSpPr txBox="1">
            <a:spLocks noChangeArrowheads="1"/>
          </p:cNvSpPr>
          <p:nvPr/>
        </p:nvSpPr>
        <p:spPr bwMode="auto">
          <a:xfrm>
            <a:off x="317500" y="3086100"/>
            <a:ext cx="4394200" cy="2200602"/>
          </a:xfrm>
          <a:prstGeom prst="rect">
            <a:avLst/>
          </a:prstGeom>
          <a:solidFill>
            <a:srgbClr val="00FF00"/>
          </a:solidFill>
          <a:ln w="9525">
            <a:noFill/>
            <a:miter lim="800000"/>
            <a:headEnd/>
            <a:tailEnd/>
          </a:ln>
          <a:effectLst/>
        </p:spPr>
        <p:txBody>
          <a:bodyPr wrap="square">
            <a:spAutoFit/>
          </a:bodyPr>
          <a:lstStyle/>
          <a:p>
            <a:pPr>
              <a:spcBef>
                <a:spcPct val="50000"/>
              </a:spcBef>
            </a:pPr>
            <a:r>
              <a:rPr lang="en-US" altLang="nl-NL" sz="2000" dirty="0"/>
              <a:t>My result:</a:t>
            </a:r>
          </a:p>
          <a:p>
            <a:pPr>
              <a:spcBef>
                <a:spcPct val="50000"/>
              </a:spcBef>
            </a:pPr>
            <a:r>
              <a:rPr lang="en-US" altLang="nl-NL" dirty="0"/>
              <a:t>Scaling is a highly sensitive process. If kinetics were to be taken into account this could lead to scaling of the wells within the first 3 weeks. Calcite precipitation was always there along with aragonite and occasionally dolomite.</a:t>
            </a:r>
          </a:p>
        </p:txBody>
      </p:sp>
      <p:sp>
        <p:nvSpPr>
          <p:cNvPr id="3081" name="Text Box 64"/>
          <p:cNvSpPr txBox="1">
            <a:spLocks noChangeArrowheads="1"/>
          </p:cNvSpPr>
          <p:nvPr/>
        </p:nvSpPr>
        <p:spPr bwMode="auto">
          <a:xfrm>
            <a:off x="317500" y="4372238"/>
            <a:ext cx="3140283" cy="1477328"/>
          </a:xfrm>
          <a:prstGeom prst="rect">
            <a:avLst/>
          </a:prstGeom>
          <a:noFill/>
          <a:ln w="9525">
            <a:noFill/>
            <a:miter lim="800000"/>
            <a:headEnd/>
            <a:tailEnd/>
          </a:ln>
          <a:effectLst/>
        </p:spPr>
        <p:txBody>
          <a:bodyPr wrap="none">
            <a:spAutoFit/>
          </a:bodyPr>
          <a:lstStyle/>
          <a:p>
            <a:endParaRPr lang="en-GB" altLang="nl-NL" dirty="0"/>
          </a:p>
          <a:p>
            <a:endParaRPr lang="en-GB" altLang="nl-NL" dirty="0"/>
          </a:p>
          <a:p>
            <a:endParaRPr lang="en-GB" altLang="nl-NL" dirty="0"/>
          </a:p>
          <a:p>
            <a:r>
              <a:rPr lang="en-GB" altLang="nl-NL" dirty="0"/>
              <a:t>Supervisors:</a:t>
            </a:r>
          </a:p>
          <a:p>
            <a:r>
              <a:rPr lang="en-GB" altLang="nl-NL" dirty="0" err="1"/>
              <a:t>Dr.</a:t>
            </a:r>
            <a:r>
              <a:rPr lang="en-GB" altLang="nl-NL" dirty="0"/>
              <a:t> P. Vardon &amp; </a:t>
            </a:r>
            <a:r>
              <a:rPr lang="en-GB" altLang="nl-NL" dirty="0" err="1"/>
              <a:t>Dr.</a:t>
            </a:r>
            <a:r>
              <a:rPr lang="en-GB" altLang="nl-NL" dirty="0"/>
              <a:t> D. </a:t>
            </a:r>
            <a:r>
              <a:rPr lang="en-GB" altLang="nl-NL" dirty="0" err="1"/>
              <a:t>Voskov</a:t>
            </a:r>
            <a:endParaRPr lang="en-GB" altLang="nl-NL" dirty="0"/>
          </a:p>
        </p:txBody>
      </p:sp>
      <p:sp>
        <p:nvSpPr>
          <p:cNvPr id="3082" name="Text Box 64"/>
          <p:cNvSpPr txBox="1">
            <a:spLocks noChangeArrowheads="1"/>
          </p:cNvSpPr>
          <p:nvPr/>
        </p:nvSpPr>
        <p:spPr bwMode="auto">
          <a:xfrm>
            <a:off x="317500" y="5773738"/>
            <a:ext cx="1823191" cy="369332"/>
          </a:xfrm>
          <a:prstGeom prst="rect">
            <a:avLst/>
          </a:prstGeom>
          <a:noFill/>
          <a:ln w="9525">
            <a:noFill/>
            <a:miter lim="800000"/>
            <a:headEnd/>
            <a:tailEnd/>
          </a:ln>
          <a:effectLst/>
        </p:spPr>
        <p:txBody>
          <a:bodyPr wrap="none">
            <a:spAutoFit/>
          </a:bodyPr>
          <a:lstStyle/>
          <a:p>
            <a:r>
              <a:rPr lang="en-GB" altLang="nl-NL" dirty="0" err="1"/>
              <a:t>Afdeling</a:t>
            </a:r>
            <a:r>
              <a:rPr lang="en-GB" altLang="nl-NL" dirty="0"/>
              <a:t> / </a:t>
            </a:r>
            <a:r>
              <a:rPr lang="en-GB" altLang="nl-NL" dirty="0" err="1"/>
              <a:t>sectie</a:t>
            </a:r>
            <a:endParaRPr lang="en-GB" altLang="nl-NL" dirty="0"/>
          </a:p>
        </p:txBody>
      </p:sp>
      <p:sp>
        <p:nvSpPr>
          <p:cNvPr id="17" name="Rectangle 16"/>
          <p:cNvSpPr/>
          <p:nvPr/>
        </p:nvSpPr>
        <p:spPr bwMode="auto">
          <a:xfrm>
            <a:off x="0" y="6273800"/>
            <a:ext cx="2895600" cy="5842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Tahoma" pitchFamily="34" charset="0"/>
            </a:endParaRPr>
          </a:p>
        </p:txBody>
      </p:sp>
      <p:sp>
        <p:nvSpPr>
          <p:cNvPr id="18" name="TextBox 17"/>
          <p:cNvSpPr txBox="1"/>
          <p:nvPr/>
        </p:nvSpPr>
        <p:spPr>
          <a:xfrm>
            <a:off x="190500" y="6248400"/>
            <a:ext cx="3072236" cy="400110"/>
          </a:xfrm>
          <a:prstGeom prst="rect">
            <a:avLst/>
          </a:prstGeom>
          <a:noFill/>
        </p:spPr>
        <p:txBody>
          <a:bodyPr wrap="square" rtlCol="0">
            <a:spAutoFit/>
          </a:bodyPr>
          <a:lstStyle/>
          <a:p>
            <a:r>
              <a:rPr lang="nl-NL" sz="2000" dirty="0"/>
              <a:t>Applied Earth Sciences</a:t>
            </a:r>
          </a:p>
        </p:txBody>
      </p:sp>
      <p:pic>
        <p:nvPicPr>
          <p:cNvPr id="3088" name="Picture 1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4926" y="3135349"/>
            <a:ext cx="3171454" cy="2378591"/>
          </a:xfrm>
          <a:prstGeom prst="rect">
            <a:avLst/>
          </a:prstGeom>
          <a:noFill/>
        </p:spPr>
      </p:pic>
      <p:grpSp>
        <p:nvGrpSpPr>
          <p:cNvPr id="16" name="Group 63"/>
          <p:cNvGrpSpPr>
            <a:grpSpLocks/>
          </p:cNvGrpSpPr>
          <p:nvPr/>
        </p:nvGrpSpPr>
        <p:grpSpPr bwMode="auto">
          <a:xfrm>
            <a:off x="330200" y="260350"/>
            <a:ext cx="2019839" cy="2889521"/>
            <a:chOff x="272" y="164"/>
            <a:chExt cx="1055" cy="1653"/>
          </a:xfrm>
        </p:grpSpPr>
        <p:pic>
          <p:nvPicPr>
            <p:cNvPr id="19" name="Picture 5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2" y="164"/>
              <a:ext cx="796"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62"/>
            <p:cNvSpPr txBox="1">
              <a:spLocks noChangeArrowheads="1"/>
            </p:cNvSpPr>
            <p:nvPr/>
          </p:nvSpPr>
          <p:spPr bwMode="auto">
            <a:xfrm>
              <a:off x="272" y="1368"/>
              <a:ext cx="1055"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ltLang="nl-NL" dirty="0"/>
                <a:t>[Ullas Rajvanshi]</a:t>
              </a:r>
            </a:p>
            <a:p>
              <a:pPr algn="ctr">
                <a:spcBef>
                  <a:spcPct val="50000"/>
                </a:spcBef>
              </a:pPr>
              <a:r>
                <a:rPr lang="en-US" altLang="nl-NL" dirty="0"/>
                <a:t>[4429605]</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nl-NL"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nl-NL"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5467</TotalTime>
  <Words>120</Words>
  <Application>Microsoft Macintosh PowerPoint</Application>
  <PresentationFormat>On-screen Show (4:3)</PresentationFormat>
  <Paragraphs>17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Impact</vt:lpstr>
      <vt:lpstr>Tahoma</vt:lpstr>
      <vt:lpstr>Times</vt:lpstr>
      <vt:lpstr>Times New Roman</vt:lpstr>
      <vt:lpstr>Default Design</vt:lpstr>
      <vt:lpstr>Effect of Mineral Scaling on Geothermal Wells</vt:lpstr>
    </vt:vector>
  </TitlesOfParts>
  <Company>Bikker Euro RSCG</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Oosterom</dc:creator>
  <cp:lastModifiedBy>U R</cp:lastModifiedBy>
  <cp:revision>114</cp:revision>
  <cp:lastPrinted>2003-01-17T08:35:50Z</cp:lastPrinted>
  <dcterms:created xsi:type="dcterms:W3CDTF">2003-01-30T11:59:53Z</dcterms:created>
  <dcterms:modified xsi:type="dcterms:W3CDTF">2018-09-21T08:47:26Z</dcterms:modified>
</cp:coreProperties>
</file>