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7AFB1-01B2-490D-A439-8112ECA9FF2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103A2-BA6C-4557-B909-9AACBDBA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103A2-BA6C-4557-B909-9AACBDBAA8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103A2-BA6C-4557-B909-9AACBDBAA8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CF6E-0D2C-44B6-B0F5-EA928F065930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394-37C1-424C-B9B7-FABF0826A83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847A-FDC1-45A6-8F1A-E78FBCE997F7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08D-6C9B-4381-94B4-8E4F7F618F9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04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7F28-FD67-4CC0-B41D-94FA81E3049A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2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F765-2994-4BB7-AE16-509171AB9B0B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57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39D6-651D-4983-9599-BAB4CAD50ACE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5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1E1F-459F-449F-AC86-6F6B45FA599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05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3CCD-88F6-4AFD-BF86-4754CA794B5E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45F2-348A-4CBB-91C3-3E5E5488024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638-6A01-46EC-A3F3-26034E789287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1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0AD-9638-487C-A83F-180308014B33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1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ED82-00C3-4427-B28C-0CBDAE59AEC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6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983A-8E68-4460-B7F4-24A913C2B7CC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B12-2F61-44E4-8491-BA7B0E94CE44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62C0-4434-4B11-A271-11F48916718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BC3-B447-41C9-8E8C-B3CF1C6FF097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C78275-8B9A-44FF-AF47-F44330A74445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14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004" y="1757552"/>
            <a:ext cx="9713343" cy="1646302"/>
          </a:xfrm>
        </p:spPr>
        <p:txBody>
          <a:bodyPr/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 WITH BIOMETRIC ATTENDANCE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004" y="4175628"/>
            <a:ext cx="7766936" cy="1096899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Divya Kashyap (2315035)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 Rana (2315029)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Sahil Aggrawal (2315035)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Ullas Sood (2315049)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Modules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microcontroller board based on the ATmega328. It has 20 digital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pins (of which 6 can be used as PWM outputs and 6 can be used as analog inputs), a 16 MHz resonator, a USB connection, a power jack, an in-circuit system programming (ICSP) header, and a reset button. It contains everything needed to support the microcontroller; simply connect it to a computer (or appropriate wall power adapter) with a USB cable or power it with a AC-to-DC adapter or battery to get started.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0">
            <a:off x="5654675" y="2591738"/>
            <a:ext cx="4395788" cy="31286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Modules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Sensor r305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 sensor module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 UART interface for direct connections to microcontroller UART or to PC through MAX232 / USB-Serial adapter. The user can store the finger print data in the module and can configure it in 1:1 or 1: N mode for identifying the person. The FP module can directly interface with 3v3 or 5v Microcontroller. A level converter (like MAX232) is required for interfacing with PC serial port.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5051" y="2060575"/>
            <a:ext cx="2756754" cy="39204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5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/ Welcome Screen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95020"/>
            <a:ext cx="9093112" cy="48749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4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Record Entry 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26425"/>
            <a:ext cx="9153497" cy="4750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3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Leave Request 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655822"/>
            <a:ext cx="8946463" cy="46931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9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Leave Request Accept/Reject Portal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974999"/>
            <a:ext cx="8825694" cy="43999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7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 Module Interfacing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73076"/>
            <a:ext cx="8687670" cy="46342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4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-5" dirty="0" smtClean="0">
                <a:latin typeface="Times New Roman"/>
                <a:cs typeface="Times New Roman"/>
              </a:rPr>
              <a:t>Software </a:t>
            </a:r>
            <a:r>
              <a:rPr lang="en-US" sz="1800" spc="-5" dirty="0">
                <a:latin typeface="Times New Roman"/>
                <a:cs typeface="Times New Roman"/>
              </a:rPr>
              <a:t>Requirements</a:t>
            </a:r>
            <a:endParaRPr lang="en-US" sz="1800" dirty="0">
              <a:latin typeface="Times New Roman"/>
              <a:cs typeface="Times New Roman"/>
            </a:endParaRPr>
          </a:p>
          <a:p>
            <a:pPr marL="755650" lvl="1">
              <a:spcBef>
                <a:spcPts val="1140"/>
              </a:spcBef>
              <a:buClr>
                <a:srgbClr val="FFFFFF"/>
              </a:buClr>
              <a:buSzPct val="79545"/>
              <a:tabLst>
                <a:tab pos="7569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JRE (Java Runtime Environment)</a:t>
            </a:r>
            <a:endParaRPr lang="en-US" dirty="0">
              <a:latin typeface="Times New Roman"/>
              <a:cs typeface="Times New Roman"/>
            </a:endParaRPr>
          </a:p>
          <a:p>
            <a:pPr marL="298450" indent="-285750">
              <a:spcBef>
                <a:spcPts val="1170"/>
              </a:spcBef>
              <a:buClr>
                <a:srgbClr val="FFFFFF"/>
              </a:buClr>
              <a:buSzPct val="79166"/>
              <a:tabLst>
                <a:tab pos="29972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Hardware</a:t>
            </a:r>
            <a:r>
              <a:rPr lang="en-US" sz="1800" spc="-5" dirty="0">
                <a:latin typeface="Times New Roman"/>
                <a:cs typeface="Times New Roman"/>
              </a:rPr>
              <a:t> Requirements</a:t>
            </a:r>
            <a:endParaRPr lang="en-US" sz="1800" dirty="0">
              <a:latin typeface="Times New Roman"/>
              <a:cs typeface="Times New Roman"/>
            </a:endParaRPr>
          </a:p>
          <a:p>
            <a:pPr marL="755650" lvl="1">
              <a:spcBef>
                <a:spcPts val="1175"/>
              </a:spcBef>
              <a:buClr>
                <a:srgbClr val="FFFFFF"/>
              </a:buClr>
              <a:buSzPct val="79166"/>
              <a:tabLst>
                <a:tab pos="756920" algn="l"/>
              </a:tabLst>
            </a:pPr>
            <a:r>
              <a:rPr lang="en-US" dirty="0">
                <a:latin typeface="Times New Roman"/>
                <a:cs typeface="Times New Roman"/>
              </a:rPr>
              <a:t>Processor : Pentium 2 </a:t>
            </a:r>
            <a:r>
              <a:rPr lang="en-US" spc="-5" dirty="0">
                <a:latin typeface="Times New Roman"/>
                <a:cs typeface="Times New Roman"/>
              </a:rPr>
              <a:t>266MHz 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higher</a:t>
            </a:r>
          </a:p>
          <a:p>
            <a:pPr marL="755650" lvl="1">
              <a:spcBef>
                <a:spcPts val="1175"/>
              </a:spcBef>
              <a:buClr>
                <a:srgbClr val="FFFFFF"/>
              </a:buClr>
              <a:buSzPct val="79166"/>
              <a:tabLst>
                <a:tab pos="7569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RAM </a:t>
            </a:r>
            <a:r>
              <a:rPr lang="en-US" dirty="0">
                <a:latin typeface="Times New Roman"/>
                <a:cs typeface="Times New Roman"/>
              </a:rPr>
              <a:t>: 128MB or</a:t>
            </a:r>
            <a:r>
              <a:rPr lang="en-US" spc="-5" dirty="0">
                <a:latin typeface="Times New Roman"/>
                <a:cs typeface="Times New Roman"/>
              </a:rPr>
              <a:t> more</a:t>
            </a:r>
            <a:endParaRPr lang="en-US" dirty="0">
              <a:latin typeface="Times New Roman"/>
              <a:cs typeface="Times New Roman"/>
            </a:endParaRPr>
          </a:p>
          <a:p>
            <a:pPr marL="755650" lvl="1">
              <a:spcBef>
                <a:spcPts val="1180"/>
              </a:spcBef>
              <a:buClr>
                <a:srgbClr val="FFFFFF"/>
              </a:buClr>
              <a:buSzPct val="79166"/>
              <a:tabLst>
                <a:tab pos="756920" algn="l"/>
              </a:tabLst>
            </a:pPr>
            <a:r>
              <a:rPr lang="en-US" dirty="0">
                <a:latin typeface="Times New Roman"/>
                <a:cs typeface="Times New Roman"/>
              </a:rPr>
              <a:t>Hard </a:t>
            </a:r>
            <a:r>
              <a:rPr lang="en-US" spc="-5" dirty="0">
                <a:latin typeface="Times New Roman"/>
                <a:cs typeface="Times New Roman"/>
              </a:rPr>
              <a:t>Disk </a:t>
            </a:r>
            <a:r>
              <a:rPr lang="en-US" dirty="0">
                <a:latin typeface="Times New Roman"/>
                <a:cs typeface="Times New Roman"/>
              </a:rPr>
              <a:t>: 128MB or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more</a:t>
            </a:r>
          </a:p>
          <a:p>
            <a:pPr marL="755650" lvl="1">
              <a:spcBef>
                <a:spcPts val="1180"/>
              </a:spcBef>
              <a:buClr>
                <a:srgbClr val="FFFFFF"/>
              </a:buClr>
              <a:buSzPct val="79166"/>
              <a:tabLst>
                <a:tab pos="756920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Arduino Uno r3</a:t>
            </a:r>
          </a:p>
          <a:p>
            <a:pPr marL="755650" lvl="1">
              <a:spcBef>
                <a:spcPts val="1180"/>
              </a:spcBef>
              <a:buClr>
                <a:srgbClr val="FFFFFF"/>
              </a:buClr>
              <a:buSzPct val="79166"/>
              <a:tabLst>
                <a:tab pos="756920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Finger print module r305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1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204470" algn="just">
              <a:spcBef>
                <a:spcPts val="95"/>
              </a:spcBef>
              <a:tabLst>
                <a:tab pos="41846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Provide </a:t>
            </a:r>
            <a:r>
              <a:rPr lang="en-US" sz="1800" spc="-5" dirty="0">
                <a:latin typeface="Times New Roman"/>
                <a:cs typeface="Times New Roman"/>
              </a:rPr>
              <a:t>computerized system for maintaining  records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</a:p>
          <a:p>
            <a:pPr marR="204470" algn="just">
              <a:spcBef>
                <a:spcPts val="95"/>
              </a:spcBef>
              <a:tabLst>
                <a:tab pos="41846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More </a:t>
            </a:r>
            <a:r>
              <a:rPr lang="en-US" sz="1800" spc="-10" dirty="0">
                <a:latin typeface="Times New Roman"/>
                <a:cs typeface="Times New Roman"/>
              </a:rPr>
              <a:t>efficient </a:t>
            </a:r>
            <a:r>
              <a:rPr lang="en-US" sz="1800" spc="-5" dirty="0">
                <a:latin typeface="Times New Roman"/>
                <a:cs typeface="Times New Roman"/>
              </a:rPr>
              <a:t>&amp;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reliable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algn="just">
              <a:tabLst>
                <a:tab pos="418465" algn="l"/>
              </a:tabLst>
            </a:pPr>
            <a:r>
              <a:rPr lang="en-US" sz="1800" spc="-5" dirty="0" smtClean="0">
                <a:latin typeface="Times New Roman"/>
                <a:cs typeface="Times New Roman"/>
              </a:rPr>
              <a:t>Less </a:t>
            </a:r>
            <a:r>
              <a:rPr lang="en-US" sz="1800" spc="-10" dirty="0">
                <a:latin typeface="Times New Roman"/>
                <a:cs typeface="Times New Roman"/>
              </a:rPr>
              <a:t>time </a:t>
            </a:r>
            <a:r>
              <a:rPr lang="en-US" sz="1800" spc="-5" dirty="0">
                <a:latin typeface="Times New Roman"/>
                <a:cs typeface="Times New Roman"/>
              </a:rPr>
              <a:t>consuming and easy to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use.</a:t>
            </a:r>
            <a:endParaRPr lang="en-US" sz="1800" dirty="0">
              <a:latin typeface="Times New Roman"/>
              <a:cs typeface="Times New Roman"/>
            </a:endParaRPr>
          </a:p>
          <a:p>
            <a:pPr algn="just">
              <a:tabLst>
                <a:tab pos="41846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Huge </a:t>
            </a:r>
            <a:r>
              <a:rPr lang="en-US" sz="1800" dirty="0">
                <a:latin typeface="Times New Roman"/>
                <a:cs typeface="Times New Roman"/>
              </a:rPr>
              <a:t>data storage </a:t>
            </a:r>
            <a:r>
              <a:rPr lang="en-US" sz="1800" spc="-5" dirty="0">
                <a:latin typeface="Times New Roman"/>
                <a:cs typeface="Times New Roman"/>
              </a:rPr>
              <a:t>with less computer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memory.</a:t>
            </a:r>
            <a:endParaRPr lang="en-US" sz="1800" dirty="0">
              <a:latin typeface="Times New Roman"/>
              <a:cs typeface="Times New Roman"/>
            </a:endParaRPr>
          </a:p>
          <a:p>
            <a:pPr marR="5080" algn="just">
              <a:tabLst>
                <a:tab pos="398780" algn="l"/>
                <a:tab pos="5372100" algn="l"/>
              </a:tabLst>
            </a:pPr>
            <a:r>
              <a:rPr lang="en-US" sz="1800" spc="-215" dirty="0">
                <a:latin typeface="Times New Roman"/>
                <a:cs typeface="Times New Roman"/>
              </a:rPr>
              <a:t>A</a:t>
            </a:r>
            <a:r>
              <a:rPr lang="en-US" sz="1800" spc="-5" dirty="0">
                <a:latin typeface="Times New Roman"/>
                <a:cs typeface="Times New Roman"/>
              </a:rPr>
              <a:t>v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id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Hu</a:t>
            </a:r>
            <a:r>
              <a:rPr lang="en-US" sz="1800" spc="-20" dirty="0">
                <a:latin typeface="Times New Roman"/>
                <a:cs typeface="Times New Roman"/>
              </a:rPr>
              <a:t>m</a:t>
            </a:r>
            <a:r>
              <a:rPr lang="en-US" sz="1800" spc="-5" dirty="0">
                <a:latin typeface="Times New Roman"/>
                <a:cs typeface="Times New Roman"/>
              </a:rPr>
              <a:t>an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err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&amp;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55" dirty="0">
                <a:latin typeface="Times New Roman"/>
                <a:cs typeface="Times New Roman"/>
              </a:rPr>
              <a:t>f</a:t>
            </a:r>
            <a:r>
              <a:rPr lang="en-US" sz="1800" spc="-5" dirty="0">
                <a:latin typeface="Times New Roman"/>
                <a:cs typeface="Times New Roman"/>
              </a:rPr>
              <a:t>f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rts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for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M</a:t>
            </a:r>
            <a:r>
              <a:rPr lang="en-US" sz="1800" spc="-20" dirty="0" smtClean="0">
                <a:latin typeface="Times New Roman"/>
                <a:cs typeface="Times New Roman"/>
              </a:rPr>
              <a:t>a</a:t>
            </a:r>
            <a:r>
              <a:rPr lang="en-US" sz="1800" spc="-5" dirty="0" smtClean="0">
                <a:latin typeface="Times New Roman"/>
                <a:cs typeface="Times New Roman"/>
              </a:rPr>
              <a:t>i</a:t>
            </a:r>
            <a:r>
              <a:rPr lang="en-US" sz="1800" dirty="0" smtClean="0">
                <a:latin typeface="Times New Roman"/>
                <a:cs typeface="Times New Roman"/>
              </a:rPr>
              <a:t>n</a:t>
            </a:r>
            <a:r>
              <a:rPr lang="en-US" sz="1800" spc="-5" dirty="0" smtClean="0">
                <a:latin typeface="Times New Roman"/>
                <a:cs typeface="Times New Roman"/>
              </a:rPr>
              <a:t>tain</a:t>
            </a:r>
            <a:r>
              <a:rPr lang="en-US" sz="1800" dirty="0" smtClean="0">
                <a:latin typeface="Times New Roman"/>
                <a:cs typeface="Times New Roman"/>
              </a:rPr>
              <a:t>i</a:t>
            </a:r>
            <a:r>
              <a:rPr lang="en-US" sz="1800" spc="-5" dirty="0" smtClean="0">
                <a:latin typeface="Times New Roman"/>
                <a:cs typeface="Times New Roman"/>
              </a:rPr>
              <a:t>ng  </a:t>
            </a:r>
            <a:r>
              <a:rPr lang="en-US" sz="1800" spc="-5" dirty="0">
                <a:latin typeface="Times New Roman"/>
                <a:cs typeface="Times New Roman"/>
              </a:rPr>
              <a:t>daily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data.</a:t>
            </a:r>
            <a:endParaRPr lang="en-US" sz="1800" dirty="0">
              <a:latin typeface="Times New Roman"/>
              <a:cs typeface="Times New Roman"/>
            </a:endParaRPr>
          </a:p>
          <a:p>
            <a:pPr marL="355600" algn="just">
              <a:tabLst>
                <a:tab pos="398780" algn="l"/>
              </a:tabLst>
            </a:pPr>
            <a:r>
              <a:rPr lang="en-US" sz="1800" spc="-45" dirty="0">
                <a:latin typeface="Times New Roman"/>
                <a:cs typeface="Times New Roman"/>
              </a:rPr>
              <a:t>Avoid </a:t>
            </a:r>
            <a:r>
              <a:rPr lang="en-US" sz="1800" spc="-10" dirty="0">
                <a:latin typeface="Times New Roman"/>
                <a:cs typeface="Times New Roman"/>
              </a:rPr>
              <a:t>Data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manipulations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55600" algn="just">
              <a:lnSpc>
                <a:spcPct val="150000"/>
              </a:lnSpc>
              <a:spcBef>
                <a:spcPts val="5"/>
              </a:spcBef>
              <a:tabLst>
                <a:tab pos="33020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Also </a:t>
            </a:r>
            <a:r>
              <a:rPr lang="en-US" sz="1800" dirty="0">
                <a:latin typeface="Times New Roman"/>
                <a:cs typeface="Times New Roman"/>
              </a:rPr>
              <a:t>avoids </a:t>
            </a:r>
            <a:r>
              <a:rPr lang="en-US" sz="1800" spc="-5" dirty="0">
                <a:latin typeface="Times New Roman"/>
                <a:cs typeface="Times New Roman"/>
              </a:rPr>
              <a:t>Data inconsistency &amp;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redundancy</a:t>
            </a:r>
            <a:r>
              <a:rPr lang="en-US" sz="1800" spc="-20" dirty="0" smtClean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82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algn="just">
              <a:spcBef>
                <a:spcPts val="95"/>
              </a:spcBef>
              <a:tabLst>
                <a:tab pos="41211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This software will run </a:t>
            </a:r>
            <a:r>
              <a:rPr lang="en-US" sz="1800" dirty="0">
                <a:latin typeface="Times New Roman"/>
                <a:cs typeface="Times New Roman"/>
              </a:rPr>
              <a:t>on </a:t>
            </a:r>
            <a:r>
              <a:rPr lang="en-US" sz="1800" spc="-5" dirty="0">
                <a:latin typeface="Times New Roman"/>
                <a:cs typeface="Times New Roman"/>
              </a:rPr>
              <a:t>a </a:t>
            </a:r>
            <a:r>
              <a:rPr lang="en-US" sz="1800" dirty="0">
                <a:latin typeface="Times New Roman"/>
                <a:cs typeface="Times New Roman"/>
              </a:rPr>
              <a:t>single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pc</a:t>
            </a:r>
            <a:endParaRPr lang="en-US" sz="1800" dirty="0">
              <a:latin typeface="Times New Roman"/>
              <a:cs typeface="Times New Roman"/>
            </a:endParaRPr>
          </a:p>
          <a:p>
            <a:pPr marL="355600" algn="just">
              <a:tabLst>
                <a:tab pos="39878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Admin and Employee have to sit on the </a:t>
            </a:r>
            <a:r>
              <a:rPr lang="en-US" sz="1800" spc="-10" dirty="0">
                <a:latin typeface="Times New Roman"/>
                <a:cs typeface="Times New Roman"/>
              </a:rPr>
              <a:t>same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 smtClean="0">
                <a:latin typeface="Times New Roman"/>
                <a:cs typeface="Times New Roman"/>
              </a:rPr>
              <a:t>pc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355600" algn="just">
              <a:tabLst>
                <a:tab pos="398780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No network Connection</a:t>
            </a:r>
          </a:p>
          <a:p>
            <a:pPr marL="355600" algn="just">
              <a:tabLst>
                <a:tab pos="398780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Generic system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9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Employee Management System?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 is a versatile application, developed to maintain the details of employees working in any organization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provide a comprehensive approach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of employee information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Employee Management System consists of crucial work-related and important personal information about an employee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good employee management system can actually make a world of difference to an organization, especially true in case of start-ups and small businesses, where the focus should be on growing the business more than anything else.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4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224081" y="261794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Demonstration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5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224081" y="261794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our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a standalone Employee management system to fulfil requirements such as keeping record of employees working in organization, recording salary details, managing leaves taken by employees and attendance of employees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Well-designed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to store employee information.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front-end for the user to interact with the system.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secure marking of attendance using biometric approach.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that can be easily modified to meet any organizations need.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fast marking of attendance using biometric sensor.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records are maintained in registers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process.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searching, editing and updates.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and inefficient marking of attendance.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4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maintaining the computerized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mployee details.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attendance marking using biometric sensor.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application and accepting/rejecting of leave requests.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system that can be modified according to any organizations need in minimum time.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and Editing of employee details is simplified and computerized allowing admins to work with system accordingly.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2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4081" y="2617948"/>
            <a:ext cx="9404723" cy="1400530"/>
          </a:xfrm>
        </p:spPr>
        <p:txBody>
          <a:bodyPr/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0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60" y="1063416"/>
            <a:ext cx="9793979" cy="52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3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9" y="1172832"/>
            <a:ext cx="11135308" cy="47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9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38" y="813250"/>
            <a:ext cx="8985220" cy="55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9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658</Words>
  <Application>Microsoft Office PowerPoint</Application>
  <PresentationFormat>Widescreen</PresentationFormat>
  <Paragraphs>88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Ion</vt:lpstr>
      <vt:lpstr>EMPLOYEE MANAGEMENT SYSTEM WITH BIOMETRIC ATTENDANCE</vt:lpstr>
      <vt:lpstr>What is Employee Management System?</vt:lpstr>
      <vt:lpstr>Objectives of our project</vt:lpstr>
      <vt:lpstr>Existing System</vt:lpstr>
      <vt:lpstr>Proposed System</vt:lpstr>
      <vt:lpstr>Software Design</vt:lpstr>
      <vt:lpstr>PowerPoint Presentation</vt:lpstr>
      <vt:lpstr>PowerPoint Presentation</vt:lpstr>
      <vt:lpstr>PowerPoint Presentation</vt:lpstr>
      <vt:lpstr>Hardware Modules</vt:lpstr>
      <vt:lpstr>Hardware Modules</vt:lpstr>
      <vt:lpstr>Login / Welcome Screen</vt:lpstr>
      <vt:lpstr>Employee Record Entry Form</vt:lpstr>
      <vt:lpstr>Employee Leave Request Form</vt:lpstr>
      <vt:lpstr>Admin Leave Request Accept/Reject Portal</vt:lpstr>
      <vt:lpstr>Finger Print Module Interfacing</vt:lpstr>
      <vt:lpstr>System Requirements</vt:lpstr>
      <vt:lpstr>Advantages</vt:lpstr>
      <vt:lpstr>Limitations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 WITH BIOMETRIC ATTENDANCE</dc:title>
  <dc:creator>Asus</dc:creator>
  <cp:lastModifiedBy>Asus</cp:lastModifiedBy>
  <cp:revision>5</cp:revision>
  <dcterms:created xsi:type="dcterms:W3CDTF">2019-04-22T01:30:29Z</dcterms:created>
  <dcterms:modified xsi:type="dcterms:W3CDTF">2019-04-22T02:18:02Z</dcterms:modified>
</cp:coreProperties>
</file>