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7" r:id="rId10"/>
    <p:sldId id="265" r:id="rId11"/>
    <p:sldId id="266" r:id="rId12"/>
    <p:sldId id="268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your own presentation slide deck, go to ‘File’ &gt; ‘Make a copy…’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32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6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131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35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896975"/>
            <a:ext cx="8520600" cy="19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#4</a:t>
            </a:r>
            <a:br>
              <a:rPr lang="en-US" dirty="0"/>
            </a:br>
            <a:r>
              <a:rPr lang="en-US" dirty="0"/>
              <a:t>Identify vacant properties needing fencing.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Members: Stanley </a:t>
            </a:r>
            <a:r>
              <a:rPr lang="en-US" dirty="0" err="1"/>
              <a:t>LaGuerre</a:t>
            </a:r>
            <a:r>
              <a:rPr lang="en-US" dirty="0"/>
              <a:t> &amp; Smit Shah</a:t>
            </a: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5" y="4052645"/>
            <a:ext cx="1080301" cy="74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Excerpts - 2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F4A1A-4D75-46E6-BEA5-5A8C4F3A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1" y="1098141"/>
            <a:ext cx="6457950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F7815E-7970-45F6-AF4D-EC6C12462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37" y="2378185"/>
            <a:ext cx="2181073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Excerpts - 3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80FFA-F021-4EA9-9B63-2C38EEC3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0" y="1958263"/>
            <a:ext cx="7397965" cy="9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6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Excerpts - 4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84218-D34D-4FF6-8775-31AFB6E1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80" y="1494076"/>
            <a:ext cx="7436839" cy="18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1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pic>
        <p:nvPicPr>
          <p:cNvPr id="4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52" y="3934553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 you’re looking to solve?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Identify vacant properties that need a fence.</a:t>
            </a:r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91" y="3604591"/>
            <a:ext cx="1086928" cy="76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available to you to help solve it?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Two files</a:t>
            </a:r>
          </a:p>
          <a:p>
            <a:pPr marL="342900" lvl="0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/>
              <a:t>Properties in Pompano Beach</a:t>
            </a:r>
          </a:p>
          <a:p>
            <a:pPr marL="342900" lvl="0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/>
              <a:t>Inspection Data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/>
              <a:t>Ideally we need the PERMIT data but for the purposes for this hackathon, we used the data available</a:t>
            </a: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6" y="3583370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5F201-E22F-42D4-95CA-55FC2181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60" y="842574"/>
            <a:ext cx="7646090" cy="4300926"/>
          </a:xfrm>
          <a:prstGeom prst="rect">
            <a:avLst/>
          </a:prstGeom>
        </p:spPr>
      </p:pic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5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Solution, or steps taken towards the solution.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Solution, or steps taken towards the solution. –</a:t>
            </a:r>
            <a:r>
              <a:rPr lang="en-US" sz="2400" dirty="0"/>
              <a:t> cont’d</a:t>
            </a:r>
            <a:endParaRPr sz="2400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Created TWO CSV(Comma Separated Values) files that are input in to the software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Read all Properties data (A from Venn Diagram)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Read all Permit data (B from Venn Diagram)</a:t>
            </a:r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52" y="3543614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Solution, or steps taken towards the solution. –</a:t>
            </a:r>
            <a:r>
              <a:rPr lang="en-US" sz="2400" dirty="0"/>
              <a:t> cont’d</a:t>
            </a:r>
            <a:endParaRPr sz="2400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Check if A’s Use Code maps to a “Vacant” status &gt; A2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Take all “VACANT” properties in A and see if they have PERMIT data (In B)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Output currently is A2 &lt;intersection&gt; B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52" y="3543614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3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thing you learned in your group?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City/Government is willing to share data to optimize process and save taxpayers money.</a:t>
            </a:r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83" y="3649632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next steps?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Get the correct PERMIT file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Update Code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Build Auto-Update Procedure</a:t>
            </a:r>
            <a:endParaRPr dirty="0"/>
          </a:p>
        </p:txBody>
      </p:sp>
      <p:pic>
        <p:nvPicPr>
          <p:cNvPr id="5" name="Shape 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09" y="3782153"/>
            <a:ext cx="1305588" cy="8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Excerpts – Code 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C475A-3084-4FAF-8770-BB71F11C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5141647" cy="3957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625B8C-9DD7-4077-91D9-0BF7CE52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2" y="1443037"/>
            <a:ext cx="2314575" cy="2486025"/>
          </a:xfrm>
          <a:prstGeom prst="rect">
            <a:avLst/>
          </a:prstGeom>
        </p:spPr>
      </p:pic>
      <p:sp>
        <p:nvSpPr>
          <p:cNvPr id="6" name="Shape 97">
            <a:extLst>
              <a:ext uri="{FF2B5EF4-FFF2-40B4-BE49-F238E27FC236}">
                <a16:creationId xmlns:a16="http://schemas.microsoft.com/office/drawing/2014/main" id="{5044529D-E666-46B6-9C37-05F5FD326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i="1" dirty="0"/>
              <a:t>So 9202080010 becomes</a:t>
            </a:r>
          </a:p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i="1" dirty="0"/>
              <a:t>494202080010</a:t>
            </a:r>
            <a:endParaRPr sz="1400" i="1" dirty="0"/>
          </a:p>
        </p:txBody>
      </p:sp>
    </p:spTree>
    <p:extLst>
      <p:ext uri="{BB962C8B-B14F-4D97-AF65-F5344CB8AC3E}">
        <p14:creationId xmlns:p14="http://schemas.microsoft.com/office/powerpoint/2010/main" val="26021137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252</Words>
  <Application>Microsoft Office PowerPoint</Application>
  <PresentationFormat>On-screen Show (16:9)</PresentationFormat>
  <Paragraphs>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#4 Identify vacant properties needing fencing.</vt:lpstr>
      <vt:lpstr>What’s the problem you’re looking to solve?</vt:lpstr>
      <vt:lpstr>What was available to you to help solve it?</vt:lpstr>
      <vt:lpstr>Solution, or steps taken towards the solution.</vt:lpstr>
      <vt:lpstr>Solution, or steps taken towards the solution. – cont’d</vt:lpstr>
      <vt:lpstr>Solution, or steps taken towards the solution. – cont’d</vt:lpstr>
      <vt:lpstr>Biggest thing you learned in your group?</vt:lpstr>
      <vt:lpstr>What are the next steps?</vt:lpstr>
      <vt:lpstr>Code Excerpts – Code 1</vt:lpstr>
      <vt:lpstr>Code Excerpts - 2</vt:lpstr>
      <vt:lpstr>Code Excerpts - 3</vt:lpstr>
      <vt:lpstr>Code Excerpts - 4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Clifton Maloney</dc:creator>
  <cp:lastModifiedBy>Smit Shah</cp:lastModifiedBy>
  <cp:revision>9</cp:revision>
  <dcterms:modified xsi:type="dcterms:W3CDTF">2018-04-14T18:04:26Z</dcterms:modified>
</cp:coreProperties>
</file>