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A39B6-88CD-4CCF-AABA-4904C1D4F5B8}">
          <p14:sldIdLst>
            <p14:sldId id="256"/>
            <p14:sldId id="258"/>
            <p14:sldId id="259"/>
            <p14:sldId id="260"/>
            <p14:sldId id="261"/>
            <p14:sldId id="263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F3FC-265D-4009-A9E7-624510224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496" y="327991"/>
            <a:ext cx="6851374" cy="10899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Capstone project 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A21D6-0774-4301-AB39-4EA95F756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208" y="1417984"/>
            <a:ext cx="7712766" cy="337930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Python Bootcamp Data Analysis for Beginners</a:t>
            </a:r>
          </a:p>
          <a:p>
            <a:pPr algn="l"/>
            <a:r>
              <a:rPr lang="en-US" sz="3200" b="1" dirty="0"/>
              <a:t>   Team-9: @Lena Fidrmuc</a:t>
            </a:r>
          </a:p>
          <a:p>
            <a:pPr algn="l"/>
            <a:r>
              <a:rPr lang="en-US" sz="3200" b="1" dirty="0"/>
              <a:t>                    @Daniela </a:t>
            </a:r>
            <a:r>
              <a:rPr lang="en-US" sz="3200" b="1" dirty="0" err="1"/>
              <a:t>Ullien</a:t>
            </a:r>
            <a:endParaRPr lang="en-US" sz="3200" b="1" dirty="0"/>
          </a:p>
          <a:p>
            <a:pPr algn="l"/>
            <a:r>
              <a:rPr lang="en-US" sz="3200" b="1" dirty="0"/>
              <a:t>                    @</a:t>
            </a:r>
            <a:r>
              <a:rPr lang="en-US" sz="3200" b="1" dirty="0" err="1"/>
              <a:t>Chinenye</a:t>
            </a:r>
            <a:r>
              <a:rPr lang="en-US" sz="3200" b="1" dirty="0"/>
              <a:t> Okeke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D245C-1A14-43CF-AA02-4CAACACDB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809" y="4665451"/>
            <a:ext cx="2146165" cy="21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7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FDDE-B595-4021-BB3B-EF7EC653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253447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55BE-DC77-4E67-B2D0-D313B9AE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1709714"/>
            <a:ext cx="10575234" cy="453868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Life expectancy by WHO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Health indicators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BCG coverage by WHO: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sz="2000" dirty="0"/>
              <a:t>   Bacillus Calmette–</a:t>
            </a:r>
            <a:r>
              <a:rPr lang="en-GB" sz="2000" dirty="0" err="1"/>
              <a:t>Guérin</a:t>
            </a:r>
            <a:r>
              <a:rPr lang="en-GB" sz="2000" dirty="0"/>
              <a:t>(BCG) vaccine is a vaccine primarily used against TB   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3200" dirty="0"/>
              <a:t>Covid-19 data by </a:t>
            </a:r>
            <a:r>
              <a:rPr lang="en-GB" sz="3200" dirty="0" err="1"/>
              <a:t>Worldometers</a:t>
            </a:r>
            <a:r>
              <a:rPr lang="en-GB" sz="32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67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9840-4ECD-4E17-92BC-72E17BC0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27" y="271670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Questions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FF7A-0FB4-4BCD-A047-742B0173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616766"/>
            <a:ext cx="11386930" cy="4969564"/>
          </a:xfrm>
        </p:spPr>
        <p:txBody>
          <a:bodyPr anchor="t">
            <a:normAutofit/>
          </a:bodyPr>
          <a:lstStyle/>
          <a:p>
            <a:r>
              <a:rPr lang="en-GB" sz="2400" dirty="0"/>
              <a:t>Do countries with higher life expectancy suffer more from Covid-19 in terms of deaths recorded?</a:t>
            </a:r>
          </a:p>
          <a:p>
            <a:r>
              <a:rPr lang="en-GB" sz="2400" dirty="0"/>
              <a:t>Do countries where BCG vaccine was widely implemented have fewer infection rates per million?</a:t>
            </a:r>
          </a:p>
          <a:p>
            <a:r>
              <a:rPr lang="en-GB" sz="2400" dirty="0"/>
              <a:t>Do countries where BCG vaccine was widely implemented have higher life expectancy? </a:t>
            </a:r>
          </a:p>
          <a:p>
            <a:r>
              <a:rPr lang="en-GB" sz="2400" dirty="0"/>
              <a:t>What is the most Covid-19 affected continent in terms of infected cases and deaths?</a:t>
            </a:r>
          </a:p>
          <a:p>
            <a:r>
              <a:rPr lang="en-GB" sz="2400" dirty="0"/>
              <a:t>What country has the highest ratio of recovered cases?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572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13E4-404B-46B8-87C6-A44A939F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 countries where BCG vaccine was widely implemented have higher life expectancy? </a:t>
            </a:r>
            <a:br>
              <a:rPr lang="en-GB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9BB6E8-6B6A-4A0D-AD22-50BCB56DD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857" y="1641303"/>
            <a:ext cx="7619311" cy="4850216"/>
          </a:xfrm>
        </p:spPr>
      </p:pic>
    </p:spTree>
    <p:extLst>
      <p:ext uri="{BB962C8B-B14F-4D97-AF65-F5344CB8AC3E}">
        <p14:creationId xmlns:p14="http://schemas.microsoft.com/office/powerpoint/2010/main" val="149540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B2D-0D70-4DF7-8AD2-3AA9BABD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GB" sz="2400" dirty="0"/>
              <a:t>1. shows that even countries with high </a:t>
            </a:r>
            <a:r>
              <a:rPr lang="en-GB" sz="2400" dirty="0" err="1"/>
              <a:t>bcg</a:t>
            </a:r>
            <a:r>
              <a:rPr lang="en-GB" sz="2400" dirty="0"/>
              <a:t> coverage have lower life expectancy=&lt;60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2. shows that even countries with lower </a:t>
            </a:r>
            <a:r>
              <a:rPr lang="en-GB" sz="2400" dirty="0" err="1"/>
              <a:t>bcg</a:t>
            </a:r>
            <a:r>
              <a:rPr lang="en-GB" sz="2400" dirty="0"/>
              <a:t> coverage=&lt;40 have higher life expectancy</a:t>
            </a:r>
            <a:br>
              <a:rPr lang="en-GB" sz="2400" dirty="0"/>
            </a:br>
            <a:br>
              <a:rPr lang="en-GB" sz="2400" dirty="0"/>
            </a:b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1A5F1-18C9-4B5F-8CFB-5D9E5F073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02" y="2663688"/>
            <a:ext cx="4714049" cy="4061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349B0-E3B3-4788-B109-2233EB794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33" y="2676940"/>
            <a:ext cx="5340881" cy="25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996E-682B-4698-84D7-421AA578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1062"/>
            <a:ext cx="10131425" cy="1694806"/>
          </a:xfrm>
        </p:spPr>
        <p:txBody>
          <a:bodyPr>
            <a:normAutofit fontScale="90000"/>
          </a:bodyPr>
          <a:lstStyle/>
          <a:p>
            <a:r>
              <a:rPr lang="en-GB" dirty="0"/>
              <a:t>Do countries where BCG vaccine was widely implemented have fewer infection rates per million?</a:t>
            </a:r>
            <a:br>
              <a:rPr lang="en-GB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0379C-70F6-480A-A067-D12B4727A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338" y="2011657"/>
            <a:ext cx="6612835" cy="4413683"/>
          </a:xfrm>
        </p:spPr>
      </p:pic>
    </p:spTree>
    <p:extLst>
      <p:ext uri="{BB962C8B-B14F-4D97-AF65-F5344CB8AC3E}">
        <p14:creationId xmlns:p14="http://schemas.microsoft.com/office/powerpoint/2010/main" val="379877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CCF9-F390-4D7A-94C3-55E6A270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most Covid-19 affected continent in terms of infected cases and deaths?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85CC2-E297-40D7-9E2E-C28C6C609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74" y="2270435"/>
            <a:ext cx="5439566" cy="39779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1893A-E258-4C67-8437-1570BC9A7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92" y="2270434"/>
            <a:ext cx="6619334" cy="39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2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8DB4-8FC6-4E05-9DF8-1B7A869A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Thank you To Pyladies Amsterdam!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81BF2-8F2B-44E5-B5BB-41E15A079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496" y="2065867"/>
            <a:ext cx="8285281" cy="4619804"/>
          </a:xfrm>
        </p:spPr>
      </p:pic>
    </p:spTree>
    <p:extLst>
      <p:ext uri="{BB962C8B-B14F-4D97-AF65-F5344CB8AC3E}">
        <p14:creationId xmlns:p14="http://schemas.microsoft.com/office/powerpoint/2010/main" val="2473205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76</TotalTime>
  <Words>212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Capstone project </vt:lpstr>
      <vt:lpstr> Data </vt:lpstr>
      <vt:lpstr>Questions</vt:lpstr>
      <vt:lpstr>Do countries where BCG vaccine was widely implemented have higher life expectancy?  </vt:lpstr>
      <vt:lpstr>1. shows that even countries with high bcg coverage have lower life expectancy=&lt;60  2. shows that even countries with lower bcg coverage=&lt;40 have higher life expectancy  </vt:lpstr>
      <vt:lpstr>Do countries where BCG vaccine was widely implemented have fewer infection rates per million? </vt:lpstr>
      <vt:lpstr>What is the most Covid-19 affected continent in terms of infected cases and deaths?</vt:lpstr>
      <vt:lpstr>Thank you To Pyladies Amsterdam!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Lena F</dc:creator>
  <cp:lastModifiedBy>Daniela Ullien</cp:lastModifiedBy>
  <cp:revision>10</cp:revision>
  <dcterms:created xsi:type="dcterms:W3CDTF">2020-06-03T10:13:46Z</dcterms:created>
  <dcterms:modified xsi:type="dcterms:W3CDTF">2020-06-03T15:35:21Z</dcterms:modified>
</cp:coreProperties>
</file>