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EDA39B6-88CD-4CCF-AABA-4904C1D4F5B8}">
          <p14:sldIdLst>
            <p14:sldId id="256"/>
            <p14:sldId id="258"/>
            <p14:sldId id="259"/>
            <p14:sldId id="260"/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03-Jun-20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03-Jun-20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03-Jun-20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03-Jun-20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03-Jun-20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03-Jun-20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03-Jun-20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03-Jun-20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03-Jun-20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8F3FC-265D-4009-A9E7-624510224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5496" y="327991"/>
            <a:ext cx="6851374" cy="108999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Capstone project 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A21D6-0774-4301-AB39-4EA95F756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208" y="1417984"/>
            <a:ext cx="7712766" cy="3379303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Python Bootcamp Data Analysis for Beginners</a:t>
            </a:r>
          </a:p>
          <a:p>
            <a:pPr algn="l"/>
            <a:r>
              <a:rPr lang="en-US" sz="3200" b="1" dirty="0"/>
              <a:t>   Team-9: @Lena Fidrmuc</a:t>
            </a:r>
          </a:p>
          <a:p>
            <a:pPr algn="l"/>
            <a:r>
              <a:rPr lang="en-US" sz="3200" b="1" dirty="0"/>
              <a:t>                    @</a:t>
            </a:r>
            <a:r>
              <a:rPr lang="en-US" sz="3200" b="1" dirty="0" err="1"/>
              <a:t>Ullien</a:t>
            </a:r>
            <a:endParaRPr lang="en-US" sz="3200" b="1" dirty="0"/>
          </a:p>
          <a:p>
            <a:pPr algn="l"/>
            <a:r>
              <a:rPr lang="en-US" sz="3200" b="1" dirty="0"/>
              <a:t>                    @</a:t>
            </a:r>
            <a:r>
              <a:rPr lang="en-US" sz="3200" b="1" dirty="0" err="1"/>
              <a:t>Chinnie</a:t>
            </a:r>
            <a:endParaRPr lang="en-US" sz="3200" b="1" dirty="0"/>
          </a:p>
          <a:p>
            <a:pPr algn="l"/>
            <a:endParaRPr lang="en-US" sz="3200" b="1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9D245C-1A14-43CF-AA02-4CAACACDB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6809" y="4665451"/>
            <a:ext cx="2146165" cy="214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70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EFDDE-B595-4021-BB3B-EF7EC6532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9" y="253447"/>
            <a:ext cx="10131425" cy="1456267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055BE-DC77-4E67-B2D0-D313B9AE0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79" y="1709714"/>
            <a:ext cx="10575234" cy="4538685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Life expectancy by WHO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Health indicators</a:t>
            </a:r>
          </a:p>
          <a:p>
            <a:pPr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3200" dirty="0"/>
              <a:t>BCG coverage by WHO:</a:t>
            </a: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GB" sz="2000" dirty="0"/>
              <a:t>   Bacillus Calmette–</a:t>
            </a:r>
            <a:r>
              <a:rPr lang="en-GB" sz="2000" dirty="0" err="1"/>
              <a:t>Guérin</a:t>
            </a:r>
            <a:r>
              <a:rPr lang="en-GB" sz="2000" dirty="0"/>
              <a:t>(BCG) vaccine is a vaccine primarily used against TB    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GB" sz="3200" dirty="0"/>
              <a:t>Covid-19 data by </a:t>
            </a:r>
            <a:r>
              <a:rPr lang="en-GB" sz="3200" dirty="0" err="1"/>
              <a:t>Worldometers</a:t>
            </a:r>
            <a:r>
              <a:rPr lang="en-GB" sz="32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4676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E9840-4ECD-4E17-92BC-72E17BC0E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27" y="271670"/>
            <a:ext cx="10131425" cy="1456267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Questions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0FF7A-0FB4-4BCD-A047-742B0173B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043" y="1616766"/>
            <a:ext cx="11386930" cy="4969564"/>
          </a:xfrm>
        </p:spPr>
        <p:txBody>
          <a:bodyPr anchor="t">
            <a:normAutofit/>
          </a:bodyPr>
          <a:lstStyle/>
          <a:p>
            <a:r>
              <a:rPr lang="en-GB" sz="2400" dirty="0"/>
              <a:t>Do countries with higher life expectancy suffer more from Covid-19 in terms of deaths recorded?</a:t>
            </a:r>
          </a:p>
          <a:p>
            <a:r>
              <a:rPr lang="en-GB" sz="2400" dirty="0"/>
              <a:t>Do countries where BCG vaccine was widely implemented have fewer infection rates per million?</a:t>
            </a:r>
          </a:p>
          <a:p>
            <a:r>
              <a:rPr lang="en-GB" sz="2400" dirty="0"/>
              <a:t>Do countries where BCG vaccine was widely implemented have higher life expectancy? </a:t>
            </a:r>
          </a:p>
          <a:p>
            <a:r>
              <a:rPr lang="en-GB" sz="2400" dirty="0"/>
              <a:t>What is the most Covid-19 affected continent in terms of infected cases and deaths?</a:t>
            </a:r>
          </a:p>
          <a:p>
            <a:r>
              <a:rPr lang="en-GB" sz="2400" dirty="0"/>
              <a:t>What country has the highest ratio of recovered cases?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5725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13E4-404B-46B8-87C6-A44A939F3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16659-CEF0-46F6-BA22-15CF0C3B3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04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38DB4-8FC6-4E05-9DF8-1B7A869AB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Thank you To Pyladies Amsterdam!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481BF2-8F2B-44E5-B5BB-41E15A0791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7496" y="1853067"/>
            <a:ext cx="8666921" cy="4832604"/>
          </a:xfrm>
        </p:spPr>
      </p:pic>
    </p:spTree>
    <p:extLst>
      <p:ext uri="{BB962C8B-B14F-4D97-AF65-F5344CB8AC3E}">
        <p14:creationId xmlns:p14="http://schemas.microsoft.com/office/powerpoint/2010/main" val="24732054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32</TotalTime>
  <Words>129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Capstone project </vt:lpstr>
      <vt:lpstr> Data </vt:lpstr>
      <vt:lpstr>Questions</vt:lpstr>
      <vt:lpstr>PowerPoint Presentation</vt:lpstr>
      <vt:lpstr>Thank you To Pyladies Amsterdam!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Lena F</dc:creator>
  <cp:lastModifiedBy>Lena F</cp:lastModifiedBy>
  <cp:revision>4</cp:revision>
  <dcterms:created xsi:type="dcterms:W3CDTF">2020-06-03T10:13:46Z</dcterms:created>
  <dcterms:modified xsi:type="dcterms:W3CDTF">2020-06-03T10:45:54Z</dcterms:modified>
</cp:coreProperties>
</file>