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3457B-34AF-4B34-9B41-F04F1908C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862" y="4009106"/>
            <a:ext cx="3353687" cy="1495049"/>
          </a:xfrm>
        </p:spPr>
        <p:txBody>
          <a:bodyPr>
            <a:normAutofit fontScale="90000"/>
          </a:bodyPr>
          <a:lstStyle/>
          <a:p>
            <a:pPr rtl="1"/>
            <a:r>
              <a:rPr lang="he-IL" sz="2800" dirty="0"/>
              <a:t>שקד </a:t>
            </a:r>
            <a:r>
              <a:rPr lang="he-IL" sz="2800" dirty="0" err="1"/>
              <a:t>וינדר</a:t>
            </a:r>
            <a:br>
              <a:rPr lang="he-IL" sz="2800" dirty="0"/>
            </a:br>
            <a:r>
              <a:rPr lang="he-IL" sz="2800" dirty="0"/>
              <a:t>שילה אולמן</a:t>
            </a:r>
            <a:br>
              <a:rPr lang="he-IL" sz="2800" dirty="0"/>
            </a:br>
            <a:br>
              <a:rPr lang="he-IL" sz="2800" dirty="0"/>
            </a:br>
            <a:r>
              <a:rPr lang="he-IL" sz="2800" dirty="0"/>
              <a:t>מרצה: ד"ר אליהו </a:t>
            </a:r>
            <a:r>
              <a:rPr lang="he-IL" sz="2800" dirty="0" err="1"/>
              <a:t>חלסצ</a:t>
            </a:r>
            <a:r>
              <a:rPr lang="en-US" sz="2800" dirty="0"/>
              <a:t>'</a:t>
            </a:r>
            <a:r>
              <a:rPr lang="he-IL" sz="2800" dirty="0"/>
              <a:t>י</a:t>
            </a:r>
            <a:endParaRPr lang="en-IL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11E7E-722A-4809-846E-550B91464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9821" y="580336"/>
            <a:ext cx="6318829" cy="2268559"/>
          </a:xfrm>
        </p:spPr>
        <p:txBody>
          <a:bodyPr>
            <a:normAutofit lnSpcReduction="10000"/>
          </a:bodyPr>
          <a:lstStyle/>
          <a:p>
            <a:pPr algn="ctr" rtl="1"/>
            <a:r>
              <a:rPr lang="he-IL" sz="6600" b="1" dirty="0"/>
              <a:t>תכנות מתקדם 2- אבן דרך 3</a:t>
            </a:r>
            <a:endParaRPr lang="en-IL" sz="6600" b="1" dirty="0"/>
          </a:p>
        </p:txBody>
      </p:sp>
    </p:spTree>
    <p:extLst>
      <p:ext uri="{BB962C8B-B14F-4D97-AF65-F5344CB8AC3E}">
        <p14:creationId xmlns:p14="http://schemas.microsoft.com/office/powerpoint/2010/main" val="14570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6C96-F513-46BA-9EC4-94BB70C9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/>
              <a:t>קצת על התרגיל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6AC4C-EBBF-40F0-99EA-25CB6D3F9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באבן דרך זו השתמשנו בארכיטקטורת </a:t>
            </a:r>
            <a:r>
              <a:rPr lang="en-US" dirty="0"/>
              <a:t>MVVM</a:t>
            </a:r>
            <a:r>
              <a:rPr lang="he-IL" dirty="0"/>
              <a:t> על מנת ליצור אפליקציית אנדרואיד של סימולטור טיסה עליו אפשר לשלוט דרך הטלפון</a:t>
            </a:r>
          </a:p>
          <a:p>
            <a:pPr algn="r" rtl="1"/>
            <a:r>
              <a:rPr lang="he-IL" dirty="0"/>
              <a:t>יצרנו את ה</a:t>
            </a:r>
            <a:r>
              <a:rPr lang="en-US" dirty="0"/>
              <a:t>view</a:t>
            </a:r>
            <a:r>
              <a:rPr lang="he-IL" dirty="0"/>
              <a:t> של האפליקציה, אותו המשתמש רואה ודרכו הוא יכול להטיס את המטוס. הערכים עוברים ל-</a:t>
            </a:r>
            <a:r>
              <a:rPr lang="en-US" dirty="0" err="1"/>
              <a:t>viewModel</a:t>
            </a:r>
            <a:r>
              <a:rPr lang="he-IL" dirty="0"/>
              <a:t> שמעביר אותם ל-</a:t>
            </a:r>
            <a:r>
              <a:rPr lang="en-US" dirty="0"/>
              <a:t>Model</a:t>
            </a:r>
            <a:r>
              <a:rPr lang="he-IL" dirty="0"/>
              <a:t>. משם הם עוברים ל-</a:t>
            </a:r>
            <a:r>
              <a:rPr lang="en-US" dirty="0" err="1"/>
              <a:t>flightGeer</a:t>
            </a:r>
            <a:r>
              <a:rPr lang="he-IL" dirty="0"/>
              <a:t> שמציג את הטיסה.</a:t>
            </a:r>
          </a:p>
          <a:p>
            <a:pPr algn="r" rtl="1"/>
            <a:r>
              <a:rPr lang="he-IL" dirty="0"/>
              <a:t>בשקופיות הבאות נפרט קצת על כל חלק </a:t>
            </a:r>
            <a:r>
              <a:rPr lang="he-IL" dirty="0" err="1"/>
              <a:t>בפרוייקט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9018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0ADF-2712-4A69-ABD6-FADDDABE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Model</a:t>
            </a:r>
            <a:endParaRPr lang="en-IL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DED4B-819F-481B-893D-03AC30C00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400" dirty="0"/>
              <a:t>המודל אחראי על הלוגיקה של </a:t>
            </a:r>
            <a:r>
              <a:rPr lang="he-IL" sz="2400" dirty="0" err="1"/>
              <a:t>הפרוייקט</a:t>
            </a:r>
            <a:r>
              <a:rPr lang="he-IL" sz="2400" dirty="0"/>
              <a:t>. לכן בתרגיל שלנו זה אומר שתפקידו להעביר את הנתונים ל</a:t>
            </a:r>
            <a:r>
              <a:rPr lang="en-US" sz="2400" dirty="0" err="1"/>
              <a:t>flightGeer</a:t>
            </a:r>
            <a:r>
              <a:rPr lang="he-IL" sz="2400" dirty="0"/>
              <a:t>.</a:t>
            </a:r>
          </a:p>
          <a:p>
            <a:pPr algn="r" rtl="1"/>
            <a:r>
              <a:rPr lang="he-IL" sz="2400" dirty="0"/>
              <a:t>הוא עושה זאת ב</a:t>
            </a:r>
            <a:r>
              <a:rPr lang="en-US" sz="2400" dirty="0"/>
              <a:t>thread </a:t>
            </a:r>
            <a:r>
              <a:rPr lang="he-IL" sz="2400" dirty="0"/>
              <a:t> נפרד וע"י תור משימות (מין </a:t>
            </a:r>
            <a:r>
              <a:rPr lang="en-US" sz="2400" dirty="0"/>
              <a:t>thread-pool</a:t>
            </a:r>
            <a:r>
              <a:rPr lang="he-IL" sz="2400" dirty="0"/>
              <a:t> עם </a:t>
            </a:r>
            <a:r>
              <a:rPr lang="en-US" sz="2400" dirty="0"/>
              <a:t>thread</a:t>
            </a:r>
            <a:r>
              <a:rPr lang="he-IL" sz="2400" dirty="0"/>
              <a:t> יחיד) על מנת שלא לתקוע את הטיסה אם (בתיאוריה) יהיו דברים מורכבים שיצטרך ה</a:t>
            </a:r>
            <a:r>
              <a:rPr lang="en-US" sz="2400" dirty="0"/>
              <a:t>model</a:t>
            </a:r>
            <a:r>
              <a:rPr lang="he-IL" sz="2400" dirty="0"/>
              <a:t> לעשות.</a:t>
            </a:r>
          </a:p>
        </p:txBody>
      </p:sp>
    </p:spTree>
    <p:extLst>
      <p:ext uri="{BB962C8B-B14F-4D97-AF65-F5344CB8AC3E}">
        <p14:creationId xmlns:p14="http://schemas.microsoft.com/office/powerpoint/2010/main" val="382381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17C8-56BB-44C1-A65B-CE3B10469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b="1" dirty="0"/>
              <a:t>View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A426-0CF2-4EA7-9EED-6F9D9251A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</a:t>
            </a:r>
            <a:r>
              <a:rPr lang="en-US" dirty="0"/>
              <a:t>view</a:t>
            </a:r>
            <a:r>
              <a:rPr lang="he-IL" dirty="0"/>
              <a:t> הוא ה-</a:t>
            </a:r>
            <a:r>
              <a:rPr lang="en-US" dirty="0" err="1"/>
              <a:t>gui</a:t>
            </a:r>
            <a:r>
              <a:rPr lang="he-IL" dirty="0"/>
              <a:t> של האפליקציה. אותו המשתמש רואה (בטלפון) ודרכו הוא יכול לשלוט בטיסה של המטוס.</a:t>
            </a:r>
          </a:p>
          <a:p>
            <a:pPr algn="r" rtl="1"/>
            <a:r>
              <a:rPr lang="he-IL" dirty="0"/>
              <a:t>אצלנו באפליקציה ה-</a:t>
            </a:r>
            <a:r>
              <a:rPr lang="en-US" dirty="0"/>
              <a:t>view</a:t>
            </a:r>
            <a:r>
              <a:rPr lang="he-IL" dirty="0"/>
              <a:t> כולל אופציה לחיבור </a:t>
            </a:r>
            <a:r>
              <a:rPr lang="en-US" dirty="0" err="1"/>
              <a:t>tcp</a:t>
            </a:r>
            <a:r>
              <a:rPr lang="he-IL" dirty="0"/>
              <a:t> ל</a:t>
            </a:r>
            <a:r>
              <a:rPr lang="en-US" dirty="0" err="1"/>
              <a:t>flightGeer</a:t>
            </a:r>
            <a:r>
              <a:rPr lang="he-IL" dirty="0"/>
              <a:t>, ובנוסף לכך גם </a:t>
            </a:r>
            <a:r>
              <a:rPr lang="he-IL" dirty="0" err="1"/>
              <a:t>גויסטיק</a:t>
            </a:r>
            <a:r>
              <a:rPr lang="he-IL" dirty="0"/>
              <a:t> (לשלוט ב-</a:t>
            </a:r>
            <a:r>
              <a:rPr lang="en-US" dirty="0"/>
              <a:t>aileron, elevator</a:t>
            </a:r>
            <a:r>
              <a:rPr lang="he-IL" dirty="0"/>
              <a:t>) </a:t>
            </a:r>
            <a:r>
              <a:rPr lang="he-IL" dirty="0" err="1"/>
              <a:t>וסליידרים</a:t>
            </a:r>
            <a:r>
              <a:rPr lang="he-IL" dirty="0"/>
              <a:t> (לשליטה ב-</a:t>
            </a:r>
            <a:r>
              <a:rPr lang="en-US" dirty="0"/>
              <a:t>throttle, rudder</a:t>
            </a:r>
            <a:r>
              <a:rPr lang="he-IL" dirty="0"/>
              <a:t>). </a:t>
            </a:r>
            <a:r>
              <a:rPr lang="he-IL" dirty="0" err="1"/>
              <a:t>הג</a:t>
            </a:r>
            <a:r>
              <a:rPr lang="en-US" dirty="0"/>
              <a:t>'</a:t>
            </a:r>
            <a:r>
              <a:rPr lang="he-IL" dirty="0" err="1"/>
              <a:t>ויסטיק</a:t>
            </a:r>
            <a:r>
              <a:rPr lang="he-IL" dirty="0"/>
              <a:t> יורש מ-</a:t>
            </a:r>
            <a:r>
              <a:rPr lang="en-US" dirty="0"/>
              <a:t>view</a:t>
            </a:r>
            <a:r>
              <a:rPr lang="he-IL" dirty="0"/>
              <a:t> וכך ניתן להציג אותו ב</a:t>
            </a:r>
            <a:r>
              <a:rPr lang="en-US" dirty="0"/>
              <a:t>view</a:t>
            </a:r>
            <a:r>
              <a:rPr lang="he-IL" dirty="0"/>
              <a:t>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8789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35D9-16F1-4BB4-B361-183D78B5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/>
              <a:t>viewModel</a:t>
            </a:r>
            <a:endParaRPr lang="en-I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FCD7E-BDBE-4A45-8DC7-F55244A79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400" dirty="0"/>
              <a:t>תפקיד ה-</a:t>
            </a:r>
            <a:r>
              <a:rPr lang="en-US" sz="2400" dirty="0" err="1"/>
              <a:t>viewModel</a:t>
            </a:r>
            <a:r>
              <a:rPr lang="he-IL" sz="2400" dirty="0"/>
              <a:t> הוא להפריד בין ה-</a:t>
            </a:r>
            <a:r>
              <a:rPr lang="en-US" sz="2400" dirty="0"/>
              <a:t>view</a:t>
            </a:r>
            <a:r>
              <a:rPr lang="he-IL" sz="2400" dirty="0"/>
              <a:t> לבין ה-</a:t>
            </a:r>
            <a:r>
              <a:rPr lang="en-US" sz="2400" dirty="0"/>
              <a:t>model</a:t>
            </a:r>
            <a:r>
              <a:rPr lang="he-IL" sz="2400" dirty="0"/>
              <a:t>, כלומר בין ה-</a:t>
            </a:r>
            <a:r>
              <a:rPr lang="en-US" sz="2400" dirty="0" err="1"/>
              <a:t>gui</a:t>
            </a:r>
            <a:r>
              <a:rPr lang="he-IL" sz="2400" dirty="0"/>
              <a:t> של האפליקציה לבין הלוגיקה שלה. </a:t>
            </a:r>
            <a:r>
              <a:rPr lang="he-IL" sz="2400" dirty="0" err="1"/>
              <a:t>באפלקציה</a:t>
            </a:r>
            <a:r>
              <a:rPr lang="he-IL" sz="2400" dirty="0"/>
              <a:t> שלנו ה</a:t>
            </a:r>
            <a:r>
              <a:rPr lang="en-US" sz="2400" dirty="0" err="1"/>
              <a:t>viewModel</a:t>
            </a:r>
            <a:r>
              <a:rPr lang="he-IL" sz="2400" dirty="0"/>
              <a:t> פועל רק בכיוון אחד, כלומר מעביר נתונים מ-</a:t>
            </a:r>
            <a:r>
              <a:rPr lang="en-US" sz="2400" dirty="0"/>
              <a:t>view</a:t>
            </a:r>
            <a:r>
              <a:rPr lang="he-IL" sz="2400" dirty="0"/>
              <a:t> ל-</a:t>
            </a:r>
            <a:r>
              <a:rPr lang="en-US" sz="2400" dirty="0"/>
              <a:t>model</a:t>
            </a:r>
            <a:r>
              <a:rPr lang="he-IL" sz="2400" dirty="0"/>
              <a:t>.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326022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A637-4FCD-488C-B71F-F57B1856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Demo fly</a:t>
            </a:r>
            <a:endParaRPr lang="en-I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EB611-AB94-4A17-8EF8-A9ADEB2E2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515" y="2052116"/>
            <a:ext cx="7196624" cy="1481197"/>
          </a:xfrm>
        </p:spPr>
        <p:txBody>
          <a:bodyPr>
            <a:normAutofit/>
          </a:bodyPr>
          <a:lstStyle/>
          <a:p>
            <a:pPr algn="r" rtl="1"/>
            <a:r>
              <a:rPr lang="he-IL" sz="2800" dirty="0"/>
              <a:t>כעת נבצע טיסת הדגמה לאפליקציה שלנו! </a:t>
            </a:r>
            <a:r>
              <a:rPr lang="he-IL" sz="2800" dirty="0">
                <a:sym typeface="Wingdings" panose="05000000000000000000" pitchFamily="2" charset="2"/>
              </a:rPr>
              <a:t>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1029965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34</TotalTime>
  <Words>255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שקד וינדר שילה אולמן  מרצה: ד"ר אליהו חלסצ'י</vt:lpstr>
      <vt:lpstr>קצת על התרגיל</vt:lpstr>
      <vt:lpstr>Model</vt:lpstr>
      <vt:lpstr>View</vt:lpstr>
      <vt:lpstr>viewModel</vt:lpstr>
      <vt:lpstr>Demo fly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שקד וינדר שילה אולמן  מרצה: ד"ר אליהו חלסצ'י</dc:title>
  <dc:creator>שילה אולמן</dc:creator>
  <cp:lastModifiedBy>שילה אולמן</cp:lastModifiedBy>
  <cp:revision>3</cp:revision>
  <dcterms:created xsi:type="dcterms:W3CDTF">2021-06-27T19:32:24Z</dcterms:created>
  <dcterms:modified xsi:type="dcterms:W3CDTF">2021-06-27T20:06:42Z</dcterms:modified>
</cp:coreProperties>
</file>