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emf" ContentType="image/x-emf"/>
  <Default Extension="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5" r:id="rId4"/>
    <p:sldId id="269" r:id="rId5"/>
    <p:sldId id="268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DFF"/>
    <a:srgbClr val="D0BDFF"/>
    <a:srgbClr val="FFD759"/>
    <a:srgbClr val="523399"/>
    <a:srgbClr val="533396"/>
    <a:srgbClr val="FD6A94"/>
    <a:srgbClr val="00C4DF"/>
    <a:srgbClr val="EAD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23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B4C60-14F0-4157-B2BF-2DADD3F8B71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0AD72-8480-4673-9F90-4543687560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B0B29C5-D141-4006-80F4-8E0C5DEA3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43A46AE-0F61-41CD-839F-7427C94EFF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B89C3F8-AF22-4E96-A042-34239346E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78B6567-CCF7-4403-AF9B-33B07D8E5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E4B2FA1-03D2-4AD8-8C84-7AD32EAA3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19AC259-DB7D-4A9F-88E6-304B9287C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AA4A1FE-DF5F-4EE6-86DC-5DE96FF61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rgbClr val="EAD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749024"/>
            <a:ext cx="9144000" cy="144781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769FEA0-9616-4219-BD47-FADFD53E8FA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481239-5B36-4029-8001-047E03B52D7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-1005654" y="4301571"/>
            <a:ext cx="2109128" cy="3465233"/>
          </a:xfrm>
          <a:custGeom>
            <a:avLst/>
            <a:rect l="l" t="t" r="r" b="b"/>
            <a:pathLst>
              <a:path w="2109128" h="3465233">
                <a:moveTo>
                  <a:pt x="855183" y="96809"/>
                </a:moveTo>
                <a:cubicBezTo>
                  <a:pt x="859041" y="158541"/>
                  <a:pt x="762585" y="363026"/>
                  <a:pt x="855183" y="525072"/>
                </a:cubicBezTo>
                <a:cubicBezTo>
                  <a:pt x="947781" y="687118"/>
                  <a:pt x="1250652" y="916682"/>
                  <a:pt x="1410768" y="1069082"/>
                </a:cubicBezTo>
                <a:cubicBezTo>
                  <a:pt x="1570884" y="1221482"/>
                  <a:pt x="1715568" y="1155892"/>
                  <a:pt x="1815882" y="1439472"/>
                </a:cubicBezTo>
                <a:cubicBezTo>
                  <a:pt x="1916196" y="1723052"/>
                  <a:pt x="1993360" y="2432966"/>
                  <a:pt x="2012651" y="2770561"/>
                </a:cubicBezTo>
                <a:cubicBezTo>
                  <a:pt x="2031942" y="3108156"/>
                  <a:pt x="2263437" y="3459255"/>
                  <a:pt x="1931629" y="3465042"/>
                </a:cubicBezTo>
                <a:cubicBezTo>
                  <a:pt x="1599822" y="3470829"/>
                  <a:pt x="195426" y="3347366"/>
                  <a:pt x="21806" y="2805285"/>
                </a:cubicBezTo>
                <a:cubicBezTo>
                  <a:pt x="-151814" y="2263204"/>
                  <a:pt x="764515" y="654323"/>
                  <a:pt x="889907" y="212556"/>
                </a:cubicBezTo>
                <a:cubicBezTo>
                  <a:pt x="1015299" y="-229211"/>
                  <a:pt x="774160" y="154682"/>
                  <a:pt x="774160" y="154682"/>
                </a:cubicBezTo>
                <a:cubicBezTo>
                  <a:pt x="762585" y="152753"/>
                  <a:pt x="810813" y="200981"/>
                  <a:pt x="820459" y="200981"/>
                </a:cubicBezTo>
                <a:cubicBezTo>
                  <a:pt x="830105" y="200981"/>
                  <a:pt x="824317" y="168186"/>
                  <a:pt x="832034" y="154682"/>
                </a:cubicBezTo>
                <a:cubicBezTo>
                  <a:pt x="839751" y="141178"/>
                  <a:pt x="851325" y="35077"/>
                  <a:pt x="855183" y="96809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Freeform 21"/>
          <p:cNvSpPr/>
          <p:nvPr userDrawn="1"/>
        </p:nvSpPr>
        <p:spPr>
          <a:xfrm>
            <a:off x="10124568" y="5105241"/>
            <a:ext cx="2743136" cy="2691129"/>
          </a:xfrm>
          <a:custGeom>
            <a:avLst/>
            <a:rect l="l" t="t" r="r" b="b"/>
            <a:pathLst>
              <a:path w="2743136" h="2691129">
                <a:moveTo>
                  <a:pt x="241846" y="2606214"/>
                </a:moveTo>
                <a:cubicBezTo>
                  <a:pt x="-182559" y="2432594"/>
                  <a:pt x="77871" y="1734254"/>
                  <a:pt x="91375" y="1414021"/>
                </a:cubicBezTo>
                <a:cubicBezTo>
                  <a:pt x="104879" y="1093788"/>
                  <a:pt x="224484" y="850720"/>
                  <a:pt x="322869" y="684816"/>
                </a:cubicBezTo>
                <a:cubicBezTo>
                  <a:pt x="421254" y="518912"/>
                  <a:pt x="511922" y="482259"/>
                  <a:pt x="681684" y="418598"/>
                </a:cubicBezTo>
                <a:cubicBezTo>
                  <a:pt x="851446" y="354937"/>
                  <a:pt x="1140813" y="326001"/>
                  <a:pt x="1341441" y="302852"/>
                </a:cubicBezTo>
                <a:cubicBezTo>
                  <a:pt x="1542069" y="279703"/>
                  <a:pt x="1679036" y="322142"/>
                  <a:pt x="1885451" y="279702"/>
                </a:cubicBezTo>
                <a:cubicBezTo>
                  <a:pt x="2091866" y="237261"/>
                  <a:pt x="2500838" y="-129269"/>
                  <a:pt x="2579932" y="48209"/>
                </a:cubicBezTo>
                <a:cubicBezTo>
                  <a:pt x="2659026" y="225687"/>
                  <a:pt x="2350368" y="943317"/>
                  <a:pt x="2360013" y="1344573"/>
                </a:cubicBezTo>
                <a:cubicBezTo>
                  <a:pt x="2369658" y="1745829"/>
                  <a:pt x="2983116" y="2245470"/>
                  <a:pt x="2637805" y="2455743"/>
                </a:cubicBezTo>
                <a:cubicBezTo>
                  <a:pt x="2292494" y="2666016"/>
                  <a:pt x="666251" y="2779834"/>
                  <a:pt x="241846" y="2606214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reeform 22"/>
          <p:cNvSpPr/>
          <p:nvPr userDrawn="1"/>
        </p:nvSpPr>
        <p:spPr>
          <a:xfrm>
            <a:off x="9866938" y="-946777"/>
            <a:ext cx="2916893" cy="2684465"/>
          </a:xfrm>
          <a:custGeom>
            <a:avLst/>
            <a:rect l="l" t="t" r="r" b="b"/>
            <a:pathLst>
              <a:path w="2916893" h="2684465">
                <a:moveTo>
                  <a:pt x="56160" y="734005"/>
                </a:moveTo>
                <a:cubicBezTo>
                  <a:pt x="-63445" y="853610"/>
                  <a:pt x="27223" y="525661"/>
                  <a:pt x="148757" y="734005"/>
                </a:cubicBezTo>
                <a:cubicBezTo>
                  <a:pt x="270291" y="942349"/>
                  <a:pt x="497927" y="1746790"/>
                  <a:pt x="785365" y="1984071"/>
                </a:cubicBezTo>
                <a:cubicBezTo>
                  <a:pt x="1072803" y="2221352"/>
                  <a:pt x="1558940" y="2041944"/>
                  <a:pt x="1873385" y="2157691"/>
                </a:cubicBezTo>
                <a:cubicBezTo>
                  <a:pt x="2187831" y="2273438"/>
                  <a:pt x="2498418" y="2742213"/>
                  <a:pt x="2672038" y="2678552"/>
                </a:cubicBezTo>
                <a:cubicBezTo>
                  <a:pt x="2845658" y="2614891"/>
                  <a:pt x="2930540" y="2163479"/>
                  <a:pt x="2915107" y="1775727"/>
                </a:cubicBezTo>
                <a:cubicBezTo>
                  <a:pt x="2899674" y="1387975"/>
                  <a:pt x="2920894" y="645265"/>
                  <a:pt x="2579441" y="352040"/>
                </a:cubicBezTo>
                <a:cubicBezTo>
                  <a:pt x="2237988" y="58815"/>
                  <a:pt x="1285006" y="-43428"/>
                  <a:pt x="866388" y="16375"/>
                </a:cubicBezTo>
                <a:cubicBezTo>
                  <a:pt x="447770" y="76178"/>
                  <a:pt x="175765" y="614400"/>
                  <a:pt x="56160" y="734005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Freeform 23"/>
          <p:cNvSpPr/>
          <p:nvPr userDrawn="1"/>
        </p:nvSpPr>
        <p:spPr>
          <a:xfrm>
            <a:off x="-1193940" y="-439948"/>
            <a:ext cx="2506322" cy="1737025"/>
          </a:xfrm>
          <a:custGeom>
            <a:avLst/>
            <a:rect l="l" t="t" r="r" b="b"/>
            <a:pathLst>
              <a:path w="2506322" h="1737025">
                <a:moveTo>
                  <a:pt x="256391" y="1296475"/>
                </a:moveTo>
                <a:cubicBezTo>
                  <a:pt x="422295" y="1377498"/>
                  <a:pt x="771464" y="1755604"/>
                  <a:pt x="1136067" y="1736313"/>
                </a:cubicBezTo>
                <a:cubicBezTo>
                  <a:pt x="1500670" y="1717022"/>
                  <a:pt x="2287748" y="1470095"/>
                  <a:pt x="2444006" y="1180728"/>
                </a:cubicBezTo>
                <a:cubicBezTo>
                  <a:pt x="2600264" y="891361"/>
                  <a:pt x="2457509" y="-11465"/>
                  <a:pt x="2073616" y="110"/>
                </a:cubicBezTo>
                <a:cubicBezTo>
                  <a:pt x="1689723" y="11685"/>
                  <a:pt x="441586" y="1039902"/>
                  <a:pt x="140644" y="1250176"/>
                </a:cubicBezTo>
                <a:cubicBezTo>
                  <a:pt x="-160298" y="1460450"/>
                  <a:pt x="90487" y="1215452"/>
                  <a:pt x="256391" y="1296475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Freeform 24"/>
          <p:cNvSpPr/>
          <p:nvPr userDrawn="1"/>
        </p:nvSpPr>
        <p:spPr>
          <a:xfrm>
            <a:off x="-720442" y="4709180"/>
            <a:ext cx="3404806" cy="2840315"/>
          </a:xfrm>
          <a:custGeom>
            <a:avLst/>
            <a:rect l="l" t="t" r="r" b="b"/>
            <a:pathLst>
              <a:path w="3404806" h="2840315">
                <a:moveTo>
                  <a:pt x="577425" y="73760"/>
                </a:moveTo>
                <a:cubicBezTo>
                  <a:pt x="581283" y="133562"/>
                  <a:pt x="546559" y="336120"/>
                  <a:pt x="577425" y="478874"/>
                </a:cubicBezTo>
                <a:cubicBezTo>
                  <a:pt x="608291" y="621629"/>
                  <a:pt x="675810" y="812611"/>
                  <a:pt x="762620" y="930287"/>
                </a:cubicBezTo>
                <a:cubicBezTo>
                  <a:pt x="849430" y="1047963"/>
                  <a:pt x="936241" y="1134773"/>
                  <a:pt x="1098286" y="1184930"/>
                </a:cubicBezTo>
                <a:cubicBezTo>
                  <a:pt x="1260331" y="1235087"/>
                  <a:pt x="1541982" y="1223512"/>
                  <a:pt x="1734893" y="1231228"/>
                </a:cubicBezTo>
                <a:cubicBezTo>
                  <a:pt x="1927804" y="1238944"/>
                  <a:pt x="2099496" y="1213866"/>
                  <a:pt x="2255754" y="1231228"/>
                </a:cubicBezTo>
                <a:cubicBezTo>
                  <a:pt x="2412012" y="1248590"/>
                  <a:pt x="2554767" y="1256306"/>
                  <a:pt x="2672443" y="1335400"/>
                </a:cubicBezTo>
                <a:cubicBezTo>
                  <a:pt x="2790119" y="1414494"/>
                  <a:pt x="2849922" y="1539886"/>
                  <a:pt x="2961810" y="1705790"/>
                </a:cubicBezTo>
                <a:cubicBezTo>
                  <a:pt x="3073699" y="1871694"/>
                  <a:pt x="3577197" y="2141770"/>
                  <a:pt x="3343774" y="2330823"/>
                </a:cubicBezTo>
                <a:cubicBezTo>
                  <a:pt x="3110351" y="2519876"/>
                  <a:pt x="2095637" y="2849754"/>
                  <a:pt x="1561273" y="2840109"/>
                </a:cubicBezTo>
                <a:cubicBezTo>
                  <a:pt x="1026909" y="2830464"/>
                  <a:pt x="380655" y="2533380"/>
                  <a:pt x="137587" y="2272950"/>
                </a:cubicBezTo>
                <a:cubicBezTo>
                  <a:pt x="-105481" y="2012520"/>
                  <a:pt x="33415" y="1636342"/>
                  <a:pt x="102863" y="1277527"/>
                </a:cubicBezTo>
                <a:cubicBezTo>
                  <a:pt x="172311" y="918712"/>
                  <a:pt x="554276" y="120059"/>
                  <a:pt x="554276" y="120059"/>
                </a:cubicBezTo>
                <a:cubicBezTo>
                  <a:pt x="635299" y="-76711"/>
                  <a:pt x="573567" y="13958"/>
                  <a:pt x="577425" y="73760"/>
                </a:cubicBezTo>
                <a:close/>
              </a:path>
            </a:pathLst>
          </a:custGeom>
          <a:solidFill>
            <a:srgbClr val="00C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Freeform 25"/>
          <p:cNvSpPr/>
          <p:nvPr userDrawn="1"/>
        </p:nvSpPr>
        <p:spPr>
          <a:xfrm>
            <a:off x="-624907" y="-866614"/>
            <a:ext cx="3356534" cy="2615877"/>
          </a:xfrm>
          <a:custGeom>
            <a:avLst/>
            <a:rect l="l" t="t" r="r" b="b"/>
            <a:pathLst>
              <a:path w="3363411" h="2310508">
                <a:moveTo>
                  <a:pt x="3252361" y="276160"/>
                </a:moveTo>
                <a:cubicBezTo>
                  <a:pt x="3649758" y="426631"/>
                  <a:pt x="2876184" y="897335"/>
                  <a:pt x="2569455" y="1051664"/>
                </a:cubicBezTo>
                <a:cubicBezTo>
                  <a:pt x="2262726" y="1205993"/>
                  <a:pt x="1703283" y="1119182"/>
                  <a:pt x="1411987" y="1202134"/>
                </a:cubicBezTo>
                <a:cubicBezTo>
                  <a:pt x="1120691" y="1285086"/>
                  <a:pt x="989511" y="1371897"/>
                  <a:pt x="821678" y="1549375"/>
                </a:cubicBezTo>
                <a:cubicBezTo>
                  <a:pt x="653845" y="1726853"/>
                  <a:pt x="511090" y="2500428"/>
                  <a:pt x="404989" y="2267005"/>
                </a:cubicBezTo>
                <a:cubicBezTo>
                  <a:pt x="298888" y="2033582"/>
                  <a:pt x="-295279" y="482575"/>
                  <a:pt x="185070" y="148838"/>
                </a:cubicBezTo>
                <a:cubicBezTo>
                  <a:pt x="665419" y="-184899"/>
                  <a:pt x="2854964" y="125689"/>
                  <a:pt x="3252361" y="276160"/>
                </a:cubicBezTo>
                <a:close/>
              </a:path>
            </a:pathLst>
          </a:custGeom>
          <a:solidFill>
            <a:srgbClr val="533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Freeform 26"/>
          <p:cNvSpPr/>
          <p:nvPr userDrawn="1"/>
        </p:nvSpPr>
        <p:spPr>
          <a:xfrm>
            <a:off x="7200858" y="-1088052"/>
            <a:ext cx="5332161" cy="1910394"/>
          </a:xfrm>
          <a:custGeom>
            <a:avLst/>
            <a:rect l="l" t="t" r="r" b="b"/>
            <a:pathLst>
              <a:path w="5332161" h="1910394">
                <a:moveTo>
                  <a:pt x="235298" y="648215"/>
                </a:moveTo>
                <a:cubicBezTo>
                  <a:pt x="343329" y="798686"/>
                  <a:pt x="684781" y="1363916"/>
                  <a:pt x="964503" y="1574189"/>
                </a:cubicBezTo>
                <a:cubicBezTo>
                  <a:pt x="1244225" y="1784462"/>
                  <a:pt x="1547095" y="1898280"/>
                  <a:pt x="1913627" y="1909855"/>
                </a:cubicBezTo>
                <a:cubicBezTo>
                  <a:pt x="2280159" y="1921430"/>
                  <a:pt x="2829956" y="1743951"/>
                  <a:pt x="3163693" y="1643637"/>
                </a:cubicBezTo>
                <a:cubicBezTo>
                  <a:pt x="3497430" y="1543323"/>
                  <a:pt x="3647900" y="1338838"/>
                  <a:pt x="3916047" y="1307972"/>
                </a:cubicBezTo>
                <a:cubicBezTo>
                  <a:pt x="4184194" y="1277106"/>
                  <a:pt x="4554584" y="1367774"/>
                  <a:pt x="4772574" y="1458442"/>
                </a:cubicBezTo>
                <a:cubicBezTo>
                  <a:pt x="4990564" y="1549110"/>
                  <a:pt x="5152609" y="1987020"/>
                  <a:pt x="5223986" y="1851982"/>
                </a:cubicBezTo>
                <a:cubicBezTo>
                  <a:pt x="5295363" y="1716944"/>
                  <a:pt x="5438118" y="956873"/>
                  <a:pt x="5200837" y="648215"/>
                </a:cubicBezTo>
                <a:cubicBezTo>
                  <a:pt x="4963556" y="339557"/>
                  <a:pt x="4614386" y="-3826"/>
                  <a:pt x="3800300" y="32"/>
                </a:cubicBezTo>
                <a:cubicBezTo>
                  <a:pt x="2986214" y="3890"/>
                  <a:pt x="910487" y="559475"/>
                  <a:pt x="316320" y="671364"/>
                </a:cubicBezTo>
                <a:cubicBezTo>
                  <a:pt x="-277847" y="783253"/>
                  <a:pt x="127267" y="497744"/>
                  <a:pt x="235298" y="648215"/>
                </a:cubicBezTo>
                <a:close/>
              </a:path>
            </a:pathLst>
          </a:custGeom>
          <a:solidFill>
            <a:srgbClr val="FD6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Freeform 27"/>
          <p:cNvSpPr/>
          <p:nvPr userDrawn="1"/>
        </p:nvSpPr>
        <p:spPr>
          <a:xfrm>
            <a:off x="9719516" y="4795044"/>
            <a:ext cx="3437463" cy="2569586"/>
          </a:xfrm>
          <a:custGeom>
            <a:avLst/>
            <a:rect l="l" t="t" r="r" b="b"/>
            <a:pathLst>
              <a:path w="3437463" h="2569586">
                <a:moveTo>
                  <a:pt x="2828124" y="44671"/>
                </a:moveTo>
                <a:cubicBezTo>
                  <a:pt x="2666078" y="-202256"/>
                  <a:pt x="2668007" y="646554"/>
                  <a:pt x="2457734" y="831749"/>
                </a:cubicBezTo>
                <a:cubicBezTo>
                  <a:pt x="2247461" y="1016944"/>
                  <a:pt x="1566483" y="1155840"/>
                  <a:pt x="1566483" y="1155840"/>
                </a:cubicBezTo>
                <a:cubicBezTo>
                  <a:pt x="1300265" y="1252296"/>
                  <a:pt x="1093850" y="1256154"/>
                  <a:pt x="860427" y="1410483"/>
                </a:cubicBezTo>
                <a:cubicBezTo>
                  <a:pt x="627004" y="1564812"/>
                  <a:pt x="293267" y="1919769"/>
                  <a:pt x="165946" y="2081815"/>
                </a:cubicBezTo>
                <a:cubicBezTo>
                  <a:pt x="38625" y="2243861"/>
                  <a:pt x="-96413" y="2305593"/>
                  <a:pt x="96498" y="2382757"/>
                </a:cubicBezTo>
                <a:cubicBezTo>
                  <a:pt x="289409" y="2459921"/>
                  <a:pt x="937592" y="2517795"/>
                  <a:pt x="1323415" y="2544802"/>
                </a:cubicBezTo>
                <a:cubicBezTo>
                  <a:pt x="1709238" y="2571809"/>
                  <a:pt x="2060336" y="2583384"/>
                  <a:pt x="2411435" y="2544802"/>
                </a:cubicBezTo>
                <a:cubicBezTo>
                  <a:pt x="2762534" y="2506220"/>
                  <a:pt x="3354772" y="2726139"/>
                  <a:pt x="3430007" y="2313309"/>
                </a:cubicBezTo>
                <a:cubicBezTo>
                  <a:pt x="3505242" y="1900479"/>
                  <a:pt x="2990170" y="291598"/>
                  <a:pt x="2828124" y="44671"/>
                </a:cubicBezTo>
                <a:close/>
              </a:path>
            </a:pathLst>
          </a:custGeom>
          <a:solidFill>
            <a:srgbClr val="FF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676400" y="3584900"/>
            <a:ext cx="1800000" cy="0"/>
          </a:xfrm>
          <a:prstGeom prst="line">
            <a:avLst/>
          </a:prstGeom>
          <a:ln w="635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bg>
      <p:bgPr>
        <a:solidFill>
          <a:srgbClr val="EAD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-1005654" y="4301571"/>
            <a:ext cx="2109128" cy="3465233"/>
          </a:xfrm>
          <a:custGeom>
            <a:avLst/>
            <a:rect l="l" t="t" r="r" b="b"/>
            <a:pathLst>
              <a:path w="2109128" h="3465233">
                <a:moveTo>
                  <a:pt x="855183" y="96809"/>
                </a:moveTo>
                <a:cubicBezTo>
                  <a:pt x="859041" y="158541"/>
                  <a:pt x="762585" y="363026"/>
                  <a:pt x="855183" y="525072"/>
                </a:cubicBezTo>
                <a:cubicBezTo>
                  <a:pt x="947781" y="687118"/>
                  <a:pt x="1250652" y="916682"/>
                  <a:pt x="1410768" y="1069082"/>
                </a:cubicBezTo>
                <a:cubicBezTo>
                  <a:pt x="1570884" y="1221482"/>
                  <a:pt x="1715568" y="1155892"/>
                  <a:pt x="1815882" y="1439472"/>
                </a:cubicBezTo>
                <a:cubicBezTo>
                  <a:pt x="1916196" y="1723052"/>
                  <a:pt x="1993360" y="2432966"/>
                  <a:pt x="2012651" y="2770561"/>
                </a:cubicBezTo>
                <a:cubicBezTo>
                  <a:pt x="2031942" y="3108156"/>
                  <a:pt x="2263437" y="3459255"/>
                  <a:pt x="1931629" y="3465042"/>
                </a:cubicBezTo>
                <a:cubicBezTo>
                  <a:pt x="1599822" y="3470829"/>
                  <a:pt x="195426" y="3347366"/>
                  <a:pt x="21806" y="2805285"/>
                </a:cubicBezTo>
                <a:cubicBezTo>
                  <a:pt x="-151814" y="2263204"/>
                  <a:pt x="764515" y="654323"/>
                  <a:pt x="889907" y="212556"/>
                </a:cubicBezTo>
                <a:cubicBezTo>
                  <a:pt x="1015299" y="-229211"/>
                  <a:pt x="774160" y="154682"/>
                  <a:pt x="774160" y="154682"/>
                </a:cubicBezTo>
                <a:cubicBezTo>
                  <a:pt x="762585" y="152753"/>
                  <a:pt x="810813" y="200981"/>
                  <a:pt x="820459" y="200981"/>
                </a:cubicBezTo>
                <a:cubicBezTo>
                  <a:pt x="830105" y="200981"/>
                  <a:pt x="824317" y="168186"/>
                  <a:pt x="832034" y="154682"/>
                </a:cubicBezTo>
                <a:cubicBezTo>
                  <a:pt x="839751" y="141178"/>
                  <a:pt x="851325" y="35077"/>
                  <a:pt x="855183" y="96809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Freeform 6"/>
          <p:cNvSpPr/>
          <p:nvPr userDrawn="1"/>
        </p:nvSpPr>
        <p:spPr>
          <a:xfrm>
            <a:off x="10124568" y="5105241"/>
            <a:ext cx="2743136" cy="2691129"/>
          </a:xfrm>
          <a:custGeom>
            <a:avLst/>
            <a:rect l="l" t="t" r="r" b="b"/>
            <a:pathLst>
              <a:path w="2743136" h="2691129">
                <a:moveTo>
                  <a:pt x="241846" y="2606214"/>
                </a:moveTo>
                <a:cubicBezTo>
                  <a:pt x="-182559" y="2432594"/>
                  <a:pt x="77871" y="1734254"/>
                  <a:pt x="91375" y="1414021"/>
                </a:cubicBezTo>
                <a:cubicBezTo>
                  <a:pt x="104879" y="1093788"/>
                  <a:pt x="224484" y="850720"/>
                  <a:pt x="322869" y="684816"/>
                </a:cubicBezTo>
                <a:cubicBezTo>
                  <a:pt x="421254" y="518912"/>
                  <a:pt x="511922" y="482259"/>
                  <a:pt x="681684" y="418598"/>
                </a:cubicBezTo>
                <a:cubicBezTo>
                  <a:pt x="851446" y="354937"/>
                  <a:pt x="1140813" y="326001"/>
                  <a:pt x="1341441" y="302852"/>
                </a:cubicBezTo>
                <a:cubicBezTo>
                  <a:pt x="1542069" y="279703"/>
                  <a:pt x="1679036" y="322142"/>
                  <a:pt x="1885451" y="279702"/>
                </a:cubicBezTo>
                <a:cubicBezTo>
                  <a:pt x="2091866" y="237261"/>
                  <a:pt x="2500838" y="-129269"/>
                  <a:pt x="2579932" y="48209"/>
                </a:cubicBezTo>
                <a:cubicBezTo>
                  <a:pt x="2659026" y="225687"/>
                  <a:pt x="2350368" y="943317"/>
                  <a:pt x="2360013" y="1344573"/>
                </a:cubicBezTo>
                <a:cubicBezTo>
                  <a:pt x="2369658" y="1745829"/>
                  <a:pt x="2983116" y="2245470"/>
                  <a:pt x="2637805" y="2455743"/>
                </a:cubicBezTo>
                <a:cubicBezTo>
                  <a:pt x="2292494" y="2666016"/>
                  <a:pt x="666251" y="2779834"/>
                  <a:pt x="241846" y="2606214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Freeform 7"/>
          <p:cNvSpPr/>
          <p:nvPr userDrawn="1"/>
        </p:nvSpPr>
        <p:spPr>
          <a:xfrm>
            <a:off x="9866938" y="-946777"/>
            <a:ext cx="2916893" cy="2684465"/>
          </a:xfrm>
          <a:custGeom>
            <a:avLst/>
            <a:rect l="l" t="t" r="r" b="b"/>
            <a:pathLst>
              <a:path w="2916893" h="2684465">
                <a:moveTo>
                  <a:pt x="56160" y="734005"/>
                </a:moveTo>
                <a:cubicBezTo>
                  <a:pt x="-63445" y="853610"/>
                  <a:pt x="27223" y="525661"/>
                  <a:pt x="148757" y="734005"/>
                </a:cubicBezTo>
                <a:cubicBezTo>
                  <a:pt x="270291" y="942349"/>
                  <a:pt x="497927" y="1746790"/>
                  <a:pt x="785365" y="1984071"/>
                </a:cubicBezTo>
                <a:cubicBezTo>
                  <a:pt x="1072803" y="2221352"/>
                  <a:pt x="1558940" y="2041944"/>
                  <a:pt x="1873385" y="2157691"/>
                </a:cubicBezTo>
                <a:cubicBezTo>
                  <a:pt x="2187831" y="2273438"/>
                  <a:pt x="2498418" y="2742213"/>
                  <a:pt x="2672038" y="2678552"/>
                </a:cubicBezTo>
                <a:cubicBezTo>
                  <a:pt x="2845658" y="2614891"/>
                  <a:pt x="2930540" y="2163479"/>
                  <a:pt x="2915107" y="1775727"/>
                </a:cubicBezTo>
                <a:cubicBezTo>
                  <a:pt x="2899674" y="1387975"/>
                  <a:pt x="2920894" y="645265"/>
                  <a:pt x="2579441" y="352040"/>
                </a:cubicBezTo>
                <a:cubicBezTo>
                  <a:pt x="2237988" y="58815"/>
                  <a:pt x="1285006" y="-43428"/>
                  <a:pt x="866388" y="16375"/>
                </a:cubicBezTo>
                <a:cubicBezTo>
                  <a:pt x="447770" y="76178"/>
                  <a:pt x="175765" y="614400"/>
                  <a:pt x="56160" y="734005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Freeform 8"/>
          <p:cNvSpPr/>
          <p:nvPr userDrawn="1"/>
        </p:nvSpPr>
        <p:spPr>
          <a:xfrm>
            <a:off x="-1193940" y="-439948"/>
            <a:ext cx="2506322" cy="1737025"/>
          </a:xfrm>
          <a:custGeom>
            <a:avLst/>
            <a:rect l="l" t="t" r="r" b="b"/>
            <a:pathLst>
              <a:path w="2506322" h="1737025">
                <a:moveTo>
                  <a:pt x="256391" y="1296475"/>
                </a:moveTo>
                <a:cubicBezTo>
                  <a:pt x="422295" y="1377498"/>
                  <a:pt x="771464" y="1755604"/>
                  <a:pt x="1136067" y="1736313"/>
                </a:cubicBezTo>
                <a:cubicBezTo>
                  <a:pt x="1500670" y="1717022"/>
                  <a:pt x="2287748" y="1470095"/>
                  <a:pt x="2444006" y="1180728"/>
                </a:cubicBezTo>
                <a:cubicBezTo>
                  <a:pt x="2600264" y="891361"/>
                  <a:pt x="2457509" y="-11465"/>
                  <a:pt x="2073616" y="110"/>
                </a:cubicBezTo>
                <a:cubicBezTo>
                  <a:pt x="1689723" y="11685"/>
                  <a:pt x="441586" y="1039902"/>
                  <a:pt x="140644" y="1250176"/>
                </a:cubicBezTo>
                <a:cubicBezTo>
                  <a:pt x="-160298" y="1460450"/>
                  <a:pt x="90487" y="1215452"/>
                  <a:pt x="256391" y="1296475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Freeform 9"/>
          <p:cNvSpPr/>
          <p:nvPr userDrawn="1"/>
        </p:nvSpPr>
        <p:spPr>
          <a:xfrm>
            <a:off x="-720442" y="4709180"/>
            <a:ext cx="3404806" cy="2840315"/>
          </a:xfrm>
          <a:custGeom>
            <a:avLst/>
            <a:rect l="l" t="t" r="r" b="b"/>
            <a:pathLst>
              <a:path w="3404806" h="2840315">
                <a:moveTo>
                  <a:pt x="577425" y="73760"/>
                </a:moveTo>
                <a:cubicBezTo>
                  <a:pt x="581283" y="133562"/>
                  <a:pt x="546559" y="336120"/>
                  <a:pt x="577425" y="478874"/>
                </a:cubicBezTo>
                <a:cubicBezTo>
                  <a:pt x="608291" y="621629"/>
                  <a:pt x="675810" y="812611"/>
                  <a:pt x="762620" y="930287"/>
                </a:cubicBezTo>
                <a:cubicBezTo>
                  <a:pt x="849430" y="1047963"/>
                  <a:pt x="936241" y="1134773"/>
                  <a:pt x="1098286" y="1184930"/>
                </a:cubicBezTo>
                <a:cubicBezTo>
                  <a:pt x="1260331" y="1235087"/>
                  <a:pt x="1541982" y="1223512"/>
                  <a:pt x="1734893" y="1231228"/>
                </a:cubicBezTo>
                <a:cubicBezTo>
                  <a:pt x="1927804" y="1238944"/>
                  <a:pt x="2099496" y="1213866"/>
                  <a:pt x="2255754" y="1231228"/>
                </a:cubicBezTo>
                <a:cubicBezTo>
                  <a:pt x="2412012" y="1248590"/>
                  <a:pt x="2554767" y="1256306"/>
                  <a:pt x="2672443" y="1335400"/>
                </a:cubicBezTo>
                <a:cubicBezTo>
                  <a:pt x="2790119" y="1414494"/>
                  <a:pt x="2849922" y="1539886"/>
                  <a:pt x="2961810" y="1705790"/>
                </a:cubicBezTo>
                <a:cubicBezTo>
                  <a:pt x="3073699" y="1871694"/>
                  <a:pt x="3577197" y="2141770"/>
                  <a:pt x="3343774" y="2330823"/>
                </a:cubicBezTo>
                <a:cubicBezTo>
                  <a:pt x="3110351" y="2519876"/>
                  <a:pt x="2095637" y="2849754"/>
                  <a:pt x="1561273" y="2840109"/>
                </a:cubicBezTo>
                <a:cubicBezTo>
                  <a:pt x="1026909" y="2830464"/>
                  <a:pt x="380655" y="2533380"/>
                  <a:pt x="137587" y="2272950"/>
                </a:cubicBezTo>
                <a:cubicBezTo>
                  <a:pt x="-105481" y="2012520"/>
                  <a:pt x="33415" y="1636342"/>
                  <a:pt x="102863" y="1277527"/>
                </a:cubicBezTo>
                <a:cubicBezTo>
                  <a:pt x="172311" y="918712"/>
                  <a:pt x="554276" y="120059"/>
                  <a:pt x="554276" y="120059"/>
                </a:cubicBezTo>
                <a:cubicBezTo>
                  <a:pt x="635299" y="-76711"/>
                  <a:pt x="573567" y="13958"/>
                  <a:pt x="577425" y="73760"/>
                </a:cubicBezTo>
                <a:close/>
              </a:path>
            </a:pathLst>
          </a:custGeom>
          <a:solidFill>
            <a:srgbClr val="00C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Freeform 10"/>
          <p:cNvSpPr/>
          <p:nvPr userDrawn="1"/>
        </p:nvSpPr>
        <p:spPr>
          <a:xfrm>
            <a:off x="-624907" y="-866614"/>
            <a:ext cx="3356534" cy="2615877"/>
          </a:xfrm>
          <a:custGeom>
            <a:avLst/>
            <a:rect l="l" t="t" r="r" b="b"/>
            <a:pathLst>
              <a:path w="3363411" h="2310508">
                <a:moveTo>
                  <a:pt x="3252361" y="276160"/>
                </a:moveTo>
                <a:cubicBezTo>
                  <a:pt x="3649758" y="426631"/>
                  <a:pt x="2876184" y="897335"/>
                  <a:pt x="2569455" y="1051664"/>
                </a:cubicBezTo>
                <a:cubicBezTo>
                  <a:pt x="2262726" y="1205993"/>
                  <a:pt x="1703283" y="1119182"/>
                  <a:pt x="1411987" y="1202134"/>
                </a:cubicBezTo>
                <a:cubicBezTo>
                  <a:pt x="1120691" y="1285086"/>
                  <a:pt x="989511" y="1371897"/>
                  <a:pt x="821678" y="1549375"/>
                </a:cubicBezTo>
                <a:cubicBezTo>
                  <a:pt x="653845" y="1726853"/>
                  <a:pt x="511090" y="2500428"/>
                  <a:pt x="404989" y="2267005"/>
                </a:cubicBezTo>
                <a:cubicBezTo>
                  <a:pt x="298888" y="2033582"/>
                  <a:pt x="-295279" y="482575"/>
                  <a:pt x="185070" y="148838"/>
                </a:cubicBezTo>
                <a:cubicBezTo>
                  <a:pt x="665419" y="-184899"/>
                  <a:pt x="2854964" y="125689"/>
                  <a:pt x="3252361" y="276160"/>
                </a:cubicBezTo>
                <a:close/>
              </a:path>
            </a:pathLst>
          </a:custGeom>
          <a:solidFill>
            <a:srgbClr val="533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Freeform 11"/>
          <p:cNvSpPr/>
          <p:nvPr userDrawn="1"/>
        </p:nvSpPr>
        <p:spPr>
          <a:xfrm>
            <a:off x="7200858" y="-1088052"/>
            <a:ext cx="5332161" cy="1910394"/>
          </a:xfrm>
          <a:custGeom>
            <a:avLst/>
            <a:rect l="l" t="t" r="r" b="b"/>
            <a:pathLst>
              <a:path w="5332161" h="1910394">
                <a:moveTo>
                  <a:pt x="235298" y="648215"/>
                </a:moveTo>
                <a:cubicBezTo>
                  <a:pt x="343329" y="798686"/>
                  <a:pt x="684781" y="1363916"/>
                  <a:pt x="964503" y="1574189"/>
                </a:cubicBezTo>
                <a:cubicBezTo>
                  <a:pt x="1244225" y="1784462"/>
                  <a:pt x="1547095" y="1898280"/>
                  <a:pt x="1913627" y="1909855"/>
                </a:cubicBezTo>
                <a:cubicBezTo>
                  <a:pt x="2280159" y="1921430"/>
                  <a:pt x="2829956" y="1743951"/>
                  <a:pt x="3163693" y="1643637"/>
                </a:cubicBezTo>
                <a:cubicBezTo>
                  <a:pt x="3497430" y="1543323"/>
                  <a:pt x="3647900" y="1338838"/>
                  <a:pt x="3916047" y="1307972"/>
                </a:cubicBezTo>
                <a:cubicBezTo>
                  <a:pt x="4184194" y="1277106"/>
                  <a:pt x="4554584" y="1367774"/>
                  <a:pt x="4772574" y="1458442"/>
                </a:cubicBezTo>
                <a:cubicBezTo>
                  <a:pt x="4990564" y="1549110"/>
                  <a:pt x="5152609" y="1987020"/>
                  <a:pt x="5223986" y="1851982"/>
                </a:cubicBezTo>
                <a:cubicBezTo>
                  <a:pt x="5295363" y="1716944"/>
                  <a:pt x="5438118" y="956873"/>
                  <a:pt x="5200837" y="648215"/>
                </a:cubicBezTo>
                <a:cubicBezTo>
                  <a:pt x="4963556" y="339557"/>
                  <a:pt x="4614386" y="-3826"/>
                  <a:pt x="3800300" y="32"/>
                </a:cubicBezTo>
                <a:cubicBezTo>
                  <a:pt x="2986214" y="3890"/>
                  <a:pt x="910487" y="559475"/>
                  <a:pt x="316320" y="671364"/>
                </a:cubicBezTo>
                <a:cubicBezTo>
                  <a:pt x="-277847" y="783253"/>
                  <a:pt x="127267" y="497744"/>
                  <a:pt x="235298" y="648215"/>
                </a:cubicBezTo>
                <a:close/>
              </a:path>
            </a:pathLst>
          </a:custGeom>
          <a:solidFill>
            <a:srgbClr val="FD6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Freeform 12"/>
          <p:cNvSpPr/>
          <p:nvPr userDrawn="1"/>
        </p:nvSpPr>
        <p:spPr>
          <a:xfrm>
            <a:off x="9719516" y="4795044"/>
            <a:ext cx="3437463" cy="2569586"/>
          </a:xfrm>
          <a:custGeom>
            <a:avLst/>
            <a:rect l="l" t="t" r="r" b="b"/>
            <a:pathLst>
              <a:path w="3437463" h="2569586">
                <a:moveTo>
                  <a:pt x="2828124" y="44671"/>
                </a:moveTo>
                <a:cubicBezTo>
                  <a:pt x="2666078" y="-202256"/>
                  <a:pt x="2668007" y="646554"/>
                  <a:pt x="2457734" y="831749"/>
                </a:cubicBezTo>
                <a:cubicBezTo>
                  <a:pt x="2247461" y="1016944"/>
                  <a:pt x="1566483" y="1155840"/>
                  <a:pt x="1566483" y="1155840"/>
                </a:cubicBezTo>
                <a:cubicBezTo>
                  <a:pt x="1300265" y="1252296"/>
                  <a:pt x="1093850" y="1256154"/>
                  <a:pt x="860427" y="1410483"/>
                </a:cubicBezTo>
                <a:cubicBezTo>
                  <a:pt x="627004" y="1564812"/>
                  <a:pt x="293267" y="1919769"/>
                  <a:pt x="165946" y="2081815"/>
                </a:cubicBezTo>
                <a:cubicBezTo>
                  <a:pt x="38625" y="2243861"/>
                  <a:pt x="-96413" y="2305593"/>
                  <a:pt x="96498" y="2382757"/>
                </a:cubicBezTo>
                <a:cubicBezTo>
                  <a:pt x="289409" y="2459921"/>
                  <a:pt x="937592" y="2517795"/>
                  <a:pt x="1323415" y="2544802"/>
                </a:cubicBezTo>
                <a:cubicBezTo>
                  <a:pt x="1709238" y="2571809"/>
                  <a:pt x="2060336" y="2583384"/>
                  <a:pt x="2411435" y="2544802"/>
                </a:cubicBezTo>
                <a:cubicBezTo>
                  <a:pt x="2762534" y="2506220"/>
                  <a:pt x="3354772" y="2726139"/>
                  <a:pt x="3430007" y="2313309"/>
                </a:cubicBezTo>
                <a:cubicBezTo>
                  <a:pt x="3505242" y="1900479"/>
                  <a:pt x="2990170" y="291598"/>
                  <a:pt x="2828124" y="44671"/>
                </a:cubicBezTo>
                <a:close/>
              </a:path>
            </a:pathLst>
          </a:custGeom>
          <a:solidFill>
            <a:srgbClr val="FF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769FEA0-9616-4219-BD47-FADFD53E8FA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481239-5B36-4029-8001-047E03B52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 userDrawn="1"/>
        </p:nvSpPr>
        <p:spPr>
          <a:xfrm>
            <a:off x="8653970" y="-820101"/>
            <a:ext cx="4152822" cy="2744719"/>
          </a:xfrm>
          <a:custGeom>
            <a:avLst/>
            <a:rect l="l" t="t" r="r" b="b"/>
            <a:pathLst>
              <a:path w="4152822" h="2744719">
                <a:moveTo>
                  <a:pt x="21107" y="304286"/>
                </a:moveTo>
                <a:cubicBezTo>
                  <a:pt x="-143016" y="519209"/>
                  <a:pt x="697138" y="1066286"/>
                  <a:pt x="912061" y="1312470"/>
                </a:cubicBezTo>
                <a:cubicBezTo>
                  <a:pt x="1126984" y="1558655"/>
                  <a:pt x="1115260" y="1668070"/>
                  <a:pt x="1310645" y="1781393"/>
                </a:cubicBezTo>
                <a:cubicBezTo>
                  <a:pt x="1506030" y="1894716"/>
                  <a:pt x="1865537" y="1968963"/>
                  <a:pt x="2084368" y="1992409"/>
                </a:cubicBezTo>
                <a:cubicBezTo>
                  <a:pt x="2303199" y="2015855"/>
                  <a:pt x="2451692" y="1902532"/>
                  <a:pt x="2623630" y="1922070"/>
                </a:cubicBezTo>
                <a:cubicBezTo>
                  <a:pt x="2795569" y="1941608"/>
                  <a:pt x="2955784" y="2008039"/>
                  <a:pt x="3115999" y="2109639"/>
                </a:cubicBezTo>
                <a:cubicBezTo>
                  <a:pt x="3276214" y="2211239"/>
                  <a:pt x="3471599" y="2426162"/>
                  <a:pt x="3584922" y="2531670"/>
                </a:cubicBezTo>
                <a:cubicBezTo>
                  <a:pt x="3698245" y="2637178"/>
                  <a:pt x="3713876" y="2762224"/>
                  <a:pt x="3795938" y="2742686"/>
                </a:cubicBezTo>
                <a:cubicBezTo>
                  <a:pt x="3878000" y="2723148"/>
                  <a:pt x="4053846" y="2738777"/>
                  <a:pt x="4077292" y="2414439"/>
                </a:cubicBezTo>
                <a:cubicBezTo>
                  <a:pt x="4100738" y="2090101"/>
                  <a:pt x="4300030" y="1195239"/>
                  <a:pt x="3936615" y="796655"/>
                </a:cubicBezTo>
                <a:cubicBezTo>
                  <a:pt x="3573200" y="398071"/>
                  <a:pt x="2545476" y="104993"/>
                  <a:pt x="1896799" y="22932"/>
                </a:cubicBezTo>
                <a:cubicBezTo>
                  <a:pt x="1248122" y="-59129"/>
                  <a:pt x="185230" y="89363"/>
                  <a:pt x="21107" y="304286"/>
                </a:cubicBezTo>
                <a:close/>
              </a:path>
            </a:pathLst>
          </a:custGeom>
          <a:solidFill>
            <a:srgbClr val="FD6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Freeform 34"/>
          <p:cNvSpPr/>
          <p:nvPr userDrawn="1"/>
        </p:nvSpPr>
        <p:spPr>
          <a:xfrm>
            <a:off x="-1446183" y="4746750"/>
            <a:ext cx="7217712" cy="3458003"/>
          </a:xfrm>
          <a:custGeom>
            <a:avLst/>
            <a:rect l="l" t="t" r="r" b="b"/>
            <a:pathLst>
              <a:path w="7217712" h="3458003">
                <a:moveTo>
                  <a:pt x="578675" y="130050"/>
                </a:moveTo>
                <a:cubicBezTo>
                  <a:pt x="832675" y="118327"/>
                  <a:pt x="1629844" y="110511"/>
                  <a:pt x="2102675" y="176942"/>
                </a:cubicBezTo>
                <a:cubicBezTo>
                  <a:pt x="2575506" y="243373"/>
                  <a:pt x="3040521" y="368419"/>
                  <a:pt x="3415660" y="528635"/>
                </a:cubicBezTo>
                <a:cubicBezTo>
                  <a:pt x="3790799" y="688851"/>
                  <a:pt x="4064337" y="938943"/>
                  <a:pt x="4353506" y="1138235"/>
                </a:cubicBezTo>
                <a:cubicBezTo>
                  <a:pt x="4642675" y="1337527"/>
                  <a:pt x="4673937" y="1493834"/>
                  <a:pt x="5150675" y="1724388"/>
                </a:cubicBezTo>
                <a:cubicBezTo>
                  <a:pt x="5627413" y="1954942"/>
                  <a:pt x="7307721" y="2248020"/>
                  <a:pt x="7213937" y="2521558"/>
                </a:cubicBezTo>
                <a:cubicBezTo>
                  <a:pt x="7120153" y="2795096"/>
                  <a:pt x="5752460" y="3271835"/>
                  <a:pt x="4587968" y="3365619"/>
                </a:cubicBezTo>
                <a:cubicBezTo>
                  <a:pt x="3423476" y="3459403"/>
                  <a:pt x="895199" y="3603988"/>
                  <a:pt x="226983" y="3084265"/>
                </a:cubicBezTo>
                <a:cubicBezTo>
                  <a:pt x="-441233" y="2564542"/>
                  <a:pt x="578675" y="247281"/>
                  <a:pt x="578675" y="247281"/>
                </a:cubicBezTo>
                <a:cubicBezTo>
                  <a:pt x="637290" y="-237273"/>
                  <a:pt x="324675" y="141773"/>
                  <a:pt x="578675" y="130050"/>
                </a:cubicBezTo>
                <a:close/>
              </a:path>
            </a:pathLst>
          </a:custGeom>
          <a:solidFill>
            <a:srgbClr val="EAD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769FEA0-9616-4219-BD47-FADFD53E8FA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481239-5B36-4029-8001-047E03B52D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 noEditPoints="1"/>
          </p:cNvSpPr>
          <p:nvPr>
            <p:ph type="title"/>
          </p:nvPr>
        </p:nvSpPr>
        <p:spPr>
          <a:xfrm>
            <a:off x="685189" y="1160462"/>
            <a:ext cx="4554018" cy="8969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8" name="Text Placeholder 3"/>
          <p:cNvSpPr>
            <a:spLocks noGrp="1" noEditPoints="1"/>
          </p:cNvSpPr>
          <p:nvPr>
            <p:ph type="body" sz="half" idx="14"/>
          </p:nvPr>
        </p:nvSpPr>
        <p:spPr>
          <a:xfrm>
            <a:off x="683601" y="2092324"/>
            <a:ext cx="4554018" cy="484854"/>
          </a:xfrm>
        </p:spPr>
        <p:txBody>
          <a:bodyPr tIns="7200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9" name="Text Placeholder 2"/>
          <p:cNvSpPr>
            <a:spLocks noGrp="1" noEditPoints="1"/>
          </p:cNvSpPr>
          <p:nvPr>
            <p:ph type="body" idx="15" hasCustomPrompt="1"/>
          </p:nvPr>
        </p:nvSpPr>
        <p:spPr>
          <a:xfrm>
            <a:off x="683600" y="448342"/>
            <a:ext cx="4554019" cy="677196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1" name="Text Placeholder 2"/>
          <p:cNvSpPr>
            <a:spLocks noGrp="1" noEditPoints="1"/>
          </p:cNvSpPr>
          <p:nvPr>
            <p:ph type="body" idx="16" hasCustomPrompt="1"/>
          </p:nvPr>
        </p:nvSpPr>
        <p:spPr>
          <a:xfrm>
            <a:off x="683600" y="3777267"/>
            <a:ext cx="2361240" cy="2000308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Text Placeholder 2"/>
          <p:cNvSpPr>
            <a:spLocks noGrp="1" noEditPoints="1"/>
          </p:cNvSpPr>
          <p:nvPr>
            <p:ph type="body" idx="17" hasCustomPrompt="1"/>
          </p:nvPr>
        </p:nvSpPr>
        <p:spPr>
          <a:xfrm>
            <a:off x="3502040" y="3777267"/>
            <a:ext cx="2361240" cy="2000308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4" name="Text Placeholder 2"/>
          <p:cNvSpPr>
            <a:spLocks noGrp="1" noEditPoints="1"/>
          </p:cNvSpPr>
          <p:nvPr>
            <p:ph type="body" idx="18" hasCustomPrompt="1"/>
          </p:nvPr>
        </p:nvSpPr>
        <p:spPr>
          <a:xfrm>
            <a:off x="6320480" y="3777267"/>
            <a:ext cx="2361240" cy="2000308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5" name="Text Placeholder 2"/>
          <p:cNvSpPr>
            <a:spLocks noGrp="1" noEditPoints="1"/>
          </p:cNvSpPr>
          <p:nvPr>
            <p:ph type="body" idx="19" hasCustomPrompt="1"/>
          </p:nvPr>
        </p:nvSpPr>
        <p:spPr>
          <a:xfrm>
            <a:off x="9138920" y="3777267"/>
            <a:ext cx="2361240" cy="2000308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00490" y="2696156"/>
            <a:ext cx="2123580" cy="792000"/>
            <a:chOff x="1915020" y="2693639"/>
            <a:chExt cx="2123580" cy="792000"/>
          </a:xfrm>
        </p:grpSpPr>
        <p:sp>
          <p:nvSpPr>
            <p:cNvPr id="16" name="Oval 15"/>
            <p:cNvSpPr/>
            <p:nvPr userDrawn="1"/>
          </p:nvSpPr>
          <p:spPr>
            <a:xfrm>
              <a:off x="1915020" y="2693639"/>
              <a:ext cx="792000" cy="792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8" name="Straight Arrow Connector 17"/>
            <p:cNvCxnSpPr/>
            <p:nvPr userDrawn="1"/>
          </p:nvCxnSpPr>
          <p:spPr>
            <a:xfrm>
              <a:off x="2707020" y="3089639"/>
              <a:ext cx="1331580" cy="224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620870" y="2689767"/>
            <a:ext cx="2123580" cy="792000"/>
            <a:chOff x="1915020" y="2693639"/>
            <a:chExt cx="2123580" cy="792000"/>
          </a:xfrm>
        </p:grpSpPr>
        <p:sp>
          <p:nvSpPr>
            <p:cNvPr id="21" name="Oval 20"/>
            <p:cNvSpPr/>
            <p:nvPr userDrawn="1"/>
          </p:nvSpPr>
          <p:spPr>
            <a:xfrm>
              <a:off x="1915020" y="2693639"/>
              <a:ext cx="792000" cy="7920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2" name="Straight Arrow Connector 21"/>
            <p:cNvCxnSpPr/>
            <p:nvPr userDrawn="1"/>
          </p:nvCxnSpPr>
          <p:spPr>
            <a:xfrm>
              <a:off x="2707020" y="3089639"/>
              <a:ext cx="1331580" cy="224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441250" y="2693915"/>
            <a:ext cx="2123580" cy="792000"/>
            <a:chOff x="1915020" y="2693639"/>
            <a:chExt cx="2123580" cy="792000"/>
          </a:xfrm>
        </p:grpSpPr>
        <p:sp>
          <p:nvSpPr>
            <p:cNvPr id="24" name="Oval 23"/>
            <p:cNvSpPr/>
            <p:nvPr userDrawn="1"/>
          </p:nvSpPr>
          <p:spPr>
            <a:xfrm>
              <a:off x="1915020" y="2693639"/>
              <a:ext cx="792000" cy="792000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5" name="Straight Arrow Connector 24"/>
            <p:cNvCxnSpPr/>
            <p:nvPr userDrawn="1"/>
          </p:nvCxnSpPr>
          <p:spPr>
            <a:xfrm>
              <a:off x="2707020" y="3089639"/>
              <a:ext cx="1331580" cy="224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 userDrawn="1"/>
        </p:nvSpPr>
        <p:spPr>
          <a:xfrm>
            <a:off x="9257750" y="2694478"/>
            <a:ext cx="792000" cy="7920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Text Placeholder 29"/>
          <p:cNvSpPr>
            <a:spLocks noGrp="1" noEditPoints="1"/>
          </p:cNvSpPr>
          <p:nvPr>
            <p:ph type="body" sz="quarter" idx="20" hasCustomPrompt="1"/>
          </p:nvPr>
        </p:nvSpPr>
        <p:spPr>
          <a:xfrm>
            <a:off x="761500" y="2869271"/>
            <a:ext cx="908890" cy="42545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accent1"/>
                </a:solidFill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1" name="Text Placeholder 29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3565230" y="2869271"/>
            <a:ext cx="908890" cy="42545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2" name="Text Placeholder 29"/>
          <p:cNvSpPr>
            <a:spLocks noGrp="1" noEditPoints="1"/>
          </p:cNvSpPr>
          <p:nvPr>
            <p:ph type="body" sz="quarter" idx="22" hasCustomPrompt="1"/>
          </p:nvPr>
        </p:nvSpPr>
        <p:spPr>
          <a:xfrm>
            <a:off x="6382805" y="2862746"/>
            <a:ext cx="908890" cy="42545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accent3"/>
                </a:solidFill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3" name="Text Placeholder 29"/>
          <p:cNvSpPr>
            <a:spLocks noGrp="1" noEditPoints="1"/>
          </p:cNvSpPr>
          <p:nvPr>
            <p:ph type="body" sz="quarter" idx="23" hasCustomPrompt="1"/>
          </p:nvPr>
        </p:nvSpPr>
        <p:spPr>
          <a:xfrm>
            <a:off x="9199305" y="2862746"/>
            <a:ext cx="908890" cy="42545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accent4"/>
                </a:solidFill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dt="0"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 userDrawn="1"/>
        </p:nvSpPr>
        <p:spPr>
          <a:xfrm>
            <a:off x="8653970" y="-820101"/>
            <a:ext cx="4152822" cy="2744719"/>
          </a:xfrm>
          <a:custGeom>
            <a:avLst/>
            <a:rect l="l" t="t" r="r" b="b"/>
            <a:pathLst>
              <a:path w="4152822" h="2744719">
                <a:moveTo>
                  <a:pt x="21107" y="304286"/>
                </a:moveTo>
                <a:cubicBezTo>
                  <a:pt x="-143016" y="519209"/>
                  <a:pt x="697138" y="1066286"/>
                  <a:pt x="912061" y="1312470"/>
                </a:cubicBezTo>
                <a:cubicBezTo>
                  <a:pt x="1126984" y="1558655"/>
                  <a:pt x="1115260" y="1668070"/>
                  <a:pt x="1310645" y="1781393"/>
                </a:cubicBezTo>
                <a:cubicBezTo>
                  <a:pt x="1506030" y="1894716"/>
                  <a:pt x="1865537" y="1968963"/>
                  <a:pt x="2084368" y="1992409"/>
                </a:cubicBezTo>
                <a:cubicBezTo>
                  <a:pt x="2303199" y="2015855"/>
                  <a:pt x="2451692" y="1902532"/>
                  <a:pt x="2623630" y="1922070"/>
                </a:cubicBezTo>
                <a:cubicBezTo>
                  <a:pt x="2795569" y="1941608"/>
                  <a:pt x="2955784" y="2008039"/>
                  <a:pt x="3115999" y="2109639"/>
                </a:cubicBezTo>
                <a:cubicBezTo>
                  <a:pt x="3276214" y="2211239"/>
                  <a:pt x="3471599" y="2426162"/>
                  <a:pt x="3584922" y="2531670"/>
                </a:cubicBezTo>
                <a:cubicBezTo>
                  <a:pt x="3698245" y="2637178"/>
                  <a:pt x="3713876" y="2762224"/>
                  <a:pt x="3795938" y="2742686"/>
                </a:cubicBezTo>
                <a:cubicBezTo>
                  <a:pt x="3878000" y="2723148"/>
                  <a:pt x="4053846" y="2738777"/>
                  <a:pt x="4077292" y="2414439"/>
                </a:cubicBezTo>
                <a:cubicBezTo>
                  <a:pt x="4100738" y="2090101"/>
                  <a:pt x="4300030" y="1195239"/>
                  <a:pt x="3936615" y="796655"/>
                </a:cubicBezTo>
                <a:cubicBezTo>
                  <a:pt x="3573200" y="398071"/>
                  <a:pt x="2545476" y="104993"/>
                  <a:pt x="1896799" y="22932"/>
                </a:cubicBezTo>
                <a:cubicBezTo>
                  <a:pt x="1248122" y="-59129"/>
                  <a:pt x="185230" y="89363"/>
                  <a:pt x="21107" y="304286"/>
                </a:cubicBezTo>
                <a:close/>
              </a:path>
            </a:pathLst>
          </a:custGeom>
          <a:solidFill>
            <a:srgbClr val="FD6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Freeform 35"/>
          <p:cNvSpPr/>
          <p:nvPr userDrawn="1"/>
        </p:nvSpPr>
        <p:spPr>
          <a:xfrm>
            <a:off x="-1446183" y="4746750"/>
            <a:ext cx="7217712" cy="3458003"/>
          </a:xfrm>
          <a:custGeom>
            <a:avLst/>
            <a:rect l="l" t="t" r="r" b="b"/>
            <a:pathLst>
              <a:path w="7217712" h="3458003">
                <a:moveTo>
                  <a:pt x="578675" y="130050"/>
                </a:moveTo>
                <a:cubicBezTo>
                  <a:pt x="832675" y="118327"/>
                  <a:pt x="1629844" y="110511"/>
                  <a:pt x="2102675" y="176942"/>
                </a:cubicBezTo>
                <a:cubicBezTo>
                  <a:pt x="2575506" y="243373"/>
                  <a:pt x="3040521" y="368419"/>
                  <a:pt x="3415660" y="528635"/>
                </a:cubicBezTo>
                <a:cubicBezTo>
                  <a:pt x="3790799" y="688851"/>
                  <a:pt x="4064337" y="938943"/>
                  <a:pt x="4353506" y="1138235"/>
                </a:cubicBezTo>
                <a:cubicBezTo>
                  <a:pt x="4642675" y="1337527"/>
                  <a:pt x="4673937" y="1493834"/>
                  <a:pt x="5150675" y="1724388"/>
                </a:cubicBezTo>
                <a:cubicBezTo>
                  <a:pt x="5627413" y="1954942"/>
                  <a:pt x="7307721" y="2248020"/>
                  <a:pt x="7213937" y="2521558"/>
                </a:cubicBezTo>
                <a:cubicBezTo>
                  <a:pt x="7120153" y="2795096"/>
                  <a:pt x="5752460" y="3271835"/>
                  <a:pt x="4587968" y="3365619"/>
                </a:cubicBezTo>
                <a:cubicBezTo>
                  <a:pt x="3423476" y="3459403"/>
                  <a:pt x="895199" y="3603988"/>
                  <a:pt x="226983" y="3084265"/>
                </a:cubicBezTo>
                <a:cubicBezTo>
                  <a:pt x="-441233" y="2564542"/>
                  <a:pt x="578675" y="247281"/>
                  <a:pt x="578675" y="247281"/>
                </a:cubicBezTo>
                <a:cubicBezTo>
                  <a:pt x="637290" y="-237273"/>
                  <a:pt x="324675" y="141773"/>
                  <a:pt x="578675" y="130050"/>
                </a:cubicBezTo>
                <a:close/>
              </a:path>
            </a:pathLst>
          </a:custGeom>
          <a:solidFill>
            <a:srgbClr val="EAD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769FEA0-9616-4219-BD47-FADFD53E8FA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481239-5B36-4029-8001-047E03B52D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685189" y="1160462"/>
            <a:ext cx="4554018" cy="896937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8" name="Text Placeholder 3"/>
          <p:cNvSpPr>
            <a:spLocks noGrp="1" noEditPoints="1"/>
          </p:cNvSpPr>
          <p:nvPr>
            <p:ph type="body" sz="half" idx="14"/>
          </p:nvPr>
        </p:nvSpPr>
        <p:spPr>
          <a:xfrm>
            <a:off x="683601" y="2092324"/>
            <a:ext cx="4554018" cy="484854"/>
          </a:xfrm>
        </p:spPr>
        <p:txBody>
          <a:bodyPr tIns="7200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9" name="Text Placeholder 2"/>
          <p:cNvSpPr>
            <a:spLocks noGrp="1" noEditPoints="1"/>
          </p:cNvSpPr>
          <p:nvPr>
            <p:ph type="body" idx="15" hasCustomPrompt="1"/>
          </p:nvPr>
        </p:nvSpPr>
        <p:spPr>
          <a:xfrm>
            <a:off x="683600" y="448342"/>
            <a:ext cx="4554019" cy="677196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1" name="Text Placeholder 2"/>
          <p:cNvSpPr>
            <a:spLocks noGrp="1" noEditPoints="1"/>
          </p:cNvSpPr>
          <p:nvPr>
            <p:ph type="body" idx="16" hasCustomPrompt="1"/>
          </p:nvPr>
        </p:nvSpPr>
        <p:spPr>
          <a:xfrm>
            <a:off x="683600" y="3777267"/>
            <a:ext cx="2361240" cy="2000308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Text Placeholder 2"/>
          <p:cNvSpPr>
            <a:spLocks noGrp="1" noEditPoints="1"/>
          </p:cNvSpPr>
          <p:nvPr>
            <p:ph type="body" idx="17" hasCustomPrompt="1"/>
          </p:nvPr>
        </p:nvSpPr>
        <p:spPr>
          <a:xfrm>
            <a:off x="3502040" y="3777267"/>
            <a:ext cx="2361240" cy="2000308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4" name="Text Placeholder 2"/>
          <p:cNvSpPr>
            <a:spLocks noGrp="1" noEditPoints="1"/>
          </p:cNvSpPr>
          <p:nvPr>
            <p:ph type="body" idx="18" hasCustomPrompt="1"/>
          </p:nvPr>
        </p:nvSpPr>
        <p:spPr>
          <a:xfrm>
            <a:off x="6320480" y="3777267"/>
            <a:ext cx="2361240" cy="2000308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5" name="Text Placeholder 2"/>
          <p:cNvSpPr>
            <a:spLocks noGrp="1" noEditPoints="1"/>
          </p:cNvSpPr>
          <p:nvPr>
            <p:ph type="body" idx="19" hasCustomPrompt="1"/>
          </p:nvPr>
        </p:nvSpPr>
        <p:spPr>
          <a:xfrm>
            <a:off x="9138920" y="3777267"/>
            <a:ext cx="2361240" cy="2000308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00490" y="2696156"/>
            <a:ext cx="2123580" cy="792000"/>
            <a:chOff x="1915020" y="2693639"/>
            <a:chExt cx="2123580" cy="792000"/>
          </a:xfrm>
        </p:grpSpPr>
        <p:sp>
          <p:nvSpPr>
            <p:cNvPr id="16" name="Oval 15"/>
            <p:cNvSpPr/>
            <p:nvPr userDrawn="1"/>
          </p:nvSpPr>
          <p:spPr>
            <a:xfrm>
              <a:off x="1915020" y="2693639"/>
              <a:ext cx="792000" cy="792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8" name="Straight Arrow Connector 17"/>
            <p:cNvCxnSpPr/>
            <p:nvPr userDrawn="1"/>
          </p:nvCxnSpPr>
          <p:spPr>
            <a:xfrm>
              <a:off x="2707020" y="3089639"/>
              <a:ext cx="1331580" cy="224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620870" y="2689767"/>
            <a:ext cx="2123580" cy="792000"/>
            <a:chOff x="1915020" y="2693639"/>
            <a:chExt cx="2123580" cy="792000"/>
          </a:xfrm>
        </p:grpSpPr>
        <p:sp>
          <p:nvSpPr>
            <p:cNvPr id="21" name="Oval 20"/>
            <p:cNvSpPr/>
            <p:nvPr userDrawn="1"/>
          </p:nvSpPr>
          <p:spPr>
            <a:xfrm>
              <a:off x="1915020" y="2693639"/>
              <a:ext cx="792000" cy="7920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2" name="Straight Arrow Connector 21"/>
            <p:cNvCxnSpPr/>
            <p:nvPr userDrawn="1"/>
          </p:nvCxnSpPr>
          <p:spPr>
            <a:xfrm>
              <a:off x="2707020" y="3089639"/>
              <a:ext cx="1331580" cy="224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441250" y="2693915"/>
            <a:ext cx="2123580" cy="792000"/>
            <a:chOff x="1915020" y="2693639"/>
            <a:chExt cx="2123580" cy="792000"/>
          </a:xfrm>
        </p:grpSpPr>
        <p:sp>
          <p:nvSpPr>
            <p:cNvPr id="24" name="Oval 23"/>
            <p:cNvSpPr/>
            <p:nvPr userDrawn="1"/>
          </p:nvSpPr>
          <p:spPr>
            <a:xfrm>
              <a:off x="1915020" y="2693639"/>
              <a:ext cx="792000" cy="792000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5" name="Straight Arrow Connector 24"/>
            <p:cNvCxnSpPr/>
            <p:nvPr userDrawn="1"/>
          </p:nvCxnSpPr>
          <p:spPr>
            <a:xfrm>
              <a:off x="2707020" y="3089639"/>
              <a:ext cx="1331580" cy="224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 userDrawn="1"/>
        </p:nvSpPr>
        <p:spPr>
          <a:xfrm>
            <a:off x="9257750" y="2694478"/>
            <a:ext cx="792000" cy="7920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Text Placeholder 29"/>
          <p:cNvSpPr>
            <a:spLocks noGrp="1" noEditPoints="1"/>
          </p:cNvSpPr>
          <p:nvPr>
            <p:ph type="body" sz="quarter" idx="20" hasCustomPrompt="1"/>
          </p:nvPr>
        </p:nvSpPr>
        <p:spPr>
          <a:xfrm>
            <a:off x="761500" y="2869271"/>
            <a:ext cx="908890" cy="42545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accent1"/>
                </a:solidFill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0" name="Text Placeholder 29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3565230" y="2869271"/>
            <a:ext cx="908890" cy="42545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1" name="Text Placeholder 29"/>
          <p:cNvSpPr>
            <a:spLocks noGrp="1" noEditPoints="1"/>
          </p:cNvSpPr>
          <p:nvPr>
            <p:ph type="body" sz="quarter" idx="22" hasCustomPrompt="1"/>
          </p:nvPr>
        </p:nvSpPr>
        <p:spPr>
          <a:xfrm>
            <a:off x="6382805" y="2862746"/>
            <a:ext cx="908890" cy="42545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accent3"/>
                </a:solidFill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2" name="Text Placeholder 29"/>
          <p:cNvSpPr>
            <a:spLocks noGrp="1" noEditPoints="1"/>
          </p:cNvSpPr>
          <p:nvPr>
            <p:ph type="body" sz="quarter" idx="23" hasCustomPrompt="1"/>
          </p:nvPr>
        </p:nvSpPr>
        <p:spPr>
          <a:xfrm>
            <a:off x="9199305" y="2862746"/>
            <a:ext cx="908890" cy="42545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accent4"/>
                </a:solidFill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dt="0"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8653970" y="-820101"/>
            <a:ext cx="4152822" cy="2744719"/>
          </a:xfrm>
          <a:custGeom>
            <a:avLst/>
            <a:rect l="l" t="t" r="r" b="b"/>
            <a:pathLst>
              <a:path w="4152822" h="2744719">
                <a:moveTo>
                  <a:pt x="21107" y="304286"/>
                </a:moveTo>
                <a:cubicBezTo>
                  <a:pt x="-143016" y="519209"/>
                  <a:pt x="697138" y="1066286"/>
                  <a:pt x="912061" y="1312470"/>
                </a:cubicBezTo>
                <a:cubicBezTo>
                  <a:pt x="1126984" y="1558655"/>
                  <a:pt x="1115260" y="1668070"/>
                  <a:pt x="1310645" y="1781393"/>
                </a:cubicBezTo>
                <a:cubicBezTo>
                  <a:pt x="1506030" y="1894716"/>
                  <a:pt x="1865537" y="1968963"/>
                  <a:pt x="2084368" y="1992409"/>
                </a:cubicBezTo>
                <a:cubicBezTo>
                  <a:pt x="2303199" y="2015855"/>
                  <a:pt x="2451692" y="1902532"/>
                  <a:pt x="2623630" y="1922070"/>
                </a:cubicBezTo>
                <a:cubicBezTo>
                  <a:pt x="2795569" y="1941608"/>
                  <a:pt x="2955784" y="2008039"/>
                  <a:pt x="3115999" y="2109639"/>
                </a:cubicBezTo>
                <a:cubicBezTo>
                  <a:pt x="3276214" y="2211239"/>
                  <a:pt x="3471599" y="2426162"/>
                  <a:pt x="3584922" y="2531670"/>
                </a:cubicBezTo>
                <a:cubicBezTo>
                  <a:pt x="3698245" y="2637178"/>
                  <a:pt x="3713876" y="2762224"/>
                  <a:pt x="3795938" y="2742686"/>
                </a:cubicBezTo>
                <a:cubicBezTo>
                  <a:pt x="3878000" y="2723148"/>
                  <a:pt x="4053846" y="2738777"/>
                  <a:pt x="4077292" y="2414439"/>
                </a:cubicBezTo>
                <a:cubicBezTo>
                  <a:pt x="4100738" y="2090101"/>
                  <a:pt x="4300030" y="1195239"/>
                  <a:pt x="3936615" y="796655"/>
                </a:cubicBezTo>
                <a:cubicBezTo>
                  <a:pt x="3573200" y="398071"/>
                  <a:pt x="2545476" y="104993"/>
                  <a:pt x="1896799" y="22932"/>
                </a:cubicBezTo>
                <a:cubicBezTo>
                  <a:pt x="1248122" y="-59129"/>
                  <a:pt x="185230" y="89363"/>
                  <a:pt x="21107" y="304286"/>
                </a:cubicBezTo>
                <a:close/>
              </a:path>
            </a:pathLst>
          </a:custGeom>
          <a:solidFill>
            <a:srgbClr val="FD6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Freeform 7"/>
          <p:cNvSpPr/>
          <p:nvPr userDrawn="1"/>
        </p:nvSpPr>
        <p:spPr>
          <a:xfrm>
            <a:off x="-498475" y="-855381"/>
            <a:ext cx="3356534" cy="2615877"/>
          </a:xfrm>
          <a:custGeom>
            <a:avLst/>
            <a:rect l="l" t="t" r="r" b="b"/>
            <a:pathLst>
              <a:path w="3363411" h="2310508">
                <a:moveTo>
                  <a:pt x="3252361" y="276160"/>
                </a:moveTo>
                <a:cubicBezTo>
                  <a:pt x="3649758" y="426631"/>
                  <a:pt x="2876184" y="897335"/>
                  <a:pt x="2569455" y="1051664"/>
                </a:cubicBezTo>
                <a:cubicBezTo>
                  <a:pt x="2262726" y="1205993"/>
                  <a:pt x="1703283" y="1119182"/>
                  <a:pt x="1411987" y="1202134"/>
                </a:cubicBezTo>
                <a:cubicBezTo>
                  <a:pt x="1120691" y="1285086"/>
                  <a:pt x="989511" y="1371897"/>
                  <a:pt x="821678" y="1549375"/>
                </a:cubicBezTo>
                <a:cubicBezTo>
                  <a:pt x="653845" y="1726853"/>
                  <a:pt x="511090" y="2500428"/>
                  <a:pt x="404989" y="2267005"/>
                </a:cubicBezTo>
                <a:cubicBezTo>
                  <a:pt x="298888" y="2033582"/>
                  <a:pt x="-295279" y="482575"/>
                  <a:pt x="185070" y="148838"/>
                </a:cubicBezTo>
                <a:cubicBezTo>
                  <a:pt x="665419" y="-184899"/>
                  <a:pt x="2854964" y="125689"/>
                  <a:pt x="3252361" y="276160"/>
                </a:cubicBezTo>
                <a:close/>
              </a:path>
            </a:pathLst>
          </a:custGeom>
          <a:solidFill>
            <a:srgbClr val="533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Freeform 8"/>
          <p:cNvSpPr/>
          <p:nvPr userDrawn="1"/>
        </p:nvSpPr>
        <p:spPr>
          <a:xfrm>
            <a:off x="-551311" y="5533539"/>
            <a:ext cx="5670889" cy="2060473"/>
          </a:xfrm>
          <a:custGeom>
            <a:avLst/>
            <a:rect l="l" t="t" r="r" b="b"/>
            <a:pathLst>
              <a:path w="5670889" h="2060473">
                <a:moveTo>
                  <a:pt x="481863" y="10734"/>
                </a:moveTo>
                <a:cubicBezTo>
                  <a:pt x="528162" y="16521"/>
                  <a:pt x="423990" y="105261"/>
                  <a:pt x="481863" y="242228"/>
                </a:cubicBezTo>
                <a:cubicBezTo>
                  <a:pt x="539736" y="379195"/>
                  <a:pt x="643908" y="697499"/>
                  <a:pt x="829103" y="832537"/>
                </a:cubicBezTo>
                <a:cubicBezTo>
                  <a:pt x="1014298" y="967575"/>
                  <a:pt x="1284375" y="1060173"/>
                  <a:pt x="1593033" y="1052456"/>
                </a:cubicBezTo>
                <a:cubicBezTo>
                  <a:pt x="1901691" y="1044740"/>
                  <a:pt x="2339600" y="896197"/>
                  <a:pt x="2681053" y="786238"/>
                </a:cubicBezTo>
                <a:cubicBezTo>
                  <a:pt x="3022506" y="676279"/>
                  <a:pt x="3358172" y="435139"/>
                  <a:pt x="3641752" y="392699"/>
                </a:cubicBezTo>
                <a:cubicBezTo>
                  <a:pt x="3925332" y="350259"/>
                  <a:pt x="4183832" y="464076"/>
                  <a:pt x="4382531" y="531595"/>
                </a:cubicBezTo>
                <a:cubicBezTo>
                  <a:pt x="4581230" y="599114"/>
                  <a:pt x="4687331" y="664704"/>
                  <a:pt x="4833944" y="797813"/>
                </a:cubicBezTo>
                <a:cubicBezTo>
                  <a:pt x="4980557" y="930922"/>
                  <a:pt x="5154177" y="1172061"/>
                  <a:pt x="5262207" y="1330248"/>
                </a:cubicBezTo>
                <a:cubicBezTo>
                  <a:pt x="5370237" y="1488435"/>
                  <a:pt x="5970192" y="1625403"/>
                  <a:pt x="5482126" y="1746937"/>
                </a:cubicBezTo>
                <a:cubicBezTo>
                  <a:pt x="4994060" y="1868471"/>
                  <a:pt x="3221204" y="2076815"/>
                  <a:pt x="2333812" y="2059453"/>
                </a:cubicBezTo>
                <a:cubicBezTo>
                  <a:pt x="1446420" y="2042091"/>
                  <a:pt x="512729" y="1951423"/>
                  <a:pt x="157772" y="1642765"/>
                </a:cubicBezTo>
                <a:cubicBezTo>
                  <a:pt x="-197185" y="1334107"/>
                  <a:pt x="150055" y="473722"/>
                  <a:pt x="204070" y="207504"/>
                </a:cubicBezTo>
                <a:cubicBezTo>
                  <a:pt x="258085" y="-58714"/>
                  <a:pt x="435564" y="4947"/>
                  <a:pt x="481863" y="10734"/>
                </a:cubicBezTo>
                <a:close/>
              </a:path>
            </a:pathLst>
          </a:custGeom>
          <a:solidFill>
            <a:srgbClr val="EADCF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Freeform 9"/>
          <p:cNvSpPr/>
          <p:nvPr userDrawn="1"/>
        </p:nvSpPr>
        <p:spPr>
          <a:xfrm rot="10800000">
            <a:off x="8153400" y="4333423"/>
            <a:ext cx="4788745" cy="3732054"/>
          </a:xfrm>
          <a:custGeom>
            <a:avLst/>
            <a:rect l="l" t="t" r="r" b="b"/>
            <a:pathLst>
              <a:path w="3363411" h="2310508">
                <a:moveTo>
                  <a:pt x="3252361" y="276160"/>
                </a:moveTo>
                <a:cubicBezTo>
                  <a:pt x="3649758" y="426631"/>
                  <a:pt x="2876184" y="897335"/>
                  <a:pt x="2569455" y="1051664"/>
                </a:cubicBezTo>
                <a:cubicBezTo>
                  <a:pt x="2262726" y="1205993"/>
                  <a:pt x="1703283" y="1119182"/>
                  <a:pt x="1411987" y="1202134"/>
                </a:cubicBezTo>
                <a:cubicBezTo>
                  <a:pt x="1120691" y="1285086"/>
                  <a:pt x="989511" y="1371897"/>
                  <a:pt x="821678" y="1549375"/>
                </a:cubicBezTo>
                <a:cubicBezTo>
                  <a:pt x="653845" y="1726853"/>
                  <a:pt x="511090" y="2500428"/>
                  <a:pt x="404989" y="2267005"/>
                </a:cubicBezTo>
                <a:cubicBezTo>
                  <a:pt x="298888" y="2033582"/>
                  <a:pt x="-295279" y="482575"/>
                  <a:pt x="185070" y="148838"/>
                </a:cubicBezTo>
                <a:cubicBezTo>
                  <a:pt x="665419" y="-184899"/>
                  <a:pt x="2854964" y="125689"/>
                  <a:pt x="3252361" y="276160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769FEA0-9616-4219-BD47-FADFD53E8FA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481239-5B36-4029-8001-047E03B52D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8200" y="441326"/>
            <a:ext cx="10515600" cy="1032368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3" name="Picture Placeholder 12"/>
          <p:cNvSpPr>
            <a:spLocks noGrp="1" noEditPoints="1"/>
          </p:cNvSpPr>
          <p:nvPr>
            <p:ph type="pic" sz="quarter" idx="13"/>
          </p:nvPr>
        </p:nvSpPr>
        <p:spPr>
          <a:xfrm>
            <a:off x="1265238" y="1797149"/>
            <a:ext cx="3094037" cy="1965325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14" name="Picture Placeholder 12"/>
          <p:cNvSpPr>
            <a:spLocks noGrp="1" noEditPoints="1"/>
          </p:cNvSpPr>
          <p:nvPr>
            <p:ph type="pic" sz="quarter" idx="14"/>
          </p:nvPr>
        </p:nvSpPr>
        <p:spPr>
          <a:xfrm>
            <a:off x="1265238" y="3952333"/>
            <a:ext cx="3094037" cy="2036918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15" name="Picture Placeholder 12"/>
          <p:cNvSpPr>
            <a:spLocks noGrp="1" noEditPoints="1"/>
          </p:cNvSpPr>
          <p:nvPr>
            <p:ph type="pic" sz="quarter" idx="15"/>
          </p:nvPr>
        </p:nvSpPr>
        <p:spPr>
          <a:xfrm>
            <a:off x="4548981" y="1797149"/>
            <a:ext cx="3094037" cy="4199720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16" name="Picture Placeholder 12"/>
          <p:cNvSpPr>
            <a:spLocks noGrp="1" noEditPoints="1"/>
          </p:cNvSpPr>
          <p:nvPr>
            <p:ph type="pic" sz="quarter" idx="16"/>
          </p:nvPr>
        </p:nvSpPr>
        <p:spPr>
          <a:xfrm>
            <a:off x="7832724" y="1805426"/>
            <a:ext cx="3094037" cy="1965325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17" name="Picture Placeholder 12"/>
          <p:cNvSpPr>
            <a:spLocks noGrp="1" noEditPoints="1"/>
          </p:cNvSpPr>
          <p:nvPr>
            <p:ph type="pic" sz="quarter" idx="17"/>
          </p:nvPr>
        </p:nvSpPr>
        <p:spPr>
          <a:xfrm>
            <a:off x="7832724" y="3960610"/>
            <a:ext cx="3094037" cy="2036918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dt="0"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>
            <a:off x="-169565" y="-328547"/>
            <a:ext cx="2913182" cy="787520"/>
          </a:xfrm>
          <a:custGeom>
            <a:avLst/>
            <a:rect l="l" t="t" r="r" b="b"/>
            <a:pathLst>
              <a:path w="2913182" h="787520">
                <a:moveTo>
                  <a:pt x="2681271" y="131777"/>
                </a:moveTo>
                <a:cubicBezTo>
                  <a:pt x="2671625" y="141423"/>
                  <a:pt x="2810521" y="102841"/>
                  <a:pt x="2681271" y="189651"/>
                </a:cubicBezTo>
                <a:cubicBezTo>
                  <a:pt x="2552021" y="276461"/>
                  <a:pt x="2175844" y="556182"/>
                  <a:pt x="1905768" y="652638"/>
                </a:cubicBezTo>
                <a:cubicBezTo>
                  <a:pt x="1635692" y="749094"/>
                  <a:pt x="1317388" y="824329"/>
                  <a:pt x="1060816" y="768385"/>
                </a:cubicBezTo>
                <a:cubicBezTo>
                  <a:pt x="804244" y="712441"/>
                  <a:pt x="516806" y="444293"/>
                  <a:pt x="366335" y="316972"/>
                </a:cubicBezTo>
                <a:cubicBezTo>
                  <a:pt x="215864" y="189651"/>
                  <a:pt x="-237478" y="35322"/>
                  <a:pt x="157990" y="4456"/>
                </a:cubicBezTo>
                <a:cubicBezTo>
                  <a:pt x="553458" y="-26410"/>
                  <a:pt x="2320527" y="112486"/>
                  <a:pt x="2739145" y="131777"/>
                </a:cubicBezTo>
                <a:cubicBezTo>
                  <a:pt x="3157763" y="151068"/>
                  <a:pt x="2690917" y="122131"/>
                  <a:pt x="2681271" y="131777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Freeform 15"/>
          <p:cNvSpPr/>
          <p:nvPr userDrawn="1"/>
        </p:nvSpPr>
        <p:spPr>
          <a:xfrm>
            <a:off x="867444" y="6238920"/>
            <a:ext cx="2246499" cy="1262034"/>
          </a:xfrm>
          <a:custGeom>
            <a:avLst/>
            <a:rect l="l" t="t" r="r" b="b"/>
            <a:pathLst>
              <a:path w="2246499" h="1262034">
                <a:moveTo>
                  <a:pt x="2130399" y="775338"/>
                </a:moveTo>
                <a:cubicBezTo>
                  <a:pt x="2435199" y="663449"/>
                  <a:pt x="2059022" y="705890"/>
                  <a:pt x="1922055" y="590143"/>
                </a:cubicBezTo>
                <a:cubicBezTo>
                  <a:pt x="1785088" y="474396"/>
                  <a:pt x="1507296" y="169596"/>
                  <a:pt x="1308597" y="80857"/>
                </a:cubicBezTo>
                <a:cubicBezTo>
                  <a:pt x="1109898" y="-7882"/>
                  <a:pt x="884191" y="-34889"/>
                  <a:pt x="729862" y="57708"/>
                </a:cubicBezTo>
                <a:cubicBezTo>
                  <a:pt x="575533" y="150305"/>
                  <a:pt x="488723" y="435814"/>
                  <a:pt x="382622" y="636442"/>
                </a:cubicBezTo>
                <a:cubicBezTo>
                  <a:pt x="276521" y="837070"/>
                  <a:pt x="-198041" y="1244113"/>
                  <a:pt x="93255" y="1261475"/>
                </a:cubicBezTo>
                <a:cubicBezTo>
                  <a:pt x="384551" y="1278837"/>
                  <a:pt x="1825599" y="887227"/>
                  <a:pt x="2130399" y="775338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 userDrawn="1"/>
        </p:nvSpPr>
        <p:spPr>
          <a:xfrm>
            <a:off x="7257327" y="0"/>
            <a:ext cx="4934673" cy="6888162"/>
          </a:xfrm>
          <a:prstGeom prst="rect">
            <a:avLst/>
          </a:prstGeom>
          <a:solidFill>
            <a:srgbClr val="EAD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Oval 18"/>
          <p:cNvSpPr/>
          <p:nvPr userDrawn="1"/>
        </p:nvSpPr>
        <p:spPr>
          <a:xfrm>
            <a:off x="8370279" y="1312986"/>
            <a:ext cx="3600000" cy="3600000"/>
          </a:xfrm>
          <a:prstGeom prst="ellipse">
            <a:avLst/>
          </a:pr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221749" y="1160462"/>
            <a:ext cx="4554018" cy="8969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221749" y="2713702"/>
            <a:ext cx="4554018" cy="31552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769FEA0-9616-4219-BD47-FADFD53E8FA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481239-5B36-4029-8001-047E03B52D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3"/>
          <p:cNvSpPr>
            <a:spLocks noGrp="1" noEditPoints="1"/>
          </p:cNvSpPr>
          <p:nvPr>
            <p:ph type="body" sz="half" idx="14"/>
          </p:nvPr>
        </p:nvSpPr>
        <p:spPr>
          <a:xfrm>
            <a:off x="1220161" y="2092324"/>
            <a:ext cx="4554018" cy="484854"/>
          </a:xfrm>
        </p:spPr>
        <p:txBody>
          <a:bodyPr tIns="7200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Freeform 12"/>
          <p:cNvSpPr/>
          <p:nvPr userDrawn="1"/>
        </p:nvSpPr>
        <p:spPr>
          <a:xfrm>
            <a:off x="-522212" y="-525454"/>
            <a:ext cx="2134365" cy="2398731"/>
          </a:xfrm>
          <a:custGeom>
            <a:avLst/>
            <a:rect l="l" t="t" r="r" b="b"/>
            <a:pathLst>
              <a:path w="2134365" h="2398731">
                <a:moveTo>
                  <a:pt x="2061645" y="259236"/>
                </a:moveTo>
                <a:cubicBezTo>
                  <a:pt x="2314359" y="388487"/>
                  <a:pt x="1834009" y="627697"/>
                  <a:pt x="1749128" y="814821"/>
                </a:cubicBezTo>
                <a:cubicBezTo>
                  <a:pt x="1664247" y="1001945"/>
                  <a:pt x="1673893" y="1266234"/>
                  <a:pt x="1552359" y="1381981"/>
                </a:cubicBezTo>
                <a:cubicBezTo>
                  <a:pt x="1430825" y="1497728"/>
                  <a:pt x="1168465" y="1455287"/>
                  <a:pt x="1019923" y="1509302"/>
                </a:cubicBezTo>
                <a:cubicBezTo>
                  <a:pt x="871381" y="1563317"/>
                  <a:pt x="742131" y="1603829"/>
                  <a:pt x="661108" y="1706072"/>
                </a:cubicBezTo>
                <a:cubicBezTo>
                  <a:pt x="580085" y="1808315"/>
                  <a:pt x="589731" y="2016659"/>
                  <a:pt x="533787" y="2122760"/>
                </a:cubicBezTo>
                <a:cubicBezTo>
                  <a:pt x="477843" y="2228861"/>
                  <a:pt x="408394" y="2520158"/>
                  <a:pt x="325442" y="2342679"/>
                </a:cubicBezTo>
                <a:cubicBezTo>
                  <a:pt x="242490" y="2165201"/>
                  <a:pt x="51508" y="1441783"/>
                  <a:pt x="36075" y="1057889"/>
                </a:cubicBezTo>
                <a:cubicBezTo>
                  <a:pt x="20642" y="673995"/>
                  <a:pt x="-106679" y="168568"/>
                  <a:pt x="232845" y="39317"/>
                </a:cubicBezTo>
                <a:cubicBezTo>
                  <a:pt x="572369" y="-89934"/>
                  <a:pt x="1808931" y="129985"/>
                  <a:pt x="2061645" y="259236"/>
                </a:cubicBezTo>
                <a:close/>
              </a:path>
            </a:pathLst>
          </a:custGeom>
          <a:solidFill>
            <a:srgbClr val="FD6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Freeform 14"/>
          <p:cNvSpPr/>
          <p:nvPr userDrawn="1"/>
        </p:nvSpPr>
        <p:spPr>
          <a:xfrm>
            <a:off x="-556622" y="4878420"/>
            <a:ext cx="2603657" cy="2436650"/>
          </a:xfrm>
          <a:custGeom>
            <a:avLst/>
            <a:rect l="l" t="t" r="r" b="b"/>
            <a:pathLst>
              <a:path w="2603657" h="2436650">
                <a:moveTo>
                  <a:pt x="429300" y="29246"/>
                </a:moveTo>
                <a:cubicBezTo>
                  <a:pt x="529614" y="-152091"/>
                  <a:pt x="519968" y="561681"/>
                  <a:pt x="614495" y="746876"/>
                </a:cubicBezTo>
                <a:cubicBezTo>
                  <a:pt x="709022" y="932071"/>
                  <a:pt x="869138" y="1045888"/>
                  <a:pt x="996460" y="1140415"/>
                </a:cubicBezTo>
                <a:cubicBezTo>
                  <a:pt x="1123782" y="1234942"/>
                  <a:pt x="1247245" y="1285099"/>
                  <a:pt x="1378425" y="1314036"/>
                </a:cubicBezTo>
                <a:cubicBezTo>
                  <a:pt x="1509605" y="1342973"/>
                  <a:pt x="1654287" y="1287028"/>
                  <a:pt x="1783538" y="1314036"/>
                </a:cubicBezTo>
                <a:cubicBezTo>
                  <a:pt x="1912789" y="1341044"/>
                  <a:pt x="2069047" y="1393129"/>
                  <a:pt x="2153928" y="1476081"/>
                </a:cubicBezTo>
                <a:cubicBezTo>
                  <a:pt x="2238809" y="1559033"/>
                  <a:pt x="2229164" y="1692142"/>
                  <a:pt x="2292825" y="1811747"/>
                </a:cubicBezTo>
                <a:cubicBezTo>
                  <a:pt x="2356486" y="1931352"/>
                  <a:pt x="2761599" y="2091469"/>
                  <a:pt x="2535893" y="2193712"/>
                </a:cubicBezTo>
                <a:cubicBezTo>
                  <a:pt x="2310187" y="2295955"/>
                  <a:pt x="1359134" y="2485008"/>
                  <a:pt x="938587" y="2425205"/>
                </a:cubicBezTo>
                <a:cubicBezTo>
                  <a:pt x="518040" y="2365402"/>
                  <a:pt x="101351" y="2232293"/>
                  <a:pt x="12612" y="1834896"/>
                </a:cubicBezTo>
                <a:cubicBezTo>
                  <a:pt x="-76127" y="1437499"/>
                  <a:pt x="328986" y="210583"/>
                  <a:pt x="429300" y="29246"/>
                </a:cubicBezTo>
                <a:close/>
              </a:path>
            </a:pathLst>
          </a:custGeom>
          <a:solidFill>
            <a:srgbClr val="00C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Text Placeholder 2"/>
          <p:cNvSpPr>
            <a:spLocks noGrp="1" noEditPoints="1"/>
          </p:cNvSpPr>
          <p:nvPr>
            <p:ph type="body" idx="15" hasCustomPrompt="1"/>
          </p:nvPr>
        </p:nvSpPr>
        <p:spPr>
          <a:xfrm>
            <a:off x="1220160" y="448342"/>
            <a:ext cx="4554019" cy="677196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Picture Placeholder 8"/>
          <p:cNvSpPr>
            <a:spLocks noGrp="1" noEditPoints="1"/>
          </p:cNvSpPr>
          <p:nvPr>
            <p:ph type="pic" sz="quarter" idx="16"/>
          </p:nvPr>
        </p:nvSpPr>
        <p:spPr>
          <a:xfrm>
            <a:off x="5967413" y="458788"/>
            <a:ext cx="5386387" cy="5410200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dt="0"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bg>
      <p:bgPr>
        <a:solidFill>
          <a:srgbClr val="EAD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291444"/>
            <a:ext cx="3932237" cy="35696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769FEA0-9616-4219-BD47-FADFD53E8FA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481239-5B36-4029-8001-047E03B52D7D}" type="slidenum">
              <a:rPr lang="en-US" smtClean="0"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944880" y="2153123"/>
            <a:ext cx="1800000" cy="0"/>
          </a:xfrm>
          <a:prstGeom prst="line">
            <a:avLst/>
          </a:prstGeom>
          <a:ln w="635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 userDrawn="1"/>
        </p:nvSpPr>
        <p:spPr>
          <a:xfrm>
            <a:off x="-1005654" y="4301571"/>
            <a:ext cx="2109128" cy="3465233"/>
          </a:xfrm>
          <a:custGeom>
            <a:avLst/>
            <a:rect l="l" t="t" r="r" b="b"/>
            <a:pathLst>
              <a:path w="2109128" h="3465233">
                <a:moveTo>
                  <a:pt x="855183" y="96809"/>
                </a:moveTo>
                <a:cubicBezTo>
                  <a:pt x="859041" y="158541"/>
                  <a:pt x="762585" y="363026"/>
                  <a:pt x="855183" y="525072"/>
                </a:cubicBezTo>
                <a:cubicBezTo>
                  <a:pt x="947781" y="687118"/>
                  <a:pt x="1250652" y="916682"/>
                  <a:pt x="1410768" y="1069082"/>
                </a:cubicBezTo>
                <a:cubicBezTo>
                  <a:pt x="1570884" y="1221482"/>
                  <a:pt x="1715568" y="1155892"/>
                  <a:pt x="1815882" y="1439472"/>
                </a:cubicBezTo>
                <a:cubicBezTo>
                  <a:pt x="1916196" y="1723052"/>
                  <a:pt x="1993360" y="2432966"/>
                  <a:pt x="2012651" y="2770561"/>
                </a:cubicBezTo>
                <a:cubicBezTo>
                  <a:pt x="2031942" y="3108156"/>
                  <a:pt x="2263437" y="3459255"/>
                  <a:pt x="1931629" y="3465042"/>
                </a:cubicBezTo>
                <a:cubicBezTo>
                  <a:pt x="1599822" y="3470829"/>
                  <a:pt x="195426" y="3347366"/>
                  <a:pt x="21806" y="2805285"/>
                </a:cubicBezTo>
                <a:cubicBezTo>
                  <a:pt x="-151814" y="2263204"/>
                  <a:pt x="764515" y="654323"/>
                  <a:pt x="889907" y="212556"/>
                </a:cubicBezTo>
                <a:cubicBezTo>
                  <a:pt x="1015299" y="-229211"/>
                  <a:pt x="774160" y="154682"/>
                  <a:pt x="774160" y="154682"/>
                </a:cubicBezTo>
                <a:cubicBezTo>
                  <a:pt x="762585" y="152753"/>
                  <a:pt x="810813" y="200981"/>
                  <a:pt x="820459" y="200981"/>
                </a:cubicBezTo>
                <a:cubicBezTo>
                  <a:pt x="830105" y="200981"/>
                  <a:pt x="824317" y="168186"/>
                  <a:pt x="832034" y="154682"/>
                </a:cubicBezTo>
                <a:cubicBezTo>
                  <a:pt x="839751" y="141178"/>
                  <a:pt x="851325" y="35077"/>
                  <a:pt x="855183" y="96809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Freeform 8"/>
          <p:cNvSpPr/>
          <p:nvPr userDrawn="1"/>
        </p:nvSpPr>
        <p:spPr>
          <a:xfrm>
            <a:off x="10124568" y="5105241"/>
            <a:ext cx="2743136" cy="2691129"/>
          </a:xfrm>
          <a:custGeom>
            <a:avLst/>
            <a:rect l="l" t="t" r="r" b="b"/>
            <a:pathLst>
              <a:path w="2743136" h="2691129">
                <a:moveTo>
                  <a:pt x="241846" y="2606214"/>
                </a:moveTo>
                <a:cubicBezTo>
                  <a:pt x="-182559" y="2432594"/>
                  <a:pt x="77871" y="1734254"/>
                  <a:pt x="91375" y="1414021"/>
                </a:cubicBezTo>
                <a:cubicBezTo>
                  <a:pt x="104879" y="1093788"/>
                  <a:pt x="224484" y="850720"/>
                  <a:pt x="322869" y="684816"/>
                </a:cubicBezTo>
                <a:cubicBezTo>
                  <a:pt x="421254" y="518912"/>
                  <a:pt x="511922" y="482259"/>
                  <a:pt x="681684" y="418598"/>
                </a:cubicBezTo>
                <a:cubicBezTo>
                  <a:pt x="851446" y="354937"/>
                  <a:pt x="1140813" y="326001"/>
                  <a:pt x="1341441" y="302852"/>
                </a:cubicBezTo>
                <a:cubicBezTo>
                  <a:pt x="1542069" y="279703"/>
                  <a:pt x="1679036" y="322142"/>
                  <a:pt x="1885451" y="279702"/>
                </a:cubicBezTo>
                <a:cubicBezTo>
                  <a:pt x="2091866" y="237261"/>
                  <a:pt x="2500838" y="-129269"/>
                  <a:pt x="2579932" y="48209"/>
                </a:cubicBezTo>
                <a:cubicBezTo>
                  <a:pt x="2659026" y="225687"/>
                  <a:pt x="2350368" y="943317"/>
                  <a:pt x="2360013" y="1344573"/>
                </a:cubicBezTo>
                <a:cubicBezTo>
                  <a:pt x="2369658" y="1745829"/>
                  <a:pt x="2983116" y="2245470"/>
                  <a:pt x="2637805" y="2455743"/>
                </a:cubicBezTo>
                <a:cubicBezTo>
                  <a:pt x="2292494" y="2666016"/>
                  <a:pt x="666251" y="2779834"/>
                  <a:pt x="241846" y="2606214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Freeform 10"/>
          <p:cNvSpPr/>
          <p:nvPr userDrawn="1"/>
        </p:nvSpPr>
        <p:spPr>
          <a:xfrm>
            <a:off x="9866938" y="-946777"/>
            <a:ext cx="2916893" cy="2684465"/>
          </a:xfrm>
          <a:custGeom>
            <a:avLst/>
            <a:rect l="l" t="t" r="r" b="b"/>
            <a:pathLst>
              <a:path w="2916893" h="2684465">
                <a:moveTo>
                  <a:pt x="56160" y="734005"/>
                </a:moveTo>
                <a:cubicBezTo>
                  <a:pt x="-63445" y="853610"/>
                  <a:pt x="27223" y="525661"/>
                  <a:pt x="148757" y="734005"/>
                </a:cubicBezTo>
                <a:cubicBezTo>
                  <a:pt x="270291" y="942349"/>
                  <a:pt x="497927" y="1746790"/>
                  <a:pt x="785365" y="1984071"/>
                </a:cubicBezTo>
                <a:cubicBezTo>
                  <a:pt x="1072803" y="2221352"/>
                  <a:pt x="1558940" y="2041944"/>
                  <a:pt x="1873385" y="2157691"/>
                </a:cubicBezTo>
                <a:cubicBezTo>
                  <a:pt x="2187831" y="2273438"/>
                  <a:pt x="2498418" y="2742213"/>
                  <a:pt x="2672038" y="2678552"/>
                </a:cubicBezTo>
                <a:cubicBezTo>
                  <a:pt x="2845658" y="2614891"/>
                  <a:pt x="2930540" y="2163479"/>
                  <a:pt x="2915107" y="1775727"/>
                </a:cubicBezTo>
                <a:cubicBezTo>
                  <a:pt x="2899674" y="1387975"/>
                  <a:pt x="2920894" y="645265"/>
                  <a:pt x="2579441" y="352040"/>
                </a:cubicBezTo>
                <a:cubicBezTo>
                  <a:pt x="2237988" y="58815"/>
                  <a:pt x="1285006" y="-43428"/>
                  <a:pt x="866388" y="16375"/>
                </a:cubicBezTo>
                <a:cubicBezTo>
                  <a:pt x="447770" y="76178"/>
                  <a:pt x="175765" y="614400"/>
                  <a:pt x="56160" y="734005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Freeform 11"/>
          <p:cNvSpPr/>
          <p:nvPr userDrawn="1"/>
        </p:nvSpPr>
        <p:spPr>
          <a:xfrm>
            <a:off x="-1193940" y="-439948"/>
            <a:ext cx="2506322" cy="1737025"/>
          </a:xfrm>
          <a:custGeom>
            <a:avLst/>
            <a:rect l="l" t="t" r="r" b="b"/>
            <a:pathLst>
              <a:path w="2506322" h="1737025">
                <a:moveTo>
                  <a:pt x="256391" y="1296475"/>
                </a:moveTo>
                <a:cubicBezTo>
                  <a:pt x="422295" y="1377498"/>
                  <a:pt x="771464" y="1755604"/>
                  <a:pt x="1136067" y="1736313"/>
                </a:cubicBezTo>
                <a:cubicBezTo>
                  <a:pt x="1500670" y="1717022"/>
                  <a:pt x="2287748" y="1470095"/>
                  <a:pt x="2444006" y="1180728"/>
                </a:cubicBezTo>
                <a:cubicBezTo>
                  <a:pt x="2600264" y="891361"/>
                  <a:pt x="2457509" y="-11465"/>
                  <a:pt x="2073616" y="110"/>
                </a:cubicBezTo>
                <a:cubicBezTo>
                  <a:pt x="1689723" y="11685"/>
                  <a:pt x="441586" y="1039902"/>
                  <a:pt x="140644" y="1250176"/>
                </a:cubicBezTo>
                <a:cubicBezTo>
                  <a:pt x="-160298" y="1460450"/>
                  <a:pt x="90487" y="1215452"/>
                  <a:pt x="256391" y="1296475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Freeform 13"/>
          <p:cNvSpPr/>
          <p:nvPr userDrawn="1"/>
        </p:nvSpPr>
        <p:spPr>
          <a:xfrm>
            <a:off x="-720442" y="4709180"/>
            <a:ext cx="3404806" cy="2840315"/>
          </a:xfrm>
          <a:custGeom>
            <a:avLst/>
            <a:rect l="l" t="t" r="r" b="b"/>
            <a:pathLst>
              <a:path w="3404806" h="2840315">
                <a:moveTo>
                  <a:pt x="577425" y="73760"/>
                </a:moveTo>
                <a:cubicBezTo>
                  <a:pt x="581283" y="133562"/>
                  <a:pt x="546559" y="336120"/>
                  <a:pt x="577425" y="478874"/>
                </a:cubicBezTo>
                <a:cubicBezTo>
                  <a:pt x="608291" y="621629"/>
                  <a:pt x="675810" y="812611"/>
                  <a:pt x="762620" y="930287"/>
                </a:cubicBezTo>
                <a:cubicBezTo>
                  <a:pt x="849430" y="1047963"/>
                  <a:pt x="936241" y="1134773"/>
                  <a:pt x="1098286" y="1184930"/>
                </a:cubicBezTo>
                <a:cubicBezTo>
                  <a:pt x="1260331" y="1235087"/>
                  <a:pt x="1541982" y="1223512"/>
                  <a:pt x="1734893" y="1231228"/>
                </a:cubicBezTo>
                <a:cubicBezTo>
                  <a:pt x="1927804" y="1238944"/>
                  <a:pt x="2099496" y="1213866"/>
                  <a:pt x="2255754" y="1231228"/>
                </a:cubicBezTo>
                <a:cubicBezTo>
                  <a:pt x="2412012" y="1248590"/>
                  <a:pt x="2554767" y="1256306"/>
                  <a:pt x="2672443" y="1335400"/>
                </a:cubicBezTo>
                <a:cubicBezTo>
                  <a:pt x="2790119" y="1414494"/>
                  <a:pt x="2849922" y="1539886"/>
                  <a:pt x="2961810" y="1705790"/>
                </a:cubicBezTo>
                <a:cubicBezTo>
                  <a:pt x="3073699" y="1871694"/>
                  <a:pt x="3577197" y="2141770"/>
                  <a:pt x="3343774" y="2330823"/>
                </a:cubicBezTo>
                <a:cubicBezTo>
                  <a:pt x="3110351" y="2519876"/>
                  <a:pt x="2095637" y="2849754"/>
                  <a:pt x="1561273" y="2840109"/>
                </a:cubicBezTo>
                <a:cubicBezTo>
                  <a:pt x="1026909" y="2830464"/>
                  <a:pt x="380655" y="2533380"/>
                  <a:pt x="137587" y="2272950"/>
                </a:cubicBezTo>
                <a:cubicBezTo>
                  <a:pt x="-105481" y="2012520"/>
                  <a:pt x="33415" y="1636342"/>
                  <a:pt x="102863" y="1277527"/>
                </a:cubicBezTo>
                <a:cubicBezTo>
                  <a:pt x="172311" y="918712"/>
                  <a:pt x="554276" y="120059"/>
                  <a:pt x="554276" y="120059"/>
                </a:cubicBezTo>
                <a:cubicBezTo>
                  <a:pt x="635299" y="-76711"/>
                  <a:pt x="573567" y="13958"/>
                  <a:pt x="577425" y="73760"/>
                </a:cubicBezTo>
                <a:close/>
              </a:path>
            </a:pathLst>
          </a:custGeom>
          <a:solidFill>
            <a:srgbClr val="00C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Freeform 12"/>
          <p:cNvSpPr/>
          <p:nvPr userDrawn="1"/>
        </p:nvSpPr>
        <p:spPr>
          <a:xfrm>
            <a:off x="-624907" y="-866614"/>
            <a:ext cx="3356534" cy="2615877"/>
          </a:xfrm>
          <a:custGeom>
            <a:avLst/>
            <a:rect l="l" t="t" r="r" b="b"/>
            <a:pathLst>
              <a:path w="3363411" h="2310508">
                <a:moveTo>
                  <a:pt x="3252361" y="276160"/>
                </a:moveTo>
                <a:cubicBezTo>
                  <a:pt x="3649758" y="426631"/>
                  <a:pt x="2876184" y="897335"/>
                  <a:pt x="2569455" y="1051664"/>
                </a:cubicBezTo>
                <a:cubicBezTo>
                  <a:pt x="2262726" y="1205993"/>
                  <a:pt x="1703283" y="1119182"/>
                  <a:pt x="1411987" y="1202134"/>
                </a:cubicBezTo>
                <a:cubicBezTo>
                  <a:pt x="1120691" y="1285086"/>
                  <a:pt x="989511" y="1371897"/>
                  <a:pt x="821678" y="1549375"/>
                </a:cubicBezTo>
                <a:cubicBezTo>
                  <a:pt x="653845" y="1726853"/>
                  <a:pt x="511090" y="2500428"/>
                  <a:pt x="404989" y="2267005"/>
                </a:cubicBezTo>
                <a:cubicBezTo>
                  <a:pt x="298888" y="2033582"/>
                  <a:pt x="-295279" y="482575"/>
                  <a:pt x="185070" y="148838"/>
                </a:cubicBezTo>
                <a:cubicBezTo>
                  <a:pt x="665419" y="-184899"/>
                  <a:pt x="2854964" y="125689"/>
                  <a:pt x="3252361" y="276160"/>
                </a:cubicBezTo>
                <a:close/>
              </a:path>
            </a:pathLst>
          </a:custGeom>
          <a:solidFill>
            <a:srgbClr val="533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Freeform 14"/>
          <p:cNvSpPr/>
          <p:nvPr userDrawn="1"/>
        </p:nvSpPr>
        <p:spPr>
          <a:xfrm>
            <a:off x="7200858" y="-1088052"/>
            <a:ext cx="5332161" cy="1910394"/>
          </a:xfrm>
          <a:custGeom>
            <a:avLst/>
            <a:rect l="l" t="t" r="r" b="b"/>
            <a:pathLst>
              <a:path w="5332161" h="1910394">
                <a:moveTo>
                  <a:pt x="235298" y="648215"/>
                </a:moveTo>
                <a:cubicBezTo>
                  <a:pt x="343329" y="798686"/>
                  <a:pt x="684781" y="1363916"/>
                  <a:pt x="964503" y="1574189"/>
                </a:cubicBezTo>
                <a:cubicBezTo>
                  <a:pt x="1244225" y="1784462"/>
                  <a:pt x="1547095" y="1898280"/>
                  <a:pt x="1913627" y="1909855"/>
                </a:cubicBezTo>
                <a:cubicBezTo>
                  <a:pt x="2280159" y="1921430"/>
                  <a:pt x="2829956" y="1743951"/>
                  <a:pt x="3163693" y="1643637"/>
                </a:cubicBezTo>
                <a:cubicBezTo>
                  <a:pt x="3497430" y="1543323"/>
                  <a:pt x="3647900" y="1338838"/>
                  <a:pt x="3916047" y="1307972"/>
                </a:cubicBezTo>
                <a:cubicBezTo>
                  <a:pt x="4184194" y="1277106"/>
                  <a:pt x="4554584" y="1367774"/>
                  <a:pt x="4772574" y="1458442"/>
                </a:cubicBezTo>
                <a:cubicBezTo>
                  <a:pt x="4990564" y="1549110"/>
                  <a:pt x="5152609" y="1987020"/>
                  <a:pt x="5223986" y="1851982"/>
                </a:cubicBezTo>
                <a:cubicBezTo>
                  <a:pt x="5295363" y="1716944"/>
                  <a:pt x="5438118" y="956873"/>
                  <a:pt x="5200837" y="648215"/>
                </a:cubicBezTo>
                <a:cubicBezTo>
                  <a:pt x="4963556" y="339557"/>
                  <a:pt x="4614386" y="-3826"/>
                  <a:pt x="3800300" y="32"/>
                </a:cubicBezTo>
                <a:cubicBezTo>
                  <a:pt x="2986214" y="3890"/>
                  <a:pt x="910487" y="559475"/>
                  <a:pt x="316320" y="671364"/>
                </a:cubicBezTo>
                <a:cubicBezTo>
                  <a:pt x="-277847" y="783253"/>
                  <a:pt x="127267" y="497744"/>
                  <a:pt x="235298" y="648215"/>
                </a:cubicBezTo>
                <a:close/>
              </a:path>
            </a:pathLst>
          </a:custGeom>
          <a:solidFill>
            <a:srgbClr val="FD6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Freeform 15"/>
          <p:cNvSpPr/>
          <p:nvPr userDrawn="1"/>
        </p:nvSpPr>
        <p:spPr>
          <a:xfrm>
            <a:off x="9719516" y="4795044"/>
            <a:ext cx="3437463" cy="2569586"/>
          </a:xfrm>
          <a:custGeom>
            <a:avLst/>
            <a:rect l="l" t="t" r="r" b="b"/>
            <a:pathLst>
              <a:path w="3437463" h="2569586">
                <a:moveTo>
                  <a:pt x="2828124" y="44671"/>
                </a:moveTo>
                <a:cubicBezTo>
                  <a:pt x="2666078" y="-202256"/>
                  <a:pt x="2668007" y="646554"/>
                  <a:pt x="2457734" y="831749"/>
                </a:cubicBezTo>
                <a:cubicBezTo>
                  <a:pt x="2247461" y="1016944"/>
                  <a:pt x="1566483" y="1155840"/>
                  <a:pt x="1566483" y="1155840"/>
                </a:cubicBezTo>
                <a:cubicBezTo>
                  <a:pt x="1300265" y="1252296"/>
                  <a:pt x="1093850" y="1256154"/>
                  <a:pt x="860427" y="1410483"/>
                </a:cubicBezTo>
                <a:cubicBezTo>
                  <a:pt x="627004" y="1564812"/>
                  <a:pt x="293267" y="1919769"/>
                  <a:pt x="165946" y="2081815"/>
                </a:cubicBezTo>
                <a:cubicBezTo>
                  <a:pt x="38625" y="2243861"/>
                  <a:pt x="-96413" y="2305593"/>
                  <a:pt x="96498" y="2382757"/>
                </a:cubicBezTo>
                <a:cubicBezTo>
                  <a:pt x="289409" y="2459921"/>
                  <a:pt x="937592" y="2517795"/>
                  <a:pt x="1323415" y="2544802"/>
                </a:cubicBezTo>
                <a:cubicBezTo>
                  <a:pt x="1709238" y="2571809"/>
                  <a:pt x="2060336" y="2583384"/>
                  <a:pt x="2411435" y="2544802"/>
                </a:cubicBezTo>
                <a:cubicBezTo>
                  <a:pt x="2762534" y="2506220"/>
                  <a:pt x="3354772" y="2726139"/>
                  <a:pt x="3430007" y="2313309"/>
                </a:cubicBezTo>
                <a:cubicBezTo>
                  <a:pt x="3505242" y="1900479"/>
                  <a:pt x="2990170" y="291598"/>
                  <a:pt x="2828124" y="44671"/>
                </a:cubicBezTo>
                <a:close/>
              </a:path>
            </a:pathLst>
          </a:custGeom>
          <a:solidFill>
            <a:srgbClr val="FF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dt="0"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769FEA0-9616-4219-BD47-FADFD53E8FA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481239-5B36-4029-8001-047E03B52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dt="0"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769FEA0-9616-4219-BD47-FADFD53E8FA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481239-5B36-4029-8001-047E03B52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itle Subtitle">
    <p:bg>
      <p:bgPr>
        <a:solidFill>
          <a:srgbClr val="EAD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4038600" y="1122363"/>
            <a:ext cx="7315200" cy="2387600"/>
          </a:xfrm>
        </p:spPr>
        <p:txBody>
          <a:bodyPr bIns="0" anchor="b"/>
          <a:lstStyle>
            <a:lvl1pPr algn="l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4038600" y="3509963"/>
            <a:ext cx="7315200" cy="1686877"/>
          </a:xfrm>
        </p:spPr>
        <p:txBody>
          <a:bodyPr tIns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769FEA0-9616-4219-BD47-FADFD53E8FA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481239-5B36-4029-8001-047E03B52D7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-1005654" y="4301571"/>
            <a:ext cx="2109128" cy="3465233"/>
          </a:xfrm>
          <a:custGeom>
            <a:avLst/>
            <a:rect l="l" t="t" r="r" b="b"/>
            <a:pathLst>
              <a:path w="2109128" h="3465233">
                <a:moveTo>
                  <a:pt x="855183" y="96809"/>
                </a:moveTo>
                <a:cubicBezTo>
                  <a:pt x="859041" y="158541"/>
                  <a:pt x="762585" y="363026"/>
                  <a:pt x="855183" y="525072"/>
                </a:cubicBezTo>
                <a:cubicBezTo>
                  <a:pt x="947781" y="687118"/>
                  <a:pt x="1250652" y="916682"/>
                  <a:pt x="1410768" y="1069082"/>
                </a:cubicBezTo>
                <a:cubicBezTo>
                  <a:pt x="1570884" y="1221482"/>
                  <a:pt x="1715568" y="1155892"/>
                  <a:pt x="1815882" y="1439472"/>
                </a:cubicBezTo>
                <a:cubicBezTo>
                  <a:pt x="1916196" y="1723052"/>
                  <a:pt x="1993360" y="2432966"/>
                  <a:pt x="2012651" y="2770561"/>
                </a:cubicBezTo>
                <a:cubicBezTo>
                  <a:pt x="2031942" y="3108156"/>
                  <a:pt x="2263437" y="3459255"/>
                  <a:pt x="1931629" y="3465042"/>
                </a:cubicBezTo>
                <a:cubicBezTo>
                  <a:pt x="1599822" y="3470829"/>
                  <a:pt x="195426" y="3347366"/>
                  <a:pt x="21806" y="2805285"/>
                </a:cubicBezTo>
                <a:cubicBezTo>
                  <a:pt x="-151814" y="2263204"/>
                  <a:pt x="764515" y="654323"/>
                  <a:pt x="889907" y="212556"/>
                </a:cubicBezTo>
                <a:cubicBezTo>
                  <a:pt x="1015299" y="-229211"/>
                  <a:pt x="774160" y="154682"/>
                  <a:pt x="774160" y="154682"/>
                </a:cubicBezTo>
                <a:cubicBezTo>
                  <a:pt x="762585" y="152753"/>
                  <a:pt x="810813" y="200981"/>
                  <a:pt x="820459" y="200981"/>
                </a:cubicBezTo>
                <a:cubicBezTo>
                  <a:pt x="830105" y="200981"/>
                  <a:pt x="824317" y="168186"/>
                  <a:pt x="832034" y="154682"/>
                </a:cubicBezTo>
                <a:cubicBezTo>
                  <a:pt x="839751" y="141178"/>
                  <a:pt x="851325" y="35077"/>
                  <a:pt x="855183" y="96809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Freeform 21"/>
          <p:cNvSpPr/>
          <p:nvPr userDrawn="1"/>
        </p:nvSpPr>
        <p:spPr>
          <a:xfrm>
            <a:off x="10124568" y="5105241"/>
            <a:ext cx="2743136" cy="2691129"/>
          </a:xfrm>
          <a:custGeom>
            <a:avLst/>
            <a:rect l="l" t="t" r="r" b="b"/>
            <a:pathLst>
              <a:path w="2743136" h="2691129">
                <a:moveTo>
                  <a:pt x="241846" y="2606214"/>
                </a:moveTo>
                <a:cubicBezTo>
                  <a:pt x="-182559" y="2432594"/>
                  <a:pt x="77871" y="1734254"/>
                  <a:pt x="91375" y="1414021"/>
                </a:cubicBezTo>
                <a:cubicBezTo>
                  <a:pt x="104879" y="1093788"/>
                  <a:pt x="224484" y="850720"/>
                  <a:pt x="322869" y="684816"/>
                </a:cubicBezTo>
                <a:cubicBezTo>
                  <a:pt x="421254" y="518912"/>
                  <a:pt x="511922" y="482259"/>
                  <a:pt x="681684" y="418598"/>
                </a:cubicBezTo>
                <a:cubicBezTo>
                  <a:pt x="851446" y="354937"/>
                  <a:pt x="1140813" y="326001"/>
                  <a:pt x="1341441" y="302852"/>
                </a:cubicBezTo>
                <a:cubicBezTo>
                  <a:pt x="1542069" y="279703"/>
                  <a:pt x="1679036" y="322142"/>
                  <a:pt x="1885451" y="279702"/>
                </a:cubicBezTo>
                <a:cubicBezTo>
                  <a:pt x="2091866" y="237261"/>
                  <a:pt x="2500838" y="-129269"/>
                  <a:pt x="2579932" y="48209"/>
                </a:cubicBezTo>
                <a:cubicBezTo>
                  <a:pt x="2659026" y="225687"/>
                  <a:pt x="2350368" y="943317"/>
                  <a:pt x="2360013" y="1344573"/>
                </a:cubicBezTo>
                <a:cubicBezTo>
                  <a:pt x="2369658" y="1745829"/>
                  <a:pt x="2983116" y="2245470"/>
                  <a:pt x="2637805" y="2455743"/>
                </a:cubicBezTo>
                <a:cubicBezTo>
                  <a:pt x="2292494" y="2666016"/>
                  <a:pt x="666251" y="2779834"/>
                  <a:pt x="241846" y="2606214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reeform 22"/>
          <p:cNvSpPr/>
          <p:nvPr userDrawn="1"/>
        </p:nvSpPr>
        <p:spPr>
          <a:xfrm>
            <a:off x="9866938" y="-946777"/>
            <a:ext cx="2916893" cy="2684465"/>
          </a:xfrm>
          <a:custGeom>
            <a:avLst/>
            <a:rect l="l" t="t" r="r" b="b"/>
            <a:pathLst>
              <a:path w="2916893" h="2684465">
                <a:moveTo>
                  <a:pt x="56160" y="734005"/>
                </a:moveTo>
                <a:cubicBezTo>
                  <a:pt x="-63445" y="853610"/>
                  <a:pt x="27223" y="525661"/>
                  <a:pt x="148757" y="734005"/>
                </a:cubicBezTo>
                <a:cubicBezTo>
                  <a:pt x="270291" y="942349"/>
                  <a:pt x="497927" y="1746790"/>
                  <a:pt x="785365" y="1984071"/>
                </a:cubicBezTo>
                <a:cubicBezTo>
                  <a:pt x="1072803" y="2221352"/>
                  <a:pt x="1558940" y="2041944"/>
                  <a:pt x="1873385" y="2157691"/>
                </a:cubicBezTo>
                <a:cubicBezTo>
                  <a:pt x="2187831" y="2273438"/>
                  <a:pt x="2498418" y="2742213"/>
                  <a:pt x="2672038" y="2678552"/>
                </a:cubicBezTo>
                <a:cubicBezTo>
                  <a:pt x="2845658" y="2614891"/>
                  <a:pt x="2930540" y="2163479"/>
                  <a:pt x="2915107" y="1775727"/>
                </a:cubicBezTo>
                <a:cubicBezTo>
                  <a:pt x="2899674" y="1387975"/>
                  <a:pt x="2920894" y="645265"/>
                  <a:pt x="2579441" y="352040"/>
                </a:cubicBezTo>
                <a:cubicBezTo>
                  <a:pt x="2237988" y="58815"/>
                  <a:pt x="1285006" y="-43428"/>
                  <a:pt x="866388" y="16375"/>
                </a:cubicBezTo>
                <a:cubicBezTo>
                  <a:pt x="447770" y="76178"/>
                  <a:pt x="175765" y="614400"/>
                  <a:pt x="56160" y="734005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Freeform 23"/>
          <p:cNvSpPr/>
          <p:nvPr userDrawn="1"/>
        </p:nvSpPr>
        <p:spPr>
          <a:xfrm>
            <a:off x="-1193940" y="-439948"/>
            <a:ext cx="2506322" cy="1737025"/>
          </a:xfrm>
          <a:custGeom>
            <a:avLst/>
            <a:rect l="l" t="t" r="r" b="b"/>
            <a:pathLst>
              <a:path w="2506322" h="1737025">
                <a:moveTo>
                  <a:pt x="256391" y="1296475"/>
                </a:moveTo>
                <a:cubicBezTo>
                  <a:pt x="422295" y="1377498"/>
                  <a:pt x="771464" y="1755604"/>
                  <a:pt x="1136067" y="1736313"/>
                </a:cubicBezTo>
                <a:cubicBezTo>
                  <a:pt x="1500670" y="1717022"/>
                  <a:pt x="2287748" y="1470095"/>
                  <a:pt x="2444006" y="1180728"/>
                </a:cubicBezTo>
                <a:cubicBezTo>
                  <a:pt x="2600264" y="891361"/>
                  <a:pt x="2457509" y="-11465"/>
                  <a:pt x="2073616" y="110"/>
                </a:cubicBezTo>
                <a:cubicBezTo>
                  <a:pt x="1689723" y="11685"/>
                  <a:pt x="441586" y="1039902"/>
                  <a:pt x="140644" y="1250176"/>
                </a:cubicBezTo>
                <a:cubicBezTo>
                  <a:pt x="-160298" y="1460450"/>
                  <a:pt x="90487" y="1215452"/>
                  <a:pt x="256391" y="1296475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Freeform 24"/>
          <p:cNvSpPr/>
          <p:nvPr userDrawn="1"/>
        </p:nvSpPr>
        <p:spPr>
          <a:xfrm>
            <a:off x="-720442" y="4709180"/>
            <a:ext cx="3404806" cy="2840315"/>
          </a:xfrm>
          <a:custGeom>
            <a:avLst/>
            <a:rect l="l" t="t" r="r" b="b"/>
            <a:pathLst>
              <a:path w="3404806" h="2840315">
                <a:moveTo>
                  <a:pt x="577425" y="73760"/>
                </a:moveTo>
                <a:cubicBezTo>
                  <a:pt x="581283" y="133562"/>
                  <a:pt x="546559" y="336120"/>
                  <a:pt x="577425" y="478874"/>
                </a:cubicBezTo>
                <a:cubicBezTo>
                  <a:pt x="608291" y="621629"/>
                  <a:pt x="675810" y="812611"/>
                  <a:pt x="762620" y="930287"/>
                </a:cubicBezTo>
                <a:cubicBezTo>
                  <a:pt x="849430" y="1047963"/>
                  <a:pt x="936241" y="1134773"/>
                  <a:pt x="1098286" y="1184930"/>
                </a:cubicBezTo>
                <a:cubicBezTo>
                  <a:pt x="1260331" y="1235087"/>
                  <a:pt x="1541982" y="1223512"/>
                  <a:pt x="1734893" y="1231228"/>
                </a:cubicBezTo>
                <a:cubicBezTo>
                  <a:pt x="1927804" y="1238944"/>
                  <a:pt x="2099496" y="1213866"/>
                  <a:pt x="2255754" y="1231228"/>
                </a:cubicBezTo>
                <a:cubicBezTo>
                  <a:pt x="2412012" y="1248590"/>
                  <a:pt x="2554767" y="1256306"/>
                  <a:pt x="2672443" y="1335400"/>
                </a:cubicBezTo>
                <a:cubicBezTo>
                  <a:pt x="2790119" y="1414494"/>
                  <a:pt x="2849922" y="1539886"/>
                  <a:pt x="2961810" y="1705790"/>
                </a:cubicBezTo>
                <a:cubicBezTo>
                  <a:pt x="3073699" y="1871694"/>
                  <a:pt x="3577197" y="2141770"/>
                  <a:pt x="3343774" y="2330823"/>
                </a:cubicBezTo>
                <a:cubicBezTo>
                  <a:pt x="3110351" y="2519876"/>
                  <a:pt x="2095637" y="2849754"/>
                  <a:pt x="1561273" y="2840109"/>
                </a:cubicBezTo>
                <a:cubicBezTo>
                  <a:pt x="1026909" y="2830464"/>
                  <a:pt x="380655" y="2533380"/>
                  <a:pt x="137587" y="2272950"/>
                </a:cubicBezTo>
                <a:cubicBezTo>
                  <a:pt x="-105481" y="2012520"/>
                  <a:pt x="33415" y="1636342"/>
                  <a:pt x="102863" y="1277527"/>
                </a:cubicBezTo>
                <a:cubicBezTo>
                  <a:pt x="172311" y="918712"/>
                  <a:pt x="554276" y="120059"/>
                  <a:pt x="554276" y="120059"/>
                </a:cubicBezTo>
                <a:cubicBezTo>
                  <a:pt x="635299" y="-76711"/>
                  <a:pt x="573567" y="13958"/>
                  <a:pt x="577425" y="73760"/>
                </a:cubicBezTo>
                <a:close/>
              </a:path>
            </a:pathLst>
          </a:custGeom>
          <a:solidFill>
            <a:srgbClr val="00C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Freeform 25"/>
          <p:cNvSpPr/>
          <p:nvPr userDrawn="1"/>
        </p:nvSpPr>
        <p:spPr>
          <a:xfrm>
            <a:off x="-624907" y="-866614"/>
            <a:ext cx="3356534" cy="2615877"/>
          </a:xfrm>
          <a:custGeom>
            <a:avLst/>
            <a:rect l="l" t="t" r="r" b="b"/>
            <a:pathLst>
              <a:path w="3363411" h="2310508">
                <a:moveTo>
                  <a:pt x="3252361" y="276160"/>
                </a:moveTo>
                <a:cubicBezTo>
                  <a:pt x="3649758" y="426631"/>
                  <a:pt x="2876184" y="897335"/>
                  <a:pt x="2569455" y="1051664"/>
                </a:cubicBezTo>
                <a:cubicBezTo>
                  <a:pt x="2262726" y="1205993"/>
                  <a:pt x="1703283" y="1119182"/>
                  <a:pt x="1411987" y="1202134"/>
                </a:cubicBezTo>
                <a:cubicBezTo>
                  <a:pt x="1120691" y="1285086"/>
                  <a:pt x="989511" y="1371897"/>
                  <a:pt x="821678" y="1549375"/>
                </a:cubicBezTo>
                <a:cubicBezTo>
                  <a:pt x="653845" y="1726853"/>
                  <a:pt x="511090" y="2500428"/>
                  <a:pt x="404989" y="2267005"/>
                </a:cubicBezTo>
                <a:cubicBezTo>
                  <a:pt x="298888" y="2033582"/>
                  <a:pt x="-295279" y="482575"/>
                  <a:pt x="185070" y="148838"/>
                </a:cubicBezTo>
                <a:cubicBezTo>
                  <a:pt x="665419" y="-184899"/>
                  <a:pt x="2854964" y="125689"/>
                  <a:pt x="3252361" y="276160"/>
                </a:cubicBezTo>
                <a:close/>
              </a:path>
            </a:pathLst>
          </a:custGeom>
          <a:solidFill>
            <a:srgbClr val="533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Freeform 26"/>
          <p:cNvSpPr/>
          <p:nvPr userDrawn="1"/>
        </p:nvSpPr>
        <p:spPr>
          <a:xfrm>
            <a:off x="7200858" y="-1088052"/>
            <a:ext cx="5332161" cy="1910394"/>
          </a:xfrm>
          <a:custGeom>
            <a:avLst/>
            <a:rect l="l" t="t" r="r" b="b"/>
            <a:pathLst>
              <a:path w="5332161" h="1910394">
                <a:moveTo>
                  <a:pt x="235298" y="648215"/>
                </a:moveTo>
                <a:cubicBezTo>
                  <a:pt x="343329" y="798686"/>
                  <a:pt x="684781" y="1363916"/>
                  <a:pt x="964503" y="1574189"/>
                </a:cubicBezTo>
                <a:cubicBezTo>
                  <a:pt x="1244225" y="1784462"/>
                  <a:pt x="1547095" y="1898280"/>
                  <a:pt x="1913627" y="1909855"/>
                </a:cubicBezTo>
                <a:cubicBezTo>
                  <a:pt x="2280159" y="1921430"/>
                  <a:pt x="2829956" y="1743951"/>
                  <a:pt x="3163693" y="1643637"/>
                </a:cubicBezTo>
                <a:cubicBezTo>
                  <a:pt x="3497430" y="1543323"/>
                  <a:pt x="3647900" y="1338838"/>
                  <a:pt x="3916047" y="1307972"/>
                </a:cubicBezTo>
                <a:cubicBezTo>
                  <a:pt x="4184194" y="1277106"/>
                  <a:pt x="4554584" y="1367774"/>
                  <a:pt x="4772574" y="1458442"/>
                </a:cubicBezTo>
                <a:cubicBezTo>
                  <a:pt x="4990564" y="1549110"/>
                  <a:pt x="5152609" y="1987020"/>
                  <a:pt x="5223986" y="1851982"/>
                </a:cubicBezTo>
                <a:cubicBezTo>
                  <a:pt x="5295363" y="1716944"/>
                  <a:pt x="5438118" y="956873"/>
                  <a:pt x="5200837" y="648215"/>
                </a:cubicBezTo>
                <a:cubicBezTo>
                  <a:pt x="4963556" y="339557"/>
                  <a:pt x="4614386" y="-3826"/>
                  <a:pt x="3800300" y="32"/>
                </a:cubicBezTo>
                <a:cubicBezTo>
                  <a:pt x="2986214" y="3890"/>
                  <a:pt x="910487" y="559475"/>
                  <a:pt x="316320" y="671364"/>
                </a:cubicBezTo>
                <a:cubicBezTo>
                  <a:pt x="-277847" y="783253"/>
                  <a:pt x="127267" y="497744"/>
                  <a:pt x="235298" y="648215"/>
                </a:cubicBezTo>
                <a:close/>
              </a:path>
            </a:pathLst>
          </a:custGeom>
          <a:solidFill>
            <a:srgbClr val="FD6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Freeform 27"/>
          <p:cNvSpPr/>
          <p:nvPr userDrawn="1"/>
        </p:nvSpPr>
        <p:spPr>
          <a:xfrm>
            <a:off x="9719516" y="4795044"/>
            <a:ext cx="3437463" cy="2569586"/>
          </a:xfrm>
          <a:custGeom>
            <a:avLst/>
            <a:rect l="l" t="t" r="r" b="b"/>
            <a:pathLst>
              <a:path w="3437463" h="2569586">
                <a:moveTo>
                  <a:pt x="2828124" y="44671"/>
                </a:moveTo>
                <a:cubicBezTo>
                  <a:pt x="2666078" y="-202256"/>
                  <a:pt x="2668007" y="646554"/>
                  <a:pt x="2457734" y="831749"/>
                </a:cubicBezTo>
                <a:cubicBezTo>
                  <a:pt x="2247461" y="1016944"/>
                  <a:pt x="1566483" y="1155840"/>
                  <a:pt x="1566483" y="1155840"/>
                </a:cubicBezTo>
                <a:cubicBezTo>
                  <a:pt x="1300265" y="1252296"/>
                  <a:pt x="1093850" y="1256154"/>
                  <a:pt x="860427" y="1410483"/>
                </a:cubicBezTo>
                <a:cubicBezTo>
                  <a:pt x="627004" y="1564812"/>
                  <a:pt x="293267" y="1919769"/>
                  <a:pt x="165946" y="2081815"/>
                </a:cubicBezTo>
                <a:cubicBezTo>
                  <a:pt x="38625" y="2243861"/>
                  <a:pt x="-96413" y="2305593"/>
                  <a:pt x="96498" y="2382757"/>
                </a:cubicBezTo>
                <a:cubicBezTo>
                  <a:pt x="289409" y="2459921"/>
                  <a:pt x="937592" y="2517795"/>
                  <a:pt x="1323415" y="2544802"/>
                </a:cubicBezTo>
                <a:cubicBezTo>
                  <a:pt x="1709238" y="2571809"/>
                  <a:pt x="2060336" y="2583384"/>
                  <a:pt x="2411435" y="2544802"/>
                </a:cubicBezTo>
                <a:cubicBezTo>
                  <a:pt x="2762534" y="2506220"/>
                  <a:pt x="3354772" y="2726139"/>
                  <a:pt x="3430007" y="2313309"/>
                </a:cubicBezTo>
                <a:cubicBezTo>
                  <a:pt x="3505242" y="1900479"/>
                  <a:pt x="2990170" y="291598"/>
                  <a:pt x="2828124" y="44671"/>
                </a:cubicBezTo>
                <a:close/>
              </a:path>
            </a:pathLst>
          </a:custGeom>
          <a:solidFill>
            <a:srgbClr val="FF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Picture Placeholder 7"/>
          <p:cNvSpPr>
            <a:spLocks noGrp="1" noEditPoints="1"/>
          </p:cNvSpPr>
          <p:nvPr>
            <p:ph type="pic" sz="quarter" idx="13"/>
          </p:nvPr>
        </p:nvSpPr>
        <p:spPr>
          <a:xfrm>
            <a:off x="27789" y="1122363"/>
            <a:ext cx="3812753" cy="4074477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312920"/>
            <a:ext cx="12192000" cy="1440000"/>
          </a:xfrm>
          <a:prstGeom prst="rect">
            <a:avLst/>
          </a:pr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Freeform 14"/>
          <p:cNvSpPr/>
          <p:nvPr userDrawn="1"/>
        </p:nvSpPr>
        <p:spPr>
          <a:xfrm>
            <a:off x="770226" y="-792774"/>
            <a:ext cx="2517975" cy="1449829"/>
          </a:xfrm>
          <a:custGeom>
            <a:avLst/>
            <a:rect l="l" t="t" r="r" b="b"/>
            <a:pathLst>
              <a:path w="2517975" h="1449829">
                <a:moveTo>
                  <a:pt x="2491134" y="701334"/>
                </a:moveTo>
                <a:cubicBezTo>
                  <a:pt x="2668934" y="876594"/>
                  <a:pt x="1912014" y="950254"/>
                  <a:pt x="1729134" y="1051854"/>
                </a:cubicBezTo>
                <a:cubicBezTo>
                  <a:pt x="1546254" y="1153454"/>
                  <a:pt x="1515774" y="1244894"/>
                  <a:pt x="1393854" y="1310934"/>
                </a:cubicBezTo>
                <a:cubicBezTo>
                  <a:pt x="1271934" y="1376974"/>
                  <a:pt x="1170334" y="1445554"/>
                  <a:pt x="997614" y="1448094"/>
                </a:cubicBezTo>
                <a:cubicBezTo>
                  <a:pt x="824894" y="1450634"/>
                  <a:pt x="522634" y="1465874"/>
                  <a:pt x="357534" y="1326174"/>
                </a:cubicBezTo>
                <a:cubicBezTo>
                  <a:pt x="192434" y="1186474"/>
                  <a:pt x="-43786" y="830874"/>
                  <a:pt x="7014" y="609894"/>
                </a:cubicBezTo>
                <a:cubicBezTo>
                  <a:pt x="57814" y="388914"/>
                  <a:pt x="243234" y="-12406"/>
                  <a:pt x="662334" y="294"/>
                </a:cubicBezTo>
                <a:cubicBezTo>
                  <a:pt x="1081434" y="12994"/>
                  <a:pt x="2313334" y="526074"/>
                  <a:pt x="2491134" y="701334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Freeform 10"/>
          <p:cNvSpPr/>
          <p:nvPr userDrawn="1"/>
        </p:nvSpPr>
        <p:spPr>
          <a:xfrm>
            <a:off x="7076442" y="-1158240"/>
            <a:ext cx="6310603" cy="9195152"/>
          </a:xfrm>
          <a:custGeom>
            <a:avLst/>
            <a:rect l="l" t="t" r="r" b="b"/>
            <a:pathLst>
              <a:path w="6310603" h="9049682">
                <a:moveTo>
                  <a:pt x="284478" y="738450"/>
                </a:moveTo>
                <a:cubicBezTo>
                  <a:pt x="-322582" y="1030550"/>
                  <a:pt x="220978" y="1586810"/>
                  <a:pt x="284478" y="1927170"/>
                </a:cubicBezTo>
                <a:cubicBezTo>
                  <a:pt x="347978" y="2267530"/>
                  <a:pt x="525778" y="2529150"/>
                  <a:pt x="665478" y="2780610"/>
                </a:cubicBezTo>
                <a:cubicBezTo>
                  <a:pt x="805178" y="3032070"/>
                  <a:pt x="1000758" y="3072710"/>
                  <a:pt x="1122678" y="3435930"/>
                </a:cubicBezTo>
                <a:cubicBezTo>
                  <a:pt x="1244598" y="3799150"/>
                  <a:pt x="1399538" y="4611950"/>
                  <a:pt x="1396998" y="4959930"/>
                </a:cubicBezTo>
                <a:cubicBezTo>
                  <a:pt x="1394458" y="5307910"/>
                  <a:pt x="1181098" y="5307910"/>
                  <a:pt x="1107438" y="5523810"/>
                </a:cubicBezTo>
                <a:cubicBezTo>
                  <a:pt x="1033778" y="5739710"/>
                  <a:pt x="949958" y="5917510"/>
                  <a:pt x="955038" y="6255330"/>
                </a:cubicBezTo>
                <a:cubicBezTo>
                  <a:pt x="960118" y="6593150"/>
                  <a:pt x="982978" y="7192590"/>
                  <a:pt x="1137918" y="7550730"/>
                </a:cubicBezTo>
                <a:cubicBezTo>
                  <a:pt x="1292858" y="7908870"/>
                  <a:pt x="1066798" y="8188270"/>
                  <a:pt x="1884678" y="8404170"/>
                </a:cubicBezTo>
                <a:cubicBezTo>
                  <a:pt x="2702558" y="8620070"/>
                  <a:pt x="5382258" y="9420170"/>
                  <a:pt x="6045198" y="8846130"/>
                </a:cubicBezTo>
                <a:cubicBezTo>
                  <a:pt x="6708138" y="8272090"/>
                  <a:pt x="5928358" y="6356930"/>
                  <a:pt x="5862318" y="4959930"/>
                </a:cubicBezTo>
                <a:cubicBezTo>
                  <a:pt x="5796278" y="3562930"/>
                  <a:pt x="5971538" y="1261690"/>
                  <a:pt x="5648958" y="464130"/>
                </a:cubicBezTo>
                <a:cubicBezTo>
                  <a:pt x="5326378" y="-333430"/>
                  <a:pt x="4825998" y="128850"/>
                  <a:pt x="3926838" y="174570"/>
                </a:cubicBezTo>
                <a:cubicBezTo>
                  <a:pt x="3027678" y="220290"/>
                  <a:pt x="891538" y="446350"/>
                  <a:pt x="284478" y="738450"/>
                </a:cubicBezTo>
                <a:close/>
              </a:path>
            </a:pathLst>
          </a:custGeom>
          <a:solidFill>
            <a:srgbClr val="EAD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Freeform 12"/>
          <p:cNvSpPr/>
          <p:nvPr userDrawn="1"/>
        </p:nvSpPr>
        <p:spPr>
          <a:xfrm>
            <a:off x="10582088" y="6226237"/>
            <a:ext cx="2677683" cy="1224454"/>
          </a:xfrm>
          <a:custGeom>
            <a:avLst/>
            <a:rect l="l" t="t" r="r" b="b"/>
            <a:pathLst>
              <a:path w="2677683" h="1224454">
                <a:moveTo>
                  <a:pt x="116392" y="647003"/>
                </a:moveTo>
                <a:cubicBezTo>
                  <a:pt x="129092" y="652083"/>
                  <a:pt x="162112" y="616523"/>
                  <a:pt x="162112" y="616523"/>
                </a:cubicBezTo>
                <a:cubicBezTo>
                  <a:pt x="276412" y="540323"/>
                  <a:pt x="553272" y="278703"/>
                  <a:pt x="802192" y="189803"/>
                </a:cubicBezTo>
                <a:cubicBezTo>
                  <a:pt x="1051112" y="100903"/>
                  <a:pt x="1419412" y="100903"/>
                  <a:pt x="1655632" y="83123"/>
                </a:cubicBezTo>
                <a:cubicBezTo>
                  <a:pt x="1891852" y="65343"/>
                  <a:pt x="2067112" y="-94677"/>
                  <a:pt x="2219512" y="83123"/>
                </a:cubicBezTo>
                <a:cubicBezTo>
                  <a:pt x="2371912" y="260923"/>
                  <a:pt x="2902772" y="984823"/>
                  <a:pt x="2570032" y="1149923"/>
                </a:cubicBezTo>
                <a:cubicBezTo>
                  <a:pt x="2237292" y="1315023"/>
                  <a:pt x="637092" y="1167703"/>
                  <a:pt x="223072" y="1073723"/>
                </a:cubicBezTo>
                <a:cubicBezTo>
                  <a:pt x="-190948" y="979743"/>
                  <a:pt x="101152" y="662243"/>
                  <a:pt x="85912" y="586043"/>
                </a:cubicBezTo>
                <a:cubicBezTo>
                  <a:pt x="70672" y="509843"/>
                  <a:pt x="103692" y="641923"/>
                  <a:pt x="116392" y="647003"/>
                </a:cubicBezTo>
                <a:close/>
              </a:path>
            </a:pathLst>
          </a:custGeom>
          <a:solidFill>
            <a:srgbClr val="00C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Freeform 13"/>
          <p:cNvSpPr/>
          <p:nvPr userDrawn="1"/>
        </p:nvSpPr>
        <p:spPr>
          <a:xfrm>
            <a:off x="-750256" y="-736734"/>
            <a:ext cx="2779469" cy="2472665"/>
          </a:xfrm>
          <a:custGeom>
            <a:avLst/>
            <a:rect l="l" t="t" r="r" b="b"/>
            <a:pathLst>
              <a:path w="2315999" h="1963333">
                <a:moveTo>
                  <a:pt x="2136499" y="134386"/>
                </a:moveTo>
                <a:cubicBezTo>
                  <a:pt x="2070459" y="197886"/>
                  <a:pt x="1867259" y="365526"/>
                  <a:pt x="1785979" y="484906"/>
                </a:cubicBezTo>
                <a:cubicBezTo>
                  <a:pt x="1704699" y="604286"/>
                  <a:pt x="1681839" y="728746"/>
                  <a:pt x="1648819" y="850666"/>
                </a:cubicBezTo>
                <a:cubicBezTo>
                  <a:pt x="1615799" y="972586"/>
                  <a:pt x="1631039" y="1122446"/>
                  <a:pt x="1587859" y="1216426"/>
                </a:cubicBezTo>
                <a:cubicBezTo>
                  <a:pt x="1544679" y="1310406"/>
                  <a:pt x="1526899" y="1366286"/>
                  <a:pt x="1389739" y="1414546"/>
                </a:cubicBezTo>
                <a:cubicBezTo>
                  <a:pt x="1252579" y="1462806"/>
                  <a:pt x="886819" y="1447566"/>
                  <a:pt x="764899" y="1505986"/>
                </a:cubicBezTo>
                <a:cubicBezTo>
                  <a:pt x="642979" y="1564406"/>
                  <a:pt x="709019" y="1688866"/>
                  <a:pt x="658219" y="1765066"/>
                </a:cubicBezTo>
                <a:cubicBezTo>
                  <a:pt x="607419" y="1841266"/>
                  <a:pt x="561699" y="1968266"/>
                  <a:pt x="460099" y="1963186"/>
                </a:cubicBezTo>
                <a:cubicBezTo>
                  <a:pt x="358499" y="1958106"/>
                  <a:pt x="117199" y="1993666"/>
                  <a:pt x="48619" y="1734586"/>
                </a:cubicBezTo>
                <a:cubicBezTo>
                  <a:pt x="-19961" y="1475506"/>
                  <a:pt x="-12341" y="695726"/>
                  <a:pt x="48619" y="408706"/>
                </a:cubicBezTo>
                <a:cubicBezTo>
                  <a:pt x="109579" y="121686"/>
                  <a:pt x="58779" y="63266"/>
                  <a:pt x="414379" y="12466"/>
                </a:cubicBezTo>
                <a:cubicBezTo>
                  <a:pt x="769979" y="-38334"/>
                  <a:pt x="1887579" y="81046"/>
                  <a:pt x="2182219" y="103906"/>
                </a:cubicBezTo>
                <a:cubicBezTo>
                  <a:pt x="2476859" y="126766"/>
                  <a:pt x="2202539" y="70886"/>
                  <a:pt x="2136499" y="134386"/>
                </a:cubicBezTo>
                <a:close/>
              </a:path>
            </a:pathLst>
          </a:custGeom>
          <a:solidFill>
            <a:srgbClr val="FD6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073058" y="2184273"/>
            <a:ext cx="6462062" cy="1971747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769FEA0-9616-4219-BD47-FADFD53E8FA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481239-5B36-4029-8001-047E03B52D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 noEditPoints="1"/>
          </p:cNvSpPr>
          <p:nvPr>
            <p:ph type="title"/>
          </p:nvPr>
        </p:nvSpPr>
        <p:spPr>
          <a:xfrm>
            <a:off x="1074646" y="1160462"/>
            <a:ext cx="6462060" cy="89693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9" name="Text Placeholder 2"/>
          <p:cNvSpPr>
            <a:spLocks noGrp="1" noEditPoints="1"/>
          </p:cNvSpPr>
          <p:nvPr>
            <p:ph type="body" idx="15" hasCustomPrompt="1"/>
          </p:nvPr>
        </p:nvSpPr>
        <p:spPr>
          <a:xfrm>
            <a:off x="1073058" y="448342"/>
            <a:ext cx="6462062" cy="677196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7" name="Text Placeholder 16"/>
          <p:cNvSpPr>
            <a:spLocks noGrp="1" noEditPoints="1"/>
          </p:cNvSpPr>
          <p:nvPr>
            <p:ph type="body" sz="quarter" idx="16"/>
          </p:nvPr>
        </p:nvSpPr>
        <p:spPr>
          <a:xfrm>
            <a:off x="1073058" y="4476501"/>
            <a:ext cx="10768013" cy="11128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21" name="Picture Placeholder 20"/>
          <p:cNvSpPr>
            <a:spLocks noGrp="1" noEditPoints="1"/>
          </p:cNvSpPr>
          <p:nvPr>
            <p:ph type="pic" sz="quarter" idx="17"/>
          </p:nvPr>
        </p:nvSpPr>
        <p:spPr>
          <a:xfrm>
            <a:off x="7837951" y="441325"/>
            <a:ext cx="4003211" cy="5148263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769FEA0-9616-4219-BD47-FADFD53E8FA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481239-5B36-4029-8001-047E03B52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контента">
    <p:bg>
      <p:bgPr>
        <a:solidFill>
          <a:srgbClr val="F4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 rot="10800000">
            <a:off x="5627077" y="1951891"/>
            <a:ext cx="7670033" cy="5977553"/>
          </a:xfrm>
          <a:custGeom>
            <a:avLst/>
            <a:rect l="l" t="t" r="r" b="b"/>
            <a:pathLst>
              <a:path w="3363411" h="2310508">
                <a:moveTo>
                  <a:pt x="3252361" y="276160"/>
                </a:moveTo>
                <a:cubicBezTo>
                  <a:pt x="3649758" y="426631"/>
                  <a:pt x="2876184" y="897335"/>
                  <a:pt x="2569455" y="1051664"/>
                </a:cubicBezTo>
                <a:cubicBezTo>
                  <a:pt x="2262726" y="1205993"/>
                  <a:pt x="1703283" y="1119182"/>
                  <a:pt x="1411987" y="1202134"/>
                </a:cubicBezTo>
                <a:cubicBezTo>
                  <a:pt x="1120691" y="1285086"/>
                  <a:pt x="989511" y="1371897"/>
                  <a:pt x="821678" y="1549375"/>
                </a:cubicBezTo>
                <a:cubicBezTo>
                  <a:pt x="653845" y="1726853"/>
                  <a:pt x="511090" y="2500428"/>
                  <a:pt x="404989" y="2267005"/>
                </a:cubicBezTo>
                <a:cubicBezTo>
                  <a:pt x="298888" y="2033582"/>
                  <a:pt x="-295279" y="482575"/>
                  <a:pt x="185070" y="148838"/>
                </a:cubicBezTo>
                <a:cubicBezTo>
                  <a:pt x="665419" y="-184899"/>
                  <a:pt x="2854964" y="125689"/>
                  <a:pt x="3252361" y="276160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Freeform 13"/>
          <p:cNvSpPr/>
          <p:nvPr userDrawn="1"/>
        </p:nvSpPr>
        <p:spPr>
          <a:xfrm>
            <a:off x="-1067759" y="-521161"/>
            <a:ext cx="5880515" cy="4763574"/>
          </a:xfrm>
          <a:custGeom>
            <a:avLst/>
            <a:rect l="l" t="t" r="r" b="b"/>
            <a:pathLst>
              <a:path w="5880515" h="4763574">
                <a:moveTo>
                  <a:pt x="5685479" y="185881"/>
                </a:moveTo>
                <a:cubicBezTo>
                  <a:pt x="5469579" y="439881"/>
                  <a:pt x="4931099" y="1430481"/>
                  <a:pt x="4420559" y="1770841"/>
                </a:cubicBezTo>
                <a:cubicBezTo>
                  <a:pt x="3910019" y="2111201"/>
                  <a:pt x="3081979" y="2062941"/>
                  <a:pt x="2622239" y="2228041"/>
                </a:cubicBezTo>
                <a:cubicBezTo>
                  <a:pt x="2162499" y="2393141"/>
                  <a:pt x="1938979" y="2421081"/>
                  <a:pt x="1662119" y="2761441"/>
                </a:cubicBezTo>
                <a:cubicBezTo>
                  <a:pt x="1385259" y="3101801"/>
                  <a:pt x="1133799" y="3985721"/>
                  <a:pt x="961079" y="4270201"/>
                </a:cubicBezTo>
                <a:cubicBezTo>
                  <a:pt x="788359" y="4554681"/>
                  <a:pt x="770579" y="5105861"/>
                  <a:pt x="625799" y="4468321"/>
                </a:cubicBezTo>
                <a:cubicBezTo>
                  <a:pt x="481019" y="3830781"/>
                  <a:pt x="-255581" y="1176481"/>
                  <a:pt x="92399" y="444961"/>
                </a:cubicBezTo>
                <a:cubicBezTo>
                  <a:pt x="440379" y="-286559"/>
                  <a:pt x="1789119" y="112221"/>
                  <a:pt x="2713679" y="79201"/>
                </a:cubicBezTo>
                <a:cubicBezTo>
                  <a:pt x="3638239" y="46181"/>
                  <a:pt x="5139379" y="218901"/>
                  <a:pt x="5639759" y="246841"/>
                </a:cubicBezTo>
                <a:cubicBezTo>
                  <a:pt x="6140139" y="274781"/>
                  <a:pt x="5703259" y="259541"/>
                  <a:pt x="5715959" y="246841"/>
                </a:cubicBezTo>
                <a:cubicBezTo>
                  <a:pt x="5728659" y="234141"/>
                  <a:pt x="5901379" y="-68119"/>
                  <a:pt x="5685479" y="185881"/>
                </a:cubicBezTo>
                <a:close/>
              </a:path>
            </a:pathLst>
          </a:custGeom>
          <a:solidFill>
            <a:srgbClr val="00C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/>
          <p:cNvSpPr/>
          <p:nvPr userDrawn="1"/>
        </p:nvSpPr>
        <p:spPr>
          <a:xfrm>
            <a:off x="683600" y="448342"/>
            <a:ext cx="10670200" cy="56809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1073057" y="2912563"/>
            <a:ext cx="2438400" cy="3113723"/>
          </a:xfrm>
        </p:spPr>
        <p:txBody>
          <a:bodyPr/>
          <a:lstStyle>
            <a:lvl1pPr marL="0" indent="0">
              <a:buNone/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3574175" y="2912563"/>
            <a:ext cx="2438400" cy="3113723"/>
          </a:xfrm>
        </p:spPr>
        <p:txBody>
          <a:bodyPr/>
          <a:lstStyle>
            <a:lvl1pPr marL="0" indent="0">
              <a:buNone/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769FEA0-9616-4219-BD47-FADFD53E8FA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481239-5B36-4029-8001-047E03B52D7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3"/>
          <p:cNvSpPr>
            <a:spLocks noGrp="1" noEditPoints="1"/>
          </p:cNvSpPr>
          <p:nvPr>
            <p:ph sz="half" idx="13"/>
          </p:nvPr>
        </p:nvSpPr>
        <p:spPr>
          <a:xfrm>
            <a:off x="6066131" y="2912563"/>
            <a:ext cx="2438400" cy="3113723"/>
          </a:xfrm>
        </p:spPr>
        <p:txBody>
          <a:bodyPr/>
          <a:lstStyle>
            <a:lvl1pPr marL="0" indent="0">
              <a:buNone/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6" name="Title 1"/>
          <p:cNvSpPr>
            <a:spLocks noGrp="1" noEditPoints="1"/>
          </p:cNvSpPr>
          <p:nvPr>
            <p:ph type="title"/>
          </p:nvPr>
        </p:nvSpPr>
        <p:spPr>
          <a:xfrm>
            <a:off x="1074645" y="1160462"/>
            <a:ext cx="7452961" cy="8969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7" name="Text Placeholder 3"/>
          <p:cNvSpPr>
            <a:spLocks noGrp="1" noEditPoints="1"/>
          </p:cNvSpPr>
          <p:nvPr>
            <p:ph type="body" sz="half" idx="14"/>
          </p:nvPr>
        </p:nvSpPr>
        <p:spPr>
          <a:xfrm>
            <a:off x="1073057" y="2092324"/>
            <a:ext cx="7452961" cy="484854"/>
          </a:xfrm>
        </p:spPr>
        <p:txBody>
          <a:bodyPr tIns="7200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8" name="Text Placeholder 2"/>
          <p:cNvSpPr>
            <a:spLocks noGrp="1" noEditPoints="1"/>
          </p:cNvSpPr>
          <p:nvPr>
            <p:ph type="body" idx="15" hasCustomPrompt="1"/>
          </p:nvPr>
        </p:nvSpPr>
        <p:spPr>
          <a:xfrm>
            <a:off x="1073057" y="448342"/>
            <a:ext cx="7452963" cy="677196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8527607" y="448342"/>
            <a:ext cx="2826193" cy="5680996"/>
          </a:xfrm>
          <a:prstGeom prst="rect">
            <a:avLst/>
          </a:prstGeom>
          <a:solidFill>
            <a:srgbClr val="D0BD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544679" y="2912563"/>
            <a:ext cx="0" cy="3113723"/>
          </a:xfrm>
          <a:prstGeom prst="line">
            <a:avLst/>
          </a:prstGeom>
          <a:ln w="38100">
            <a:solidFill>
              <a:srgbClr val="00C4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6046467" y="2912563"/>
            <a:ext cx="0" cy="3113723"/>
          </a:xfrm>
          <a:prstGeom prst="line">
            <a:avLst/>
          </a:prstGeom>
          <a:ln w="38100">
            <a:solidFill>
              <a:srgbClr val="00C4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5"/>
          <p:cNvSpPr>
            <a:spLocks noGrp="1" noEditPoints="1"/>
          </p:cNvSpPr>
          <p:nvPr>
            <p:ph type="pic" sz="quarter" idx="16"/>
          </p:nvPr>
        </p:nvSpPr>
        <p:spPr>
          <a:xfrm>
            <a:off x="8524194" y="447675"/>
            <a:ext cx="2829606" cy="5681663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 userDrawn="1"/>
        </p:nvSpPr>
        <p:spPr>
          <a:xfrm>
            <a:off x="-1193940" y="-439948"/>
            <a:ext cx="2506322" cy="1737025"/>
          </a:xfrm>
          <a:custGeom>
            <a:avLst/>
            <a:rect l="l" t="t" r="r" b="b"/>
            <a:pathLst>
              <a:path w="2506322" h="1737025">
                <a:moveTo>
                  <a:pt x="256391" y="1296475"/>
                </a:moveTo>
                <a:cubicBezTo>
                  <a:pt x="422295" y="1377498"/>
                  <a:pt x="771464" y="1755604"/>
                  <a:pt x="1136067" y="1736313"/>
                </a:cubicBezTo>
                <a:cubicBezTo>
                  <a:pt x="1500670" y="1717022"/>
                  <a:pt x="2287748" y="1470095"/>
                  <a:pt x="2444006" y="1180728"/>
                </a:cubicBezTo>
                <a:cubicBezTo>
                  <a:pt x="2600264" y="891361"/>
                  <a:pt x="2457509" y="-11465"/>
                  <a:pt x="2073616" y="110"/>
                </a:cubicBezTo>
                <a:cubicBezTo>
                  <a:pt x="1689723" y="11685"/>
                  <a:pt x="441586" y="1039902"/>
                  <a:pt x="140644" y="1250176"/>
                </a:cubicBezTo>
                <a:cubicBezTo>
                  <a:pt x="-160298" y="1460450"/>
                  <a:pt x="90487" y="1215452"/>
                  <a:pt x="256391" y="1296475"/>
                </a:cubicBezTo>
                <a:close/>
              </a:path>
            </a:pathLst>
          </a:custGeom>
          <a:solidFill>
            <a:srgbClr val="EAD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Freeform 6"/>
          <p:cNvSpPr/>
          <p:nvPr userDrawn="1"/>
        </p:nvSpPr>
        <p:spPr>
          <a:xfrm>
            <a:off x="-428138" y="-739293"/>
            <a:ext cx="3356534" cy="2615877"/>
          </a:xfrm>
          <a:custGeom>
            <a:avLst/>
            <a:rect l="l" t="t" r="r" b="b"/>
            <a:pathLst>
              <a:path w="3363411" h="2310508">
                <a:moveTo>
                  <a:pt x="3252361" y="276160"/>
                </a:moveTo>
                <a:cubicBezTo>
                  <a:pt x="3649758" y="426631"/>
                  <a:pt x="2876184" y="897335"/>
                  <a:pt x="2569455" y="1051664"/>
                </a:cubicBezTo>
                <a:cubicBezTo>
                  <a:pt x="2262726" y="1205993"/>
                  <a:pt x="1703283" y="1119182"/>
                  <a:pt x="1411987" y="1202134"/>
                </a:cubicBezTo>
                <a:cubicBezTo>
                  <a:pt x="1120691" y="1285086"/>
                  <a:pt x="989511" y="1371897"/>
                  <a:pt x="821678" y="1549375"/>
                </a:cubicBezTo>
                <a:cubicBezTo>
                  <a:pt x="653845" y="1726853"/>
                  <a:pt x="511090" y="2500428"/>
                  <a:pt x="404989" y="2267005"/>
                </a:cubicBezTo>
                <a:cubicBezTo>
                  <a:pt x="298888" y="2033582"/>
                  <a:pt x="-295279" y="482575"/>
                  <a:pt x="185070" y="148838"/>
                </a:cubicBezTo>
                <a:cubicBezTo>
                  <a:pt x="665419" y="-184899"/>
                  <a:pt x="2854964" y="125689"/>
                  <a:pt x="3252361" y="276160"/>
                </a:cubicBezTo>
                <a:close/>
              </a:path>
            </a:pathLst>
          </a:custGeom>
          <a:solidFill>
            <a:srgbClr val="00C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Freeform 8"/>
          <p:cNvSpPr/>
          <p:nvPr userDrawn="1"/>
        </p:nvSpPr>
        <p:spPr>
          <a:xfrm>
            <a:off x="8943317" y="6018782"/>
            <a:ext cx="4061778" cy="1524755"/>
          </a:xfrm>
          <a:custGeom>
            <a:avLst/>
            <a:rect l="l" t="t" r="r" b="b"/>
            <a:pathLst>
              <a:path w="4061778" h="1524755">
                <a:moveTo>
                  <a:pt x="4055053" y="138950"/>
                </a:moveTo>
                <a:cubicBezTo>
                  <a:pt x="4010683" y="-82898"/>
                  <a:pt x="3289194" y="185248"/>
                  <a:pt x="3013331" y="162099"/>
                </a:cubicBezTo>
                <a:cubicBezTo>
                  <a:pt x="2737468" y="138950"/>
                  <a:pt x="2741326" y="53"/>
                  <a:pt x="2399873" y="53"/>
                </a:cubicBezTo>
                <a:cubicBezTo>
                  <a:pt x="2058420" y="53"/>
                  <a:pt x="1348506" y="-7663"/>
                  <a:pt x="964612" y="162099"/>
                </a:cubicBezTo>
                <a:cubicBezTo>
                  <a:pt x="580718" y="331861"/>
                  <a:pt x="-289312" y="796778"/>
                  <a:pt x="96511" y="1018626"/>
                </a:cubicBezTo>
                <a:cubicBezTo>
                  <a:pt x="482334" y="1240474"/>
                  <a:pt x="2625579" y="1639801"/>
                  <a:pt x="3279549" y="1493188"/>
                </a:cubicBezTo>
                <a:cubicBezTo>
                  <a:pt x="3933519" y="1346575"/>
                  <a:pt x="4099423" y="360798"/>
                  <a:pt x="4055053" y="138950"/>
                </a:cubicBezTo>
                <a:close/>
              </a:path>
            </a:pathLst>
          </a:custGeom>
          <a:solidFill>
            <a:srgbClr val="FF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Freeform 7"/>
          <p:cNvSpPr/>
          <p:nvPr userDrawn="1"/>
        </p:nvSpPr>
        <p:spPr>
          <a:xfrm rot="400062">
            <a:off x="10078332" y="5604281"/>
            <a:ext cx="2773300" cy="2073108"/>
          </a:xfrm>
          <a:custGeom>
            <a:avLst/>
            <a:rect l="l" t="t" r="r" b="b"/>
            <a:pathLst>
              <a:path w="3437463" h="2569586">
                <a:moveTo>
                  <a:pt x="2828124" y="44671"/>
                </a:moveTo>
                <a:cubicBezTo>
                  <a:pt x="2666078" y="-202256"/>
                  <a:pt x="2668007" y="646554"/>
                  <a:pt x="2457734" y="831749"/>
                </a:cubicBezTo>
                <a:cubicBezTo>
                  <a:pt x="2247461" y="1016944"/>
                  <a:pt x="1566483" y="1155840"/>
                  <a:pt x="1566483" y="1155840"/>
                </a:cubicBezTo>
                <a:cubicBezTo>
                  <a:pt x="1300265" y="1252296"/>
                  <a:pt x="1093850" y="1256154"/>
                  <a:pt x="860427" y="1410483"/>
                </a:cubicBezTo>
                <a:cubicBezTo>
                  <a:pt x="627004" y="1564812"/>
                  <a:pt x="293267" y="1919769"/>
                  <a:pt x="165946" y="2081815"/>
                </a:cubicBezTo>
                <a:cubicBezTo>
                  <a:pt x="38625" y="2243861"/>
                  <a:pt x="-96413" y="2305593"/>
                  <a:pt x="96498" y="2382757"/>
                </a:cubicBezTo>
                <a:cubicBezTo>
                  <a:pt x="289409" y="2459921"/>
                  <a:pt x="937592" y="2517795"/>
                  <a:pt x="1323415" y="2544802"/>
                </a:cubicBezTo>
                <a:cubicBezTo>
                  <a:pt x="1709238" y="2571809"/>
                  <a:pt x="2060336" y="2583384"/>
                  <a:pt x="2411435" y="2544802"/>
                </a:cubicBezTo>
                <a:cubicBezTo>
                  <a:pt x="2762534" y="2506220"/>
                  <a:pt x="3354772" y="2726139"/>
                  <a:pt x="3430007" y="2313309"/>
                </a:cubicBezTo>
                <a:cubicBezTo>
                  <a:pt x="3505242" y="1900479"/>
                  <a:pt x="2990170" y="291598"/>
                  <a:pt x="2828124" y="44671"/>
                </a:cubicBezTo>
                <a:close/>
              </a:path>
            </a:pathLst>
          </a:custGeom>
          <a:solidFill>
            <a:srgbClr val="FD6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769FEA0-9616-4219-BD47-FADFD53E8FA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481239-5B36-4029-8001-047E03B52D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 noEditPoints="1"/>
          </p:cNvSpPr>
          <p:nvPr>
            <p:ph type="title"/>
          </p:nvPr>
        </p:nvSpPr>
        <p:spPr>
          <a:xfrm>
            <a:off x="1074646" y="1160462"/>
            <a:ext cx="6462060" cy="89693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1" name="Text Placeholder 2"/>
          <p:cNvSpPr>
            <a:spLocks noGrp="1" noEditPoints="1"/>
          </p:cNvSpPr>
          <p:nvPr>
            <p:ph type="body" idx="15" hasCustomPrompt="1"/>
          </p:nvPr>
        </p:nvSpPr>
        <p:spPr>
          <a:xfrm>
            <a:off x="1073058" y="448342"/>
            <a:ext cx="6462062" cy="677196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Content Placeholder 12"/>
          <p:cNvSpPr>
            <a:spLocks noGrp="1" noEditPoints="1"/>
          </p:cNvSpPr>
          <p:nvPr>
            <p:ph sz="quarter" idx="16"/>
          </p:nvPr>
        </p:nvSpPr>
        <p:spPr>
          <a:xfrm>
            <a:off x="1073058" y="2226059"/>
            <a:ext cx="2520000" cy="1800000"/>
          </a:xfrm>
        </p:spPr>
        <p:txBody>
          <a:bodyPr lIns="72000" tIns="108000" bIns="10800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14" name="Content Placeholder 12"/>
          <p:cNvSpPr>
            <a:spLocks noGrp="1" noEditPoints="1"/>
          </p:cNvSpPr>
          <p:nvPr>
            <p:ph sz="quarter" idx="17"/>
          </p:nvPr>
        </p:nvSpPr>
        <p:spPr>
          <a:xfrm>
            <a:off x="3604016" y="4037017"/>
            <a:ext cx="2520000" cy="1800000"/>
          </a:xfrm>
        </p:spPr>
        <p:txBody>
          <a:bodyPr lIns="72000" tIns="108000" bIns="10800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15" name="Content Placeholder 12"/>
          <p:cNvSpPr>
            <a:spLocks noGrp="1" noEditPoints="1"/>
          </p:cNvSpPr>
          <p:nvPr>
            <p:ph sz="quarter" idx="18"/>
          </p:nvPr>
        </p:nvSpPr>
        <p:spPr>
          <a:xfrm>
            <a:off x="6134357" y="2226059"/>
            <a:ext cx="2520000" cy="1800000"/>
          </a:xfrm>
        </p:spPr>
        <p:txBody>
          <a:bodyPr lIns="72000" tIns="108000" bIns="10800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16" name="Content Placeholder 12"/>
          <p:cNvSpPr>
            <a:spLocks noGrp="1" noEditPoints="1"/>
          </p:cNvSpPr>
          <p:nvPr>
            <p:ph sz="quarter" idx="19"/>
          </p:nvPr>
        </p:nvSpPr>
        <p:spPr>
          <a:xfrm>
            <a:off x="8665932" y="4037634"/>
            <a:ext cx="2520000" cy="1800000"/>
          </a:xfrm>
        </p:spPr>
        <p:txBody>
          <a:bodyPr lIns="72000" tIns="108000" bIns="10800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18" name="Picture Placeholder 17"/>
          <p:cNvSpPr>
            <a:spLocks noGrp="1" noEditPoints="1"/>
          </p:cNvSpPr>
          <p:nvPr>
            <p:ph type="pic" sz="quarter" idx="20"/>
          </p:nvPr>
        </p:nvSpPr>
        <p:spPr>
          <a:xfrm>
            <a:off x="3603625" y="2225675"/>
            <a:ext cx="2520000" cy="180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19" name="Picture Placeholder 17"/>
          <p:cNvSpPr>
            <a:spLocks noGrp="1" noEditPoints="1"/>
          </p:cNvSpPr>
          <p:nvPr>
            <p:ph type="pic" sz="quarter" idx="21"/>
          </p:nvPr>
        </p:nvSpPr>
        <p:spPr>
          <a:xfrm>
            <a:off x="1069720" y="4037017"/>
            <a:ext cx="2520000" cy="180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20" name="Picture Placeholder 17"/>
          <p:cNvSpPr>
            <a:spLocks noGrp="1" noEditPoints="1"/>
          </p:cNvSpPr>
          <p:nvPr>
            <p:ph type="pic" sz="quarter" idx="22"/>
          </p:nvPr>
        </p:nvSpPr>
        <p:spPr>
          <a:xfrm>
            <a:off x="8671826" y="2220366"/>
            <a:ext cx="2520000" cy="180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21" name="Picture Placeholder 17"/>
          <p:cNvSpPr>
            <a:spLocks noGrp="1" noEditPoints="1"/>
          </p:cNvSpPr>
          <p:nvPr>
            <p:ph type="pic" sz="quarter" idx="23"/>
          </p:nvPr>
        </p:nvSpPr>
        <p:spPr>
          <a:xfrm>
            <a:off x="6137921" y="4031708"/>
            <a:ext cx="2520000" cy="1800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rgbClr val="F4EDFF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flipV="1">
            <a:off x="-624907" y="4976293"/>
            <a:ext cx="3356534" cy="2615877"/>
          </a:xfrm>
          <a:custGeom>
            <a:avLst/>
            <a:rect l="l" t="t" r="r" b="b"/>
            <a:pathLst>
              <a:path w="3363411" h="2310508">
                <a:moveTo>
                  <a:pt x="3252361" y="276160"/>
                </a:moveTo>
                <a:cubicBezTo>
                  <a:pt x="3649758" y="426631"/>
                  <a:pt x="2876184" y="897335"/>
                  <a:pt x="2569455" y="1051664"/>
                </a:cubicBezTo>
                <a:cubicBezTo>
                  <a:pt x="2262726" y="1205993"/>
                  <a:pt x="1703283" y="1119182"/>
                  <a:pt x="1411987" y="1202134"/>
                </a:cubicBezTo>
                <a:cubicBezTo>
                  <a:pt x="1120691" y="1285086"/>
                  <a:pt x="989511" y="1371897"/>
                  <a:pt x="821678" y="1549375"/>
                </a:cubicBezTo>
                <a:cubicBezTo>
                  <a:pt x="653845" y="1726853"/>
                  <a:pt x="511090" y="2500428"/>
                  <a:pt x="404989" y="2267005"/>
                </a:cubicBezTo>
                <a:cubicBezTo>
                  <a:pt x="298888" y="2033582"/>
                  <a:pt x="-295279" y="482575"/>
                  <a:pt x="185070" y="148838"/>
                </a:cubicBezTo>
                <a:cubicBezTo>
                  <a:pt x="665419" y="-184899"/>
                  <a:pt x="2854964" y="125689"/>
                  <a:pt x="3252361" y="276160"/>
                </a:cubicBezTo>
                <a:close/>
              </a:path>
            </a:pathLst>
          </a:custGeom>
          <a:solidFill>
            <a:srgbClr val="533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769FEA0-9616-4219-BD47-FADFD53E8FA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481239-5B36-4029-8001-047E03B52D7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 noEditPoints="1"/>
          </p:cNvSpPr>
          <p:nvPr>
            <p:ph type="title"/>
          </p:nvPr>
        </p:nvSpPr>
        <p:spPr>
          <a:xfrm>
            <a:off x="1074645" y="1160463"/>
            <a:ext cx="7452961" cy="5362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4" name="Text Placeholder 3"/>
          <p:cNvSpPr>
            <a:spLocks noGrp="1" noEditPoints="1"/>
          </p:cNvSpPr>
          <p:nvPr>
            <p:ph type="body" sz="half" idx="14"/>
          </p:nvPr>
        </p:nvSpPr>
        <p:spPr>
          <a:xfrm>
            <a:off x="1073057" y="1758432"/>
            <a:ext cx="7452961" cy="345151"/>
          </a:xfrm>
        </p:spPr>
        <p:txBody>
          <a:bodyPr tIns="7200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5" name="Text Placeholder 2"/>
          <p:cNvSpPr>
            <a:spLocks noGrp="1" noEditPoints="1"/>
          </p:cNvSpPr>
          <p:nvPr>
            <p:ph type="body" idx="15" hasCustomPrompt="1"/>
          </p:nvPr>
        </p:nvSpPr>
        <p:spPr>
          <a:xfrm>
            <a:off x="1073057" y="448342"/>
            <a:ext cx="7452963" cy="677196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9" name="Text Placeholder 18"/>
          <p:cNvSpPr>
            <a:spLocks noGrp="1" noEditPoints="1"/>
          </p:cNvSpPr>
          <p:nvPr>
            <p:ph type="body" sz="quarter" idx="16" hasCustomPrompt="1"/>
          </p:nvPr>
        </p:nvSpPr>
        <p:spPr>
          <a:xfrm>
            <a:off x="1053360" y="4091374"/>
            <a:ext cx="2528040" cy="346967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rgbClr val="00C4D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5" name="Picture Placeholder 18"/>
          <p:cNvSpPr>
            <a:spLocks noGrp="1" noEditPoints="1"/>
          </p:cNvSpPr>
          <p:nvPr>
            <p:ph type="pic" idx="1"/>
          </p:nvPr>
        </p:nvSpPr>
        <p:spPr>
          <a:xfrm>
            <a:off x="1495320" y="2260349"/>
            <a:ext cx="1644120" cy="1644120"/>
          </a:xfrm>
          <a:custGeom>
            <a:avLst/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1">
            <a:noAutofit/>
          </a:bodyPr>
          <a:lstStyle>
            <a:lvl1pPr marL="0" indent="0">
              <a:buNone/>
              <a:defRPr sz="1400">
                <a:solidFill>
                  <a:srgbClr val="96969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27" name="Content Placeholder 12"/>
          <p:cNvSpPr>
            <a:spLocks noGrp="1" noEditPoints="1"/>
          </p:cNvSpPr>
          <p:nvPr>
            <p:ph sz="quarter" idx="17"/>
          </p:nvPr>
        </p:nvSpPr>
        <p:spPr>
          <a:xfrm>
            <a:off x="1053360" y="4502244"/>
            <a:ext cx="2528040" cy="1627094"/>
          </a:xfrm>
        </p:spPr>
        <p:txBody>
          <a:bodyPr lIns="72000" tIns="108000" bIns="10800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</p:txBody>
      </p:sp>
      <p:sp>
        <p:nvSpPr>
          <p:cNvPr id="31" name="Text Placeholder 18"/>
          <p:cNvSpPr>
            <a:spLocks noGrp="1" noEditPoints="1"/>
          </p:cNvSpPr>
          <p:nvPr>
            <p:ph type="body" sz="quarter" idx="18" hasCustomPrompt="1"/>
          </p:nvPr>
        </p:nvSpPr>
        <p:spPr>
          <a:xfrm>
            <a:off x="3654320" y="4081214"/>
            <a:ext cx="2528040" cy="346967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rgbClr val="FD6A94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2" name="Picture Placeholder 18"/>
          <p:cNvSpPr>
            <a:spLocks noGrp="1" noEditPoints="1"/>
          </p:cNvSpPr>
          <p:nvPr>
            <p:ph type="pic" idx="19"/>
          </p:nvPr>
        </p:nvSpPr>
        <p:spPr>
          <a:xfrm>
            <a:off x="4096280" y="2250189"/>
            <a:ext cx="1644120" cy="1644120"/>
          </a:xfrm>
          <a:custGeom>
            <a:avLst/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1">
            <a:noAutofit/>
          </a:bodyPr>
          <a:lstStyle>
            <a:lvl1pPr marL="0" indent="0">
              <a:buNone/>
              <a:defRPr sz="1400">
                <a:solidFill>
                  <a:srgbClr val="96969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33" name="Content Placeholder 12"/>
          <p:cNvSpPr>
            <a:spLocks noGrp="1" noEditPoints="1"/>
          </p:cNvSpPr>
          <p:nvPr>
            <p:ph sz="quarter" idx="20"/>
          </p:nvPr>
        </p:nvSpPr>
        <p:spPr>
          <a:xfrm>
            <a:off x="3654320" y="4492084"/>
            <a:ext cx="2528040" cy="1627094"/>
          </a:xfrm>
        </p:spPr>
        <p:txBody>
          <a:bodyPr lIns="72000" tIns="108000" bIns="10800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</p:txBody>
      </p:sp>
      <p:sp>
        <p:nvSpPr>
          <p:cNvPr id="34" name="Text Placeholder 18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6240834" y="4081214"/>
            <a:ext cx="2528040" cy="346967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rgbClr val="523399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5" name="Picture Placeholder 18"/>
          <p:cNvSpPr>
            <a:spLocks noGrp="1" noEditPoints="1"/>
          </p:cNvSpPr>
          <p:nvPr>
            <p:ph type="pic" idx="22"/>
          </p:nvPr>
        </p:nvSpPr>
        <p:spPr>
          <a:xfrm>
            <a:off x="6682794" y="2250189"/>
            <a:ext cx="1644120" cy="1644120"/>
          </a:xfrm>
          <a:custGeom>
            <a:avLst/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1">
            <a:noAutofit/>
          </a:bodyPr>
          <a:lstStyle>
            <a:lvl1pPr marL="0" indent="0">
              <a:buNone/>
              <a:defRPr sz="1400">
                <a:solidFill>
                  <a:srgbClr val="96969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37" name="Text Placeholder 18"/>
          <p:cNvSpPr>
            <a:spLocks noGrp="1" noEditPoints="1"/>
          </p:cNvSpPr>
          <p:nvPr>
            <p:ph type="body" sz="quarter" idx="24" hasCustomPrompt="1"/>
          </p:nvPr>
        </p:nvSpPr>
        <p:spPr>
          <a:xfrm>
            <a:off x="8827348" y="4081214"/>
            <a:ext cx="2528040" cy="346967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rgbClr val="FFD759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8" name="Picture Placeholder 18"/>
          <p:cNvSpPr>
            <a:spLocks noGrp="1" noEditPoints="1"/>
          </p:cNvSpPr>
          <p:nvPr>
            <p:ph type="pic" idx="25"/>
          </p:nvPr>
        </p:nvSpPr>
        <p:spPr>
          <a:xfrm>
            <a:off x="9269308" y="2250189"/>
            <a:ext cx="1644120" cy="1644120"/>
          </a:xfrm>
          <a:custGeom>
            <a:avLst/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1">
            <a:noAutofit/>
          </a:bodyPr>
          <a:lstStyle>
            <a:lvl1pPr marL="0" indent="0">
              <a:buNone/>
              <a:defRPr sz="1400">
                <a:solidFill>
                  <a:srgbClr val="96969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39" name="Content Placeholder 12"/>
          <p:cNvSpPr>
            <a:spLocks noGrp="1" noEditPoints="1"/>
          </p:cNvSpPr>
          <p:nvPr>
            <p:ph sz="quarter" idx="26"/>
          </p:nvPr>
        </p:nvSpPr>
        <p:spPr>
          <a:xfrm>
            <a:off x="8827348" y="4492084"/>
            <a:ext cx="2528040" cy="1627094"/>
          </a:xfrm>
        </p:spPr>
        <p:txBody>
          <a:bodyPr lIns="72000" tIns="108000" bIns="10800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</p:txBody>
      </p:sp>
      <p:sp>
        <p:nvSpPr>
          <p:cNvPr id="40" name="Content Placeholder 12"/>
          <p:cNvSpPr>
            <a:spLocks noGrp="1" noEditPoints="1"/>
          </p:cNvSpPr>
          <p:nvPr>
            <p:ph sz="quarter" idx="23"/>
          </p:nvPr>
        </p:nvSpPr>
        <p:spPr>
          <a:xfrm>
            <a:off x="6240834" y="4492084"/>
            <a:ext cx="2528040" cy="1627094"/>
          </a:xfrm>
        </p:spPr>
        <p:txBody>
          <a:bodyPr lIns="72000" tIns="108000" bIns="10800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</p:txBody>
      </p:sp>
      <p:sp>
        <p:nvSpPr>
          <p:cNvPr id="41" name="Freeform 40"/>
          <p:cNvSpPr/>
          <p:nvPr userDrawn="1"/>
        </p:nvSpPr>
        <p:spPr>
          <a:xfrm>
            <a:off x="9038119" y="-530037"/>
            <a:ext cx="3778788" cy="2288469"/>
          </a:xfrm>
          <a:custGeom>
            <a:avLst/>
            <a:rect l="l" t="t" r="r" b="b"/>
            <a:pathLst>
              <a:path w="3778788" h="2288469">
                <a:moveTo>
                  <a:pt x="33485" y="446986"/>
                </a:moveTo>
                <a:cubicBezTo>
                  <a:pt x="-132419" y="539583"/>
                  <a:pt x="365293" y="502930"/>
                  <a:pt x="496473" y="585882"/>
                </a:cubicBezTo>
                <a:cubicBezTo>
                  <a:pt x="627653" y="668834"/>
                  <a:pt x="708676" y="811588"/>
                  <a:pt x="820564" y="944697"/>
                </a:cubicBezTo>
                <a:cubicBezTo>
                  <a:pt x="932452" y="1077806"/>
                  <a:pt x="994184" y="1305441"/>
                  <a:pt x="1167804" y="1384535"/>
                </a:cubicBezTo>
                <a:cubicBezTo>
                  <a:pt x="1341424" y="1463629"/>
                  <a:pt x="1636579" y="1396110"/>
                  <a:pt x="1862285" y="1419259"/>
                </a:cubicBezTo>
                <a:cubicBezTo>
                  <a:pt x="2087991" y="1442408"/>
                  <a:pt x="2336847" y="1463628"/>
                  <a:pt x="2522042" y="1523431"/>
                </a:cubicBezTo>
                <a:cubicBezTo>
                  <a:pt x="2707237" y="1583234"/>
                  <a:pt x="2857708" y="1650753"/>
                  <a:pt x="2973455" y="1778074"/>
                </a:cubicBezTo>
                <a:cubicBezTo>
                  <a:pt x="3089202" y="1905395"/>
                  <a:pt x="3083414" y="2312438"/>
                  <a:pt x="3216523" y="2287360"/>
                </a:cubicBezTo>
                <a:cubicBezTo>
                  <a:pt x="3349632" y="2262282"/>
                  <a:pt x="3745100" y="1972914"/>
                  <a:pt x="3772108" y="1627603"/>
                </a:cubicBezTo>
                <a:cubicBezTo>
                  <a:pt x="3799116" y="1282292"/>
                  <a:pt x="3758604" y="481710"/>
                  <a:pt x="3378569" y="215492"/>
                </a:cubicBezTo>
                <a:cubicBezTo>
                  <a:pt x="2998534" y="-50726"/>
                  <a:pt x="2051338" y="-12143"/>
                  <a:pt x="1491895" y="30297"/>
                </a:cubicBezTo>
                <a:cubicBezTo>
                  <a:pt x="932452" y="72737"/>
                  <a:pt x="199389" y="354389"/>
                  <a:pt x="33485" y="446986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4460401" cy="6901393"/>
          </a:xfrm>
          <a:prstGeom prst="rect">
            <a:avLst/>
          </a:prstGeom>
          <a:solidFill>
            <a:srgbClr val="EADCF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1160463"/>
            <a:ext cx="3620613" cy="4968875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5016659" y="2115474"/>
            <a:ext cx="6338729" cy="1800000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769FEA0-9616-4219-BD47-FADFD53E8FA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481239-5B36-4029-8001-047E03B52D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7422963" y="-791348"/>
            <a:ext cx="5388948" cy="1834694"/>
          </a:xfrm>
          <a:custGeom>
            <a:avLst/>
            <a:rect l="l" t="t" r="r" b="b"/>
            <a:pathLst>
              <a:path w="5388948" h="1834694">
                <a:moveTo>
                  <a:pt x="135305" y="606153"/>
                </a:moveTo>
                <a:cubicBezTo>
                  <a:pt x="239477" y="799064"/>
                  <a:pt x="629159" y="1260122"/>
                  <a:pt x="968683" y="1439530"/>
                </a:cubicBezTo>
                <a:cubicBezTo>
                  <a:pt x="1308207" y="1618938"/>
                  <a:pt x="1746116" y="1715394"/>
                  <a:pt x="2172450" y="1682599"/>
                </a:cubicBezTo>
                <a:cubicBezTo>
                  <a:pt x="2598784" y="1649804"/>
                  <a:pt x="3202597" y="1325713"/>
                  <a:pt x="3526688" y="1242761"/>
                </a:cubicBezTo>
                <a:cubicBezTo>
                  <a:pt x="3850779" y="1159809"/>
                  <a:pt x="3912510" y="1150163"/>
                  <a:pt x="4116996" y="1184887"/>
                </a:cubicBezTo>
                <a:cubicBezTo>
                  <a:pt x="4321482" y="1219611"/>
                  <a:pt x="4576126" y="1348862"/>
                  <a:pt x="4753604" y="1451105"/>
                </a:cubicBezTo>
                <a:cubicBezTo>
                  <a:pt x="4931083" y="1553348"/>
                  <a:pt x="5098915" y="1956532"/>
                  <a:pt x="5181867" y="1798345"/>
                </a:cubicBezTo>
                <a:cubicBezTo>
                  <a:pt x="5264819" y="1640158"/>
                  <a:pt x="5559973" y="800993"/>
                  <a:pt x="5251315" y="501981"/>
                </a:cubicBezTo>
                <a:cubicBezTo>
                  <a:pt x="4942657" y="202969"/>
                  <a:pt x="4147862" y="40923"/>
                  <a:pt x="3329918" y="4270"/>
                </a:cubicBezTo>
                <a:cubicBezTo>
                  <a:pt x="2511974" y="-32383"/>
                  <a:pt x="878014" y="175961"/>
                  <a:pt x="343650" y="282062"/>
                </a:cubicBezTo>
                <a:cubicBezTo>
                  <a:pt x="-190714" y="388163"/>
                  <a:pt x="31133" y="413242"/>
                  <a:pt x="135305" y="606153"/>
                </a:cubicBezTo>
                <a:close/>
              </a:path>
            </a:pathLst>
          </a:custGeom>
          <a:solidFill>
            <a:srgbClr val="00C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Freeform 12"/>
          <p:cNvSpPr/>
          <p:nvPr userDrawn="1"/>
        </p:nvSpPr>
        <p:spPr>
          <a:xfrm>
            <a:off x="7959059" y="5416672"/>
            <a:ext cx="4870291" cy="2085984"/>
          </a:xfrm>
          <a:custGeom>
            <a:avLst/>
            <a:rect l="l" t="t" r="r" b="b"/>
            <a:pathLst>
              <a:path w="4870291" h="2085984">
                <a:moveTo>
                  <a:pt x="4564749" y="243348"/>
                </a:moveTo>
                <a:cubicBezTo>
                  <a:pt x="4344830" y="-74956"/>
                  <a:pt x="3619483" y="-9365"/>
                  <a:pt x="3117913" y="46579"/>
                </a:cubicBezTo>
                <a:cubicBezTo>
                  <a:pt x="2616343" y="102523"/>
                  <a:pt x="2058830" y="283860"/>
                  <a:pt x="1555331" y="579014"/>
                </a:cubicBezTo>
                <a:cubicBezTo>
                  <a:pt x="1051832" y="874168"/>
                  <a:pt x="-383428" y="1587941"/>
                  <a:pt x="96921" y="1817505"/>
                </a:cubicBezTo>
                <a:cubicBezTo>
                  <a:pt x="577270" y="2047070"/>
                  <a:pt x="3690860" y="2212973"/>
                  <a:pt x="4437427" y="1956401"/>
                </a:cubicBezTo>
                <a:cubicBezTo>
                  <a:pt x="5183994" y="1699829"/>
                  <a:pt x="4784668" y="561652"/>
                  <a:pt x="4564749" y="243348"/>
                </a:cubicBezTo>
                <a:close/>
              </a:path>
            </a:pathLst>
          </a:custGeom>
          <a:solidFill>
            <a:srgbClr val="EADCF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 Placeholder 2"/>
          <p:cNvSpPr>
            <a:spLocks noGrp="1" noEditPoints="1"/>
          </p:cNvSpPr>
          <p:nvPr>
            <p:ph type="body" idx="15" hasCustomPrompt="1"/>
          </p:nvPr>
        </p:nvSpPr>
        <p:spPr>
          <a:xfrm>
            <a:off x="5016660" y="448342"/>
            <a:ext cx="6337141" cy="677196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7" name="Title 1"/>
          <p:cNvSpPr>
            <a:spLocks noGrp="1" noEditPoints="1"/>
          </p:cNvSpPr>
          <p:nvPr>
            <p:ph type="title"/>
          </p:nvPr>
        </p:nvSpPr>
        <p:spPr>
          <a:xfrm>
            <a:off x="5016659" y="1160462"/>
            <a:ext cx="6337141" cy="8969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8" name="Content Placeholder 5"/>
          <p:cNvSpPr>
            <a:spLocks noGrp="1" noEditPoints="1"/>
          </p:cNvSpPr>
          <p:nvPr>
            <p:ph sz="quarter" idx="16"/>
          </p:nvPr>
        </p:nvSpPr>
        <p:spPr>
          <a:xfrm>
            <a:off x="5015071" y="3969338"/>
            <a:ext cx="6338729" cy="2160000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edia Placeholder 28"/>
          <p:cNvSpPr>
            <a:spLocks noGrp="1" noEditPoints="1"/>
          </p:cNvSpPr>
          <p:nvPr>
            <p:ph type="media" sz="quarter" idx="16"/>
          </p:nvPr>
        </p:nvSpPr>
        <p:spPr>
          <a:xfrm>
            <a:off x="7060557" y="2476982"/>
            <a:ext cx="3677293" cy="2212493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клип мультимедиа</a:t>
            </a:r>
          </a:p>
        </p:txBody>
      </p:sp>
      <p:sp>
        <p:nvSpPr>
          <p:cNvPr id="27" name="Freeform 26"/>
          <p:cNvSpPr/>
          <p:nvPr userDrawn="1"/>
        </p:nvSpPr>
        <p:spPr>
          <a:xfrm rot="10800000">
            <a:off x="5627077" y="1951891"/>
            <a:ext cx="7670033" cy="5977553"/>
          </a:xfrm>
          <a:custGeom>
            <a:avLst/>
            <a:rect l="l" t="t" r="r" b="b"/>
            <a:pathLst>
              <a:path w="3363411" h="2310508">
                <a:moveTo>
                  <a:pt x="3252361" y="276160"/>
                </a:moveTo>
                <a:cubicBezTo>
                  <a:pt x="3649758" y="426631"/>
                  <a:pt x="2876184" y="897335"/>
                  <a:pt x="2569455" y="1051664"/>
                </a:cubicBezTo>
                <a:cubicBezTo>
                  <a:pt x="2262726" y="1205993"/>
                  <a:pt x="1703283" y="1119182"/>
                  <a:pt x="1411987" y="1202134"/>
                </a:cubicBezTo>
                <a:cubicBezTo>
                  <a:pt x="1120691" y="1285086"/>
                  <a:pt x="989511" y="1371897"/>
                  <a:pt x="821678" y="1549375"/>
                </a:cubicBezTo>
                <a:cubicBezTo>
                  <a:pt x="653845" y="1726853"/>
                  <a:pt x="511090" y="2500428"/>
                  <a:pt x="404989" y="2267005"/>
                </a:cubicBezTo>
                <a:cubicBezTo>
                  <a:pt x="298888" y="2033582"/>
                  <a:pt x="-295279" y="482575"/>
                  <a:pt x="185070" y="148838"/>
                </a:cubicBezTo>
                <a:cubicBezTo>
                  <a:pt x="665419" y="-184899"/>
                  <a:pt x="2854964" y="125689"/>
                  <a:pt x="3252361" y="276160"/>
                </a:cubicBezTo>
                <a:close/>
              </a:path>
            </a:pathLst>
          </a:custGeom>
          <a:solidFill>
            <a:srgbClr val="EAD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76843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769FEA0-9616-4219-BD47-FADFD53E8FA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481239-5B36-4029-8001-047E03B52D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3"/>
          <p:cNvSpPr>
            <a:spLocks noGrp="1" noEditPoints="1"/>
          </p:cNvSpPr>
          <p:nvPr>
            <p:ph type="body" sz="half" idx="14"/>
          </p:nvPr>
        </p:nvSpPr>
        <p:spPr>
          <a:xfrm>
            <a:off x="838201" y="2092324"/>
            <a:ext cx="5157786" cy="484854"/>
          </a:xfrm>
        </p:spPr>
        <p:txBody>
          <a:bodyPr tIns="7200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Text Placeholder 2"/>
          <p:cNvSpPr>
            <a:spLocks noGrp="1" noEditPoints="1"/>
          </p:cNvSpPr>
          <p:nvPr>
            <p:ph type="body" idx="15" hasCustomPrompt="1"/>
          </p:nvPr>
        </p:nvSpPr>
        <p:spPr>
          <a:xfrm>
            <a:off x="838200" y="448342"/>
            <a:ext cx="5157787" cy="677196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5" name="Title 1"/>
          <p:cNvSpPr>
            <a:spLocks noGrp="1" noEditPoints="1"/>
          </p:cNvSpPr>
          <p:nvPr>
            <p:ph type="title"/>
          </p:nvPr>
        </p:nvSpPr>
        <p:spPr>
          <a:xfrm>
            <a:off x="838199" y="1160462"/>
            <a:ext cx="5157787" cy="8969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6" name="Freeform 15"/>
          <p:cNvSpPr/>
          <p:nvPr userDrawn="1"/>
        </p:nvSpPr>
        <p:spPr>
          <a:xfrm rot="365959">
            <a:off x="-416688" y="-719956"/>
            <a:ext cx="3611303" cy="2814428"/>
          </a:xfrm>
          <a:custGeom>
            <a:avLst/>
            <a:rect l="l" t="t" r="r" b="b"/>
            <a:pathLst>
              <a:path w="3363411" h="2310508">
                <a:moveTo>
                  <a:pt x="3252361" y="276160"/>
                </a:moveTo>
                <a:cubicBezTo>
                  <a:pt x="3649758" y="426631"/>
                  <a:pt x="2876184" y="897335"/>
                  <a:pt x="2569455" y="1051664"/>
                </a:cubicBezTo>
                <a:cubicBezTo>
                  <a:pt x="2262726" y="1205993"/>
                  <a:pt x="1703283" y="1119182"/>
                  <a:pt x="1411987" y="1202134"/>
                </a:cubicBezTo>
                <a:cubicBezTo>
                  <a:pt x="1120691" y="1285086"/>
                  <a:pt x="989511" y="1371897"/>
                  <a:pt x="821678" y="1549375"/>
                </a:cubicBezTo>
                <a:cubicBezTo>
                  <a:pt x="653845" y="1726853"/>
                  <a:pt x="511090" y="2500428"/>
                  <a:pt x="404989" y="2267005"/>
                </a:cubicBezTo>
                <a:cubicBezTo>
                  <a:pt x="298888" y="2033582"/>
                  <a:pt x="-295279" y="482575"/>
                  <a:pt x="185070" y="148838"/>
                </a:cubicBezTo>
                <a:cubicBezTo>
                  <a:pt x="665419" y="-184899"/>
                  <a:pt x="2854964" y="125689"/>
                  <a:pt x="3252361" y="276160"/>
                </a:cubicBezTo>
                <a:close/>
              </a:path>
            </a:pathLst>
          </a:custGeom>
          <a:solidFill>
            <a:srgbClr val="D0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24" name="Group 23"/>
          <p:cNvGrpSpPr/>
          <p:nvPr/>
        </p:nvGrpSpPr>
        <p:grpSpPr>
          <a:xfrm>
            <a:off x="6096000" y="2348176"/>
            <a:ext cx="5527911" cy="3142862"/>
            <a:chOff x="6002103" y="2394476"/>
            <a:chExt cx="5527911" cy="3142862"/>
          </a:xfrm>
        </p:grpSpPr>
        <p:sp>
          <p:nvSpPr>
            <p:cNvPr id="22" name="Oval 21"/>
            <p:cNvSpPr/>
            <p:nvPr userDrawn="1"/>
          </p:nvSpPr>
          <p:spPr>
            <a:xfrm>
              <a:off x="6002103" y="5276954"/>
              <a:ext cx="5527911" cy="260384"/>
            </a:xfrm>
            <a:prstGeom prst="ellipse">
              <a:avLst/>
            </a:prstGeom>
            <a:solidFill>
              <a:srgbClr val="D0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Freeform 20"/>
            <p:cNvSpPr/>
            <p:nvPr userDrawn="1"/>
          </p:nvSpPr>
          <p:spPr>
            <a:xfrm>
              <a:off x="6788922" y="2394476"/>
              <a:ext cx="4044522" cy="2539501"/>
            </a:xfrm>
            <a:custGeom>
              <a:avLst/>
              <a:rect l="l" t="t" r="r" b="b"/>
              <a:pathLst>
                <a:path w="3703899" h="2095018">
                  <a:moveTo>
                    <a:pt x="257324" y="158831"/>
                  </a:moveTo>
                  <a:cubicBezTo>
                    <a:pt x="223880" y="158831"/>
                    <a:pt x="196769" y="185942"/>
                    <a:pt x="196769" y="219386"/>
                  </a:cubicBezTo>
                  <a:lnTo>
                    <a:pt x="196769" y="1875632"/>
                  </a:lnTo>
                  <a:cubicBezTo>
                    <a:pt x="196769" y="1909076"/>
                    <a:pt x="223880" y="1936187"/>
                    <a:pt x="257324" y="1936187"/>
                  </a:cubicBezTo>
                  <a:lnTo>
                    <a:pt x="3446576" y="1936187"/>
                  </a:lnTo>
                  <a:cubicBezTo>
                    <a:pt x="3480020" y="1936187"/>
                    <a:pt x="3507131" y="1909076"/>
                    <a:pt x="3507131" y="1875632"/>
                  </a:cubicBezTo>
                  <a:lnTo>
                    <a:pt x="3507131" y="219386"/>
                  </a:lnTo>
                  <a:cubicBezTo>
                    <a:pt x="3507131" y="185942"/>
                    <a:pt x="3480020" y="158831"/>
                    <a:pt x="3446576" y="158831"/>
                  </a:cubicBezTo>
                  <a:lnTo>
                    <a:pt x="257324" y="158831"/>
                  </a:lnTo>
                  <a:close/>
                  <a:moveTo>
                    <a:pt x="71377" y="0"/>
                  </a:moveTo>
                  <a:lnTo>
                    <a:pt x="3632522" y="0"/>
                  </a:lnTo>
                  <a:cubicBezTo>
                    <a:pt x="3671942" y="0"/>
                    <a:pt x="3703899" y="31957"/>
                    <a:pt x="3703899" y="71377"/>
                  </a:cubicBezTo>
                  <a:lnTo>
                    <a:pt x="3703899" y="2023641"/>
                  </a:lnTo>
                  <a:cubicBezTo>
                    <a:pt x="3703899" y="2063061"/>
                    <a:pt x="3671942" y="2095018"/>
                    <a:pt x="3632522" y="2095018"/>
                  </a:cubicBezTo>
                  <a:lnTo>
                    <a:pt x="71377" y="2095018"/>
                  </a:lnTo>
                  <a:cubicBezTo>
                    <a:pt x="31957" y="2095018"/>
                    <a:pt x="0" y="2063061"/>
                    <a:pt x="0" y="2023641"/>
                  </a:cubicBezTo>
                  <a:lnTo>
                    <a:pt x="0" y="71377"/>
                  </a:lnTo>
                  <a:cubicBezTo>
                    <a:pt x="0" y="31957"/>
                    <a:pt x="31957" y="0"/>
                    <a:pt x="7137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6412375" y="5100664"/>
              <a:ext cx="4797617" cy="294772"/>
            </a:xfrm>
            <a:prstGeom prst="roundRect">
              <a:avLst>
                <a:gd name="adj" fmla="val 471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441326"/>
            <a:ext cx="10515600" cy="1032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9FEA0-9616-4219-BD47-FADFD53E8FA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1239-5B36-4029-8001-047E03B52D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233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rgbClr val="52339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rgbClr val="5233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rgbClr val="5233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rgbClr val="5233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rgbClr val="5233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" userDrawn="1">
          <p15:clr>
            <a:srgbClr val="F26B43"/>
          </p15:clr>
        </p15:guide>
        <p15:guide id="2" orient="horz" pos="709" userDrawn="1">
          <p15:clr>
            <a:srgbClr val="F26B43"/>
          </p15:clr>
        </p15:guide>
        <p15:guide id="3" orient="horz" pos="731" userDrawn="1">
          <p15:clr>
            <a:srgbClr val="F26B43"/>
          </p15:clr>
        </p15:guide>
        <p15:guide id="4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>
          <a:xfrm>
            <a:off x="1541983" y="2532063"/>
            <a:ext cx="4554018" cy="896937"/>
          </a:xfrm>
        </p:spPr>
        <p:txBody>
          <a:bodyPr>
            <a:normAutofit fontScale="90000"/>
          </a:bodyPr>
          <a:lstStyle/>
          <a:p>
            <a:pPr marL="0" marR="0" indent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3200" b="0" i="0" u="sng" strike="noStrike">
                <a:latin typeface="Times New Roman" pitchFamily="18" charset="0" panose="02020603050405020304"/>
                <a:ea typeface="+mn-lt"/>
                <a:cs typeface="Times New Roman" pitchFamily="18" charset="0" panose="02020603050405020304"/>
              </a:rPr>
              <a:t>Проект Телеграм-бот (групповой) по теме: </a:t>
            </a:r>
          </a:p>
          <a:p>
            <a:pPr marL="0" marR="0" indent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0" i="0" u="sng" strike="noStrike">
                <a:latin typeface="Times New Roman" pitchFamily="18" charset="0" panose="02020603050405020304"/>
                <a:ea typeface="+mn-lt"/>
                <a:cs typeface="Times New Roman" pitchFamily="18" charset="0" panose="02020603050405020304"/>
              </a:rPr>
              <a:t>PromoSpy_bot</a:t>
            </a:r>
            <a:endParaRPr lang="bg-BG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half" idx="2"/>
          </p:nvPr>
        </p:nvSpPr>
        <p:spPr>
          <a:xfrm>
            <a:off x="2363947" y="4787599"/>
            <a:ext cx="4554018" cy="3155285"/>
          </a:xfrm>
        </p:spPr>
        <p:txBody>
          <a:bodyPr/>
          <a:lstStyle/>
          <a:p>
            <a:pPr marL="0" marR="0" indent="0" algn="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600" b="0" i="0" u="none" strike="noStrike">
                <a:latin typeface="Akhbar MT" charset="0" panose="02000600040000000000"/>
                <a:ea typeface="+mn-lt"/>
                <a:cs typeface="Times New Roman" pitchFamily="18" charset="0" panose="02020603050405020304"/>
              </a:rPr>
              <a:t>Выполнили: Мастикова София Александровна</a:t>
            </a:r>
            <a:endParaRPr lang="ru-RU" sz="1300" b="0" i="0" u="none" strike="noStrike">
              <a:latin typeface="Akhbar MT" charset="0" panose="02000600040000000000"/>
              <a:ea typeface="+mn-lt"/>
              <a:cs typeface="+mn-cs"/>
            </a:endParaRPr>
          </a:p>
          <a:p>
            <a:pPr marL="0" marR="0" indent="0" algn="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600" b="0" i="0" u="none" strike="noStrike">
                <a:latin typeface="Akhbar MT" charset="0" panose="02000600040000000000"/>
                <a:ea typeface="+mn-lt"/>
                <a:cs typeface="+mn-cs"/>
              </a:rPr>
              <a:t>и Точилова Полина Сергеевна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half" idx="14"/>
          </p:nvPr>
        </p:nvSpPr>
        <p:spPr>
          <a:xfrm>
            <a:off x="2363947" y="-1927361"/>
            <a:ext cx="4554018" cy="484854"/>
          </a:xfrm>
        </p:spPr>
        <p:txBody>
          <a:bodyPr/>
          <a:lstStyle/>
          <a:p>
            <a:r>
              <a:rPr lang="en-US" dirty="0" smtClean="0"/>
              <a:t>Pie charts are stupid</a:t>
            </a:r>
            <a:endParaRPr lang="bg-BG" dirty="0"/>
          </a:p>
        </p:txBody>
      </p:sp>
      <p:sp>
        <p:nvSpPr>
          <p:cNvPr id="8" name="Text Placeholder 7"/>
          <p:cNvSpPr>
            <a:spLocks noGrp="1" noEditPoints="1"/>
          </p:cNvSpPr>
          <p:nvPr>
            <p:ph type="body" idx="15"/>
          </p:nvPr>
        </p:nvSpPr>
        <p:spPr>
          <a:xfrm>
            <a:off x="4959459" y="-2023532"/>
            <a:ext cx="4554019" cy="677196"/>
          </a:xfrm>
        </p:spPr>
        <p:txBody>
          <a:bodyPr/>
          <a:lstStyle/>
          <a:p>
            <a:r>
              <a:rPr lang="en-US" smtClean="0"/>
              <a:t>SUBHEADER TO THIS SLIDE</a:t>
            </a:r>
            <a:endParaRPr lang="bg-BG" dirty="0"/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422591" y="2041869"/>
            <a:ext cx="2837875" cy="239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идеи</a:t>
            </a:r>
            <a:endParaRPr lang="bg-BG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half" idx="14"/>
          </p:nvPr>
        </p:nvSpPr>
        <p:spPr>
          <a:xfrm>
            <a:off x="1646385" y="-2231437"/>
            <a:ext cx="4554018" cy="484854"/>
          </a:xfrm>
        </p:spPr>
        <p:txBody>
          <a:bodyPr/>
          <a:lstStyle/>
          <a:p>
            <a:r>
              <a:rPr lang="en-US" dirty="0" smtClean="0"/>
              <a:t>What do you think so far?</a:t>
            </a:r>
            <a:endParaRPr lang="bg-BG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 smtClean="0"/>
              <a:t>YOUR SMALL TITLE HERE</a:t>
            </a:r>
            <a:endParaRPr lang="bg-BG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idx="16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ru-RU" sz="1800" b="0" i="0" u="sng" strike="noStrike">
                <a:latin typeface="Akhbar MT" charset="0" panose="02000600040000000000"/>
                <a:ea typeface="+mn-lt"/>
                <a:cs typeface="Times New Roman" pitchFamily="18" charset="0" panose="02020603050405020304"/>
              </a:rPr>
              <a:t> </a:t>
            </a:r>
            <a:r>
              <a:rPr lang="ru-RU" sz="1800" b="0" i="0" u="none" strike="noStrike">
                <a:latin typeface="Akhbar MT" charset="0" panose="02000600040000000000"/>
                <a:ea typeface="+mn-lt"/>
                <a:cs typeface="Times New Roman" pitchFamily="18" charset="0" panose="02020603050405020304"/>
              </a:rPr>
              <a:t>В современном мире онлайн-шоппинг всё больше и больше набирает популярность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idx="17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ru-RU" sz="1800" b="0" i="0" u="none" strike="noStrike">
                <a:latin typeface="Akhbar MT" charset="0" panose="02000600040000000000"/>
                <a:ea typeface="+mn-lt"/>
                <a:cs typeface="Times New Roman" pitchFamily="18" charset="0" panose="02020603050405020304"/>
              </a:rPr>
              <a:t>Все хотят делать это быстро, эффективно и с минимальными затратами</a:t>
            </a:r>
            <a:endParaRPr lang="en-US" dirty="0"/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idx="18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ru-RU" sz="1800" b="0" i="0" u="none" strike="noStrike">
                <a:latin typeface="Akhbar MT" charset="0" panose="02000600040000000000"/>
                <a:ea typeface="+mn-lt"/>
                <a:cs typeface="Times New Roman" pitchFamily="18" charset="0" panose="02020603050405020304"/>
              </a:rPr>
              <a:t>В этом Вам поможет наш телеграм-бот, предназначенный для сравнения цен на различных маркетплейсах, возможностью в несколько кликов посмотреть “лучшие” для него товары, отслеживать цены</a:t>
            </a:r>
            <a:endParaRPr lang="en-US" dirty="0"/>
          </a:p>
        </p:txBody>
      </p:sp>
      <p:sp>
        <p:nvSpPr>
          <p:cNvPr id="8" name="Text Placeholder 7"/>
          <p:cNvSpPr>
            <a:spLocks noGrp="1" noEditPoints="1"/>
          </p:cNvSpPr>
          <p:nvPr>
            <p:ph type="body" idx="19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Теперь подробнее о нем</a:t>
            </a:r>
            <a:endParaRPr lang="en-US" dirty="0"/>
          </a:p>
        </p:txBody>
      </p:sp>
      <p:sp>
        <p:nvSpPr>
          <p:cNvPr id="9" name="Text Placeholder 8"/>
          <p:cNvSpPr>
            <a:spLocks noGrp="1" noEditPoints="1"/>
          </p:cNvSpPr>
          <p:nvPr>
            <p:ph type="body" sz="quarter" idx="20"/>
          </p:nvPr>
        </p:nvSpPr>
        <p:spPr>
          <a:xfrm>
            <a:off x="737495" y="2889924"/>
            <a:ext cx="908890" cy="425450"/>
          </a:xfrm>
        </p:spPr>
        <p:txBody>
          <a:bodyPr>
            <a:noAutofit/>
          </a:bodyPr>
          <a:lstStyle/>
          <a:p>
            <a:pPr algn="ctr"/>
            <a:r>
              <a:rPr lang="en-US" sz="3000" dirty="0" smtClean="0"/>
              <a:t>1</a:t>
            </a:r>
            <a:endParaRPr lang="bg-BG" sz="3000" dirty="0"/>
          </a:p>
        </p:txBody>
      </p:sp>
      <p:sp>
        <p:nvSpPr>
          <p:cNvPr id="10" name="Text Placeholder 9"/>
          <p:cNvSpPr>
            <a:spLocks noGrp="1" noEditPoints="1"/>
          </p:cNvSpPr>
          <p:nvPr>
            <p:ph type="body" sz="quarter" idx="21"/>
          </p:nvPr>
        </p:nvSpPr>
        <p:spPr>
          <a:xfrm>
            <a:off x="3553995" y="2889924"/>
            <a:ext cx="908890" cy="425450"/>
          </a:xfrm>
        </p:spPr>
        <p:txBody>
          <a:bodyPr>
            <a:noAutofit/>
          </a:bodyPr>
          <a:lstStyle/>
          <a:p>
            <a:pPr algn="ctr"/>
            <a:r>
              <a:rPr lang="en-US" sz="3000" dirty="0" smtClean="0"/>
              <a:t>2</a:t>
            </a:r>
            <a:endParaRPr lang="bg-BG" sz="3000" dirty="0"/>
          </a:p>
        </p:txBody>
      </p:sp>
      <p:sp>
        <p:nvSpPr>
          <p:cNvPr id="11" name="Text Placeholder 10"/>
          <p:cNvSpPr>
            <a:spLocks noGrp="1" noEditPoints="1"/>
          </p:cNvSpPr>
          <p:nvPr>
            <p:ph type="body" sz="quarter" idx="22"/>
          </p:nvPr>
        </p:nvSpPr>
        <p:spPr>
          <a:xfrm>
            <a:off x="6370495" y="2889924"/>
            <a:ext cx="908890" cy="425450"/>
          </a:xfrm>
        </p:spPr>
        <p:txBody>
          <a:bodyPr>
            <a:noAutofit/>
          </a:bodyPr>
          <a:lstStyle/>
          <a:p>
            <a:pPr algn="ctr"/>
            <a:r>
              <a:rPr lang="en-US" sz="3000" dirty="0" smtClean="0"/>
              <a:t>3</a:t>
            </a:r>
            <a:endParaRPr lang="bg-BG" sz="3000" dirty="0"/>
          </a:p>
        </p:txBody>
      </p:sp>
      <p:sp>
        <p:nvSpPr>
          <p:cNvPr id="12" name="Text Placeholder 11"/>
          <p:cNvSpPr>
            <a:spLocks noGrp="1" noEditPoints="1"/>
          </p:cNvSpPr>
          <p:nvPr>
            <p:ph type="body" sz="quarter" idx="23"/>
          </p:nvPr>
        </p:nvSpPr>
        <p:spPr>
          <a:xfrm>
            <a:off x="9186995" y="2884248"/>
            <a:ext cx="908890" cy="425450"/>
          </a:xfrm>
        </p:spPr>
        <p:txBody>
          <a:bodyPr>
            <a:noAutofit/>
          </a:bodyPr>
          <a:lstStyle/>
          <a:p>
            <a:pPr algn="ctr"/>
            <a:r>
              <a:rPr lang="en-US" sz="3000" dirty="0" smtClean="0"/>
              <a:t>4</a:t>
            </a:r>
            <a:endParaRPr lang="bg-BG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EditPoints="1"/>
          </p:cNvSpPr>
          <p:nvPr>
            <p:ph idx="1"/>
          </p:nvPr>
        </p:nvSpPr>
        <p:spPr>
          <a:xfrm>
            <a:off x="1073058" y="1815146"/>
            <a:ext cx="6462062" cy="1971747"/>
          </a:xfrm>
        </p:spPr>
        <p:txBody>
          <a:bodyPr>
            <a:normAutofit lnSpcReduction="10000"/>
          </a:bodyPr>
          <a:lstStyle/>
          <a:p>
            <a:r>
              <a:rPr lang="ru-RU" sz="2800" b="0" i="0" u="none" strike="noStrike">
                <a:solidFill>
                  <a:schemeClr val="dk1"/>
                </a:solidFill>
                <a:latin typeface="JetBrains Mono" pitchFamily="48" charset="0"/>
                <a:ea typeface="+mn-lt"/>
                <a:cs typeface="+mn-cs"/>
              </a:rPr>
              <a:t>aiogram</a:t>
            </a:r>
            <a:endParaRPr lang="en-US" dirty="0" smtClean="0"/>
          </a:p>
          <a:p>
            <a:r>
              <a:rPr lang="ru-RU" sz="2800" b="0" i="0" u="none" strike="noStrike">
                <a:solidFill>
                  <a:schemeClr val="dk1"/>
                </a:solidFill>
                <a:latin typeface="JetBrains Mono" pitchFamily="48" charset="0"/>
                <a:ea typeface="+mn-lt"/>
                <a:cs typeface="+mn-cs"/>
              </a:rPr>
              <a:t>beautifulsoup4</a:t>
            </a:r>
            <a:endParaRPr lang="en-US" dirty="0" smtClean="0"/>
          </a:p>
          <a:p>
            <a:r>
              <a:rPr lang="ru-RU" sz="2800" b="0" i="0" u="none" strike="noStrike">
                <a:solidFill>
                  <a:schemeClr val="dk1"/>
                </a:solidFill>
                <a:latin typeface="JetBrains Mono" pitchFamily="48" charset="0"/>
                <a:ea typeface="+mn-lt"/>
                <a:cs typeface="+mn-cs"/>
              </a:rPr>
              <a:t>lxml</a:t>
            </a:r>
            <a:endParaRPr lang="en-US" dirty="0" smtClean="0"/>
          </a:p>
          <a:p>
            <a:r>
              <a:rPr lang="ru-RU" sz="2800" b="0" i="0" u="none" strike="noStrike">
                <a:solidFill>
                  <a:schemeClr val="dk1"/>
                </a:solidFill>
                <a:latin typeface="JetBrains Mono" pitchFamily="48" charset="0"/>
                <a:ea typeface="+mn-lt"/>
                <a:cs typeface="+mn-cs"/>
              </a:rPr>
              <a:t>selenium</a:t>
            </a:r>
            <a:endParaRPr lang="en-US" sz="2800" b="0" i="0" u="none" strike="noStrike">
              <a:solidFill>
                <a:schemeClr val="dk1"/>
              </a:solidFill>
              <a:latin typeface="JetBrains Mono" pitchFamily="48" charset="0"/>
              <a:ea typeface="+mn-lt"/>
              <a:cs typeface="+mn-cs"/>
            </a:endParaRPr>
          </a:p>
          <a:p>
            <a:r>
              <a:rPr lang="ru-RU" sz="2800" b="0" i="0" u="none" strike="noStrike">
                <a:solidFill>
                  <a:schemeClr val="dk1"/>
                </a:solidFill>
                <a:latin typeface="JetBrains Mono" pitchFamily="48" charset="0"/>
                <a:ea typeface="+mn-lt"/>
                <a:cs typeface="+mn-cs"/>
              </a:rPr>
              <a:t>selenium-stealth</a:t>
            </a:r>
            <a:endParaRPr lang="en-US" sz="2800" b="0" i="0" u="none" strike="noStrike">
              <a:solidFill>
                <a:schemeClr val="dk1"/>
              </a:solidFill>
              <a:latin typeface="JetBrains Mono" pitchFamily="48" charset="0"/>
              <a:ea typeface="+mn-lt"/>
              <a:cs typeface="+mn-cs"/>
            </a:endParaRP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bg-BG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7"/>
          </p:nvPr>
        </p:nvPicPr>
        <p:blipFill>
          <a:blip r:embed="rId1"/>
          <a:srcRect/>
          <a:stretch>
            <a:fillRect/>
          </a:stretch>
        </p:blipFill>
        <p:spPr>
          <a:xfrm>
            <a:off x="7535120" y="395605"/>
            <a:ext cx="4766551" cy="536086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 noEditPoints="1"/>
          </p:cNvSpPr>
          <p:nvPr>
            <p:ph type="body" sz="quarter" idx="16"/>
          </p:nvPr>
        </p:nvSpPr>
        <p:spPr>
          <a:xfrm>
            <a:off x="1073059" y="4476501"/>
            <a:ext cx="6462061" cy="1112838"/>
          </a:xfrm>
        </p:spPr>
        <p:txBody>
          <a:bodyPr lIns="108000" tIns="108000" rIns="108000" bIns="108000"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Здесь будут скриншоты</a:t>
            </a:r>
            <a:endParaRPr lang="bg-BG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 smtClean="0"/>
              <a:t>SOME TITLE HERE</a:t>
            </a:r>
            <a:endParaRPr lang="bg-BG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подпись раз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 noEditPoints="1"/>
          </p:cNvSpPr>
          <p:nvPr>
            <p:ph sz="quarter" idx="17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подпись два</a:t>
            </a:r>
            <a:endParaRPr lang="bg-BG" dirty="0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подпись три</a:t>
            </a:r>
            <a:endParaRPr lang="bg-BG" dirty="0"/>
          </a:p>
        </p:txBody>
      </p:sp>
      <p:sp>
        <p:nvSpPr>
          <p:cNvPr id="7" name="Content Placeholder 6"/>
          <p:cNvSpPr>
            <a:spLocks noGrp="1" noEditPoints="1"/>
          </p:cNvSpPr>
          <p:nvPr>
            <p:ph sz="quarter" idx="19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подпись четырк</a:t>
            </a:r>
            <a:endParaRPr lang="bg-BG" dirty="0"/>
          </a:p>
        </p:txBody>
      </p:sp>
      <p:sp>
        <p:nvSpPr>
          <p:cNvPr id="8" name="Picture Placeholder 7"/>
          <p:cNvSpPr>
            <a:spLocks noGrp="1" noEditPoints="1"/>
          </p:cNvSpPr>
          <p:nvPr>
            <p:ph type="pic" sz="quarter" idx="20"/>
          </p:nvPr>
        </p:nvSpPr>
        <p:spPr/>
      </p:sp>
      <p:sp>
        <p:nvSpPr>
          <p:cNvPr id="9" name="Picture Placeholder 8"/>
          <p:cNvSpPr>
            <a:spLocks noGrp="1" noEditPoints="1"/>
          </p:cNvSpPr>
          <p:nvPr>
            <p:ph type="pic" sz="quarter" idx="21"/>
          </p:nvPr>
        </p:nvSpPr>
        <p:spPr/>
      </p:sp>
      <p:sp>
        <p:nvSpPr>
          <p:cNvPr id="10" name="Picture Placeholder 9"/>
          <p:cNvSpPr>
            <a:spLocks noGrp="1" noEditPoints="1"/>
          </p:cNvSpPr>
          <p:nvPr>
            <p:ph type="pic" sz="quarter" idx="22"/>
          </p:nvPr>
        </p:nvSpPr>
        <p:spPr/>
      </p:sp>
      <p:sp>
        <p:nvSpPr>
          <p:cNvPr id="11" name="Picture Placeholder 10"/>
          <p:cNvSpPr>
            <a:spLocks noGrp="1" noEditPoints="1"/>
          </p:cNvSpPr>
          <p:nvPr>
            <p:ph type="pic" sz="quarter" idx="23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dia Placeholder 1"/>
          <p:cNvSpPr>
            <a:spLocks noGrp="1" noEditPoints="1"/>
          </p:cNvSpPr>
          <p:nvPr>
            <p:ph type="media" sz="quarter" idx="16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 noEditPoints="1"/>
          </p:cNvSpPr>
          <p:nvPr>
            <p:ph sz="half" idx="2"/>
          </p:nvPr>
        </p:nvSpPr>
        <p:spPr>
          <a:xfrm>
            <a:off x="1189598" y="2998764"/>
            <a:ext cx="4753336" cy="355295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Добавление новых интернет-магазинов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endParaRPr lang="ru-RU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 smtClean="0"/>
              <a:t>еще что то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ru-RU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 smtClean="0"/>
              <a:t>еще что-то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14"/>
          </p:nvPr>
        </p:nvSpPr>
        <p:spPr>
          <a:xfrm>
            <a:off x="838201" y="2092324"/>
            <a:ext cx="5157786" cy="61615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 smtClean="0"/>
              <a:t>SMALL HEADER - HERE</a:t>
            </a:r>
            <a:endParaRPr lang="bg-BG" dirty="0"/>
          </a:p>
        </p:txBody>
      </p:sp>
      <p:sp>
        <p:nvSpPr>
          <p:cNvPr id="6" name="Title 5"/>
          <p:cNvSpPr>
            <a:spLocks noGrp="1" noEditPoint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Какие же перспективы у нашего проекта</a:t>
            </a:r>
            <a:r>
              <a:rPr lang="en-US" dirty="0" smtClean="0"/>
              <a:t>?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1085334" y="3012494"/>
            <a:ext cx="4857600" cy="720000"/>
          </a:xfrm>
          <a:prstGeom prst="rect">
            <a:avLst/>
          </a:prstGeom>
          <a:noFill/>
          <a:ln w="38100">
            <a:solidFill>
              <a:srgbClr val="00C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Oval 8"/>
          <p:cNvSpPr/>
          <p:nvPr/>
        </p:nvSpPr>
        <p:spPr>
          <a:xfrm>
            <a:off x="541598" y="2781000"/>
            <a:ext cx="648000" cy="648000"/>
          </a:xfrm>
          <a:prstGeom prst="ellipse">
            <a:avLst/>
          </a:prstGeom>
          <a:solidFill>
            <a:srgbClr val="00C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1085334" y="4113797"/>
            <a:ext cx="4857600" cy="720000"/>
          </a:xfrm>
          <a:prstGeom prst="rect">
            <a:avLst/>
          </a:prstGeom>
          <a:noFill/>
          <a:ln w="38100">
            <a:solidFill>
              <a:srgbClr val="FFD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>
            <a:off x="541598" y="3903020"/>
            <a:ext cx="648000" cy="648000"/>
          </a:xfrm>
          <a:prstGeom prst="ellipse">
            <a:avLst/>
          </a:prstGeom>
          <a:solidFill>
            <a:srgbClr val="FF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1085334" y="5215101"/>
            <a:ext cx="4857600" cy="1109420"/>
          </a:xfrm>
          <a:prstGeom prst="rect">
            <a:avLst/>
          </a:prstGeom>
          <a:noFill/>
          <a:ln w="38100">
            <a:solidFill>
              <a:srgbClr val="FD6A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541598" y="4983607"/>
            <a:ext cx="648000" cy="648000"/>
          </a:xfrm>
          <a:prstGeom prst="ellipse">
            <a:avLst/>
          </a:prstGeom>
          <a:solidFill>
            <a:srgbClr val="FD6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ctrTitle"/>
          </p:nvPr>
        </p:nvSpPr>
        <p:spPr>
          <a:xfrm>
            <a:off x="5234354" y="1427163"/>
            <a:ext cx="5292970" cy="2324222"/>
          </a:xfrm>
        </p:spPr>
        <p:txBody>
          <a:bodyPr/>
          <a:lstStyle/>
          <a:p>
            <a:r>
              <a:rPr lang="ru-RU" dirty="0" smtClean="0"/>
              <a:t>Вопросы</a:t>
            </a:r>
            <a:endParaRPr lang="bg-BG" dirty="0"/>
          </a:p>
        </p:txBody>
      </p:sp>
      <p:sp>
        <p:nvSpPr>
          <p:cNvPr id="5" name="Subtitle 4"/>
          <p:cNvSpPr>
            <a:spLocks noGrp="1" noEditPoints="1"/>
          </p:cNvSpPr>
          <p:nvPr>
            <p:ph type="subTitle" idx="1"/>
          </p:nvPr>
        </p:nvSpPr>
        <p:spPr>
          <a:xfrm>
            <a:off x="8571443" y="-2507480"/>
            <a:ext cx="5292970" cy="1642099"/>
          </a:xfrm>
        </p:spPr>
        <p:txBody>
          <a:bodyPr/>
          <a:lstStyle/>
          <a:p>
            <a:r>
              <a:rPr lang="en-US" dirty="0" smtClean="0"/>
              <a:t>Lets take a 5-min break!</a:t>
            </a:r>
            <a:endParaRPr lang="bg-BG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1770366" y="1427163"/>
            <a:ext cx="2891566" cy="3389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исная тема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2">
      <a:majorFont>
        <a:latin typeface="Lato"/>
        <a:ea typeface=""/>
        <a:cs typeface=""/>
      </a:majorFont>
      <a:minorFont>
        <a:latin typeface="Montserrat"/>
        <a:ea typeface=""/>
        <a:cs typeface="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Офисная тема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 panose="020F0302020204030204"/>
        <a:ea typeface=""/>
        <a:cs typeface=""/>
        <a:font script="Arab" typeface="Times New Roman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Hans" typeface="等线 Light"/>
        <a:font script="Hant" typeface="新細明體"/>
        <a:font script="Jpan" typeface="游ゴシック Light"/>
      </a:majorFont>
      <a:minorFont>
        <a:latin typeface="Calibri" panose="020F0502020204030204"/>
        <a:ea typeface=""/>
        <a:cs typeface=""/>
        <a:font script="Arab" typeface="Arial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Hans" typeface="等线"/>
        <a:font script="Hant" typeface="新細明體"/>
        <a:font script="Jpan" typeface="游ゴシック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837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Lato</vt:lpstr>
      <vt:lpstr>Montserrat</vt:lpstr>
      <vt:lpstr>Office Theme</vt:lpstr>
      <vt:lpstr>AMAZING HEADER HERE</vt:lpstr>
      <vt:lpstr>Help! This is a Title Slide</vt:lpstr>
      <vt:lpstr>Здравейте! Ето и на кирилица...</vt:lpstr>
      <vt:lpstr>Help! This is a Title</vt:lpstr>
      <vt:lpstr>Break Slide</vt:lpstr>
      <vt:lpstr>How to add media to this screen?</vt:lpstr>
      <vt:lpstr>PowerPoint Presentation</vt:lpstr>
      <vt:lpstr>Artwork in Graphic Style</vt:lpstr>
      <vt:lpstr>Our Gallery</vt:lpstr>
      <vt:lpstr>Your Bigger Title Here</vt:lpstr>
      <vt:lpstr>Make it look good Two rows here look better than one!</vt:lpstr>
      <vt:lpstr>A Story With Pictures</vt:lpstr>
      <vt:lpstr>The Thesis</vt:lpstr>
      <vt:lpstr>People Who Take Part</vt:lpstr>
      <vt:lpstr>Icons</vt:lpstr>
      <vt:lpstr>Icons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AMAZING HEADER HERE</dc:title>
  <dc:creator>София</dc:creator>
  <cp:lastModifiedBy>София</cp:lastModifiedBy>
  <cp:revision>1</cp:revision>
  <dcterms:created xsi:type="dcterms:W3CDTF">2022-09-29T20:40:49Z</dcterms:created>
  <dcterms:modified xsi:type="dcterms:W3CDTF">2025-04-28T20:28:08Z</dcterms:modified>
</cp:coreProperties>
</file>