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8" r:id="rId5"/>
    <p:sldMasterId id="2147483660" r:id="rId6"/>
  </p:sldMasterIdLst>
  <p:notesMasterIdLst>
    <p:notesMasterId r:id="rId14"/>
  </p:notesMasterIdLst>
  <p:sldIdLst>
    <p:sldId id="256" r:id="rId7"/>
    <p:sldId id="257" r:id="rId8"/>
    <p:sldId id="258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bg-BG" sz="1800" b="0" u="none" strike="noStrike">
                <a:solidFill>
                  <a:schemeClr val="dk1"/>
                </a:solidFill>
                <a:uFillTx/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36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37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38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13681C9-F6AE-470F-A35A-502A9BA574E6}" type="slidenum"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ru-RU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D4182E3-4A43-4E64-9197-64853A12091B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CF2650C-6A7D-4A42-B157-3CF8220BB6E8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2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C58D022-A9AF-4E90-8C63-EB1B523C2345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3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894DF9D-E970-452B-ABF5-A33C4CF9FE23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4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060C962-C0E2-44AA-BA9E-58B043CAEECE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5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6642454-80F9-406F-B9F3-D16661B265F3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6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B21DE77-80FB-46FF-B878-AD4328F1B809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7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Визи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Изображение и 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Два контента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Правоъгълник 9"/>
          <p:cNvSpPr/>
          <p:nvPr/>
        </p:nvSpPr>
        <p:spPr>
          <a:xfrm>
            <a:off x="3144960" y="1916280"/>
            <a:ext cx="53640" cy="2909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bg-BG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grpSp>
        <p:nvGrpSpPr>
          <p:cNvPr id="69" name="Групиране 10"/>
          <p:cNvGrpSpPr/>
          <p:nvPr/>
        </p:nvGrpSpPr>
        <p:grpSpPr>
          <a:xfrm>
            <a:off x="9039240" y="147240"/>
            <a:ext cx="2966760" cy="2564640"/>
            <a:chOff x="9039240" y="147240"/>
            <a:chExt cx="2966760" cy="2564640"/>
          </a:xfrm>
        </p:grpSpPr>
        <p:sp>
          <p:nvSpPr>
            <p:cNvPr id="2" name="Google Shape;13;p2"/>
            <p:cNvSpPr/>
            <p:nvPr/>
          </p:nvSpPr>
          <p:spPr>
            <a:xfrm rot="7106400">
              <a:off x="9997920" y="214920"/>
              <a:ext cx="377280" cy="37368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73680"/>
                <a:gd name="textAreaBottom" fmla="*/ 374040 h 373680"/>
              </a:gdLst>
              <a:ahLst/>
              <a:cxnLst/>
              <a:rect l="textAreaLeft" t="textAreaTop" r="textAreaRight" b="textAreaBottom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3" name="Google Shape;17;p2"/>
            <p:cNvSpPr/>
            <p:nvPr/>
          </p:nvSpPr>
          <p:spPr>
            <a:xfrm rot="5400000">
              <a:off x="11342880" y="2048760"/>
              <a:ext cx="663120" cy="663120"/>
            </a:xfrm>
            <a:custGeom>
              <a:avLst/>
              <a:gdLst>
                <a:gd name="textAreaLeft" fmla="*/ 0 w 663120"/>
                <a:gd name="textAreaRight" fmla="*/ 663480 w 663120"/>
                <a:gd name="textAreaTop" fmla="*/ 0 h 663120"/>
                <a:gd name="textAreaBottom" fmla="*/ 663480 h 663120"/>
              </a:gdLst>
              <a:ahLst/>
              <a:cxnLst/>
              <a:rect l="textAreaLeft" t="textAreaTop" r="textAreaRight" b="textAreaBottom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4" name="Google Shape;18;p2"/>
            <p:cNvSpPr/>
            <p:nvPr/>
          </p:nvSpPr>
          <p:spPr>
            <a:xfrm rot="5400000">
              <a:off x="9038880" y="284760"/>
              <a:ext cx="451440" cy="451080"/>
            </a:xfrm>
            <a:custGeom>
              <a:avLst/>
              <a:gdLst>
                <a:gd name="textAreaLeft" fmla="*/ 0 w 451440"/>
                <a:gd name="textAreaRight" fmla="*/ 451800 w 451440"/>
                <a:gd name="textAreaTop" fmla="*/ 0 h 451080"/>
                <a:gd name="textAreaBottom" fmla="*/ 451440 h 451080"/>
              </a:gdLst>
              <a:ahLst/>
              <a:cxn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5" name="Google Shape;21;p2"/>
            <p:cNvSpPr/>
            <p:nvPr/>
          </p:nvSpPr>
          <p:spPr>
            <a:xfrm rot="5400000">
              <a:off x="10200600" y="957240"/>
              <a:ext cx="230400" cy="230400"/>
            </a:xfrm>
            <a:custGeom>
              <a:avLst/>
              <a:gdLst>
                <a:gd name="textAreaLeft" fmla="*/ 0 w 230400"/>
                <a:gd name="textAreaRight" fmla="*/ 230760 w 230400"/>
                <a:gd name="textAreaTop" fmla="*/ 0 h 230400"/>
                <a:gd name="textAreaBottom" fmla="*/ 230760 h 230400"/>
              </a:gdLst>
              <a:ahLst/>
              <a:cxnLst/>
              <a:rect l="textAreaLeft" t="textAreaTop" r="textAreaRight" b="textAreaBottom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6" name="Google Shape;24;p2"/>
            <p:cNvGrpSpPr/>
            <p:nvPr/>
          </p:nvGrpSpPr>
          <p:grpSpPr>
            <a:xfrm>
              <a:off x="10748520" y="244800"/>
              <a:ext cx="1190520" cy="1405800"/>
              <a:chOff x="10748520" y="244800"/>
              <a:chExt cx="1190520" cy="1405800"/>
            </a:xfrm>
          </p:grpSpPr>
          <p:sp>
            <p:nvSpPr>
              <p:cNvPr id="7" name="Google Shape;25;p2"/>
              <p:cNvSpPr/>
              <p:nvPr/>
            </p:nvSpPr>
            <p:spPr>
              <a:xfrm rot="5400000">
                <a:off x="11830320" y="24480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" name="Google Shape;26;p2"/>
              <p:cNvSpPr/>
              <p:nvPr/>
            </p:nvSpPr>
            <p:spPr>
              <a:xfrm rot="5400000">
                <a:off x="11830680" y="57024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" name="Google Shape;27;p2"/>
              <p:cNvSpPr/>
              <p:nvPr/>
            </p:nvSpPr>
            <p:spPr>
              <a:xfrm rot="5400000">
                <a:off x="11831040" y="89352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0" name="Google Shape;28;p2"/>
              <p:cNvSpPr/>
              <p:nvPr/>
            </p:nvSpPr>
            <p:spPr>
              <a:xfrm rot="5400000">
                <a:off x="11831400" y="121680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" name="Google Shape;29;p2"/>
              <p:cNvSpPr/>
              <p:nvPr/>
            </p:nvSpPr>
            <p:spPr>
              <a:xfrm rot="5400000">
                <a:off x="11831760" y="154224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" name="Google Shape;30;p2"/>
              <p:cNvSpPr/>
              <p:nvPr/>
            </p:nvSpPr>
            <p:spPr>
              <a:xfrm rot="5400000">
                <a:off x="11559960" y="24516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3" name="Google Shape;31;p2"/>
              <p:cNvSpPr/>
              <p:nvPr/>
            </p:nvSpPr>
            <p:spPr>
              <a:xfrm rot="5400000">
                <a:off x="11559960" y="57060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4" name="Google Shape;32;p2"/>
              <p:cNvSpPr/>
              <p:nvPr/>
            </p:nvSpPr>
            <p:spPr>
              <a:xfrm rot="5400000">
                <a:off x="11560320" y="89388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5" name="Google Shape;33;p2"/>
              <p:cNvSpPr/>
              <p:nvPr/>
            </p:nvSpPr>
            <p:spPr>
              <a:xfrm rot="5400000">
                <a:off x="11561400" y="121716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" name="Google Shape;34;p2"/>
              <p:cNvSpPr/>
              <p:nvPr/>
            </p:nvSpPr>
            <p:spPr>
              <a:xfrm rot="5400000">
                <a:off x="11561040" y="154260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7" name="Google Shape;35;p2"/>
              <p:cNvSpPr/>
              <p:nvPr/>
            </p:nvSpPr>
            <p:spPr>
              <a:xfrm rot="5400000">
                <a:off x="11288880" y="24552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8" name="Google Shape;36;p2"/>
              <p:cNvSpPr/>
              <p:nvPr/>
            </p:nvSpPr>
            <p:spPr>
              <a:xfrm rot="5400000">
                <a:off x="11289600" y="57096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9" name="Google Shape;37;p2"/>
              <p:cNvSpPr/>
              <p:nvPr/>
            </p:nvSpPr>
            <p:spPr>
              <a:xfrm rot="5400000">
                <a:off x="11289960" y="89424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" name="Google Shape;38;p2"/>
              <p:cNvSpPr/>
              <p:nvPr/>
            </p:nvSpPr>
            <p:spPr>
              <a:xfrm rot="5400000">
                <a:off x="11290320" y="121716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1" name="Google Shape;39;p2"/>
              <p:cNvSpPr/>
              <p:nvPr/>
            </p:nvSpPr>
            <p:spPr>
              <a:xfrm rot="5400000">
                <a:off x="11290680" y="154260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" name="Google Shape;40;p2"/>
              <p:cNvSpPr/>
              <p:nvPr/>
            </p:nvSpPr>
            <p:spPr>
              <a:xfrm rot="5400000">
                <a:off x="11018520" y="24588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3" name="Google Shape;41;p2"/>
              <p:cNvSpPr/>
              <p:nvPr/>
            </p:nvSpPr>
            <p:spPr>
              <a:xfrm rot="5400000">
                <a:off x="11019240" y="57132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4" name="Google Shape;42;p2"/>
              <p:cNvSpPr/>
              <p:nvPr/>
            </p:nvSpPr>
            <p:spPr>
              <a:xfrm rot="5400000">
                <a:off x="11019600" y="89460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5" name="Google Shape;43;p2"/>
              <p:cNvSpPr/>
              <p:nvPr/>
            </p:nvSpPr>
            <p:spPr>
              <a:xfrm rot="5400000">
                <a:off x="11019960" y="121752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6" name="Google Shape;44;p2"/>
              <p:cNvSpPr/>
              <p:nvPr/>
            </p:nvSpPr>
            <p:spPr>
              <a:xfrm rot="5400000">
                <a:off x="11020320" y="154332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7" name="Google Shape;45;p2"/>
              <p:cNvSpPr/>
              <p:nvPr/>
            </p:nvSpPr>
            <p:spPr>
              <a:xfrm rot="5400000">
                <a:off x="10748160" y="24624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8" name="Google Shape;46;p2"/>
              <p:cNvSpPr/>
              <p:nvPr/>
            </p:nvSpPr>
            <p:spPr>
              <a:xfrm rot="5400000">
                <a:off x="10748880" y="57168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9" name="Google Shape;47;p2"/>
              <p:cNvSpPr/>
              <p:nvPr/>
            </p:nvSpPr>
            <p:spPr>
              <a:xfrm rot="5400000">
                <a:off x="10748880" y="89460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30" name="Google Shape;48;p2"/>
              <p:cNvSpPr/>
              <p:nvPr/>
            </p:nvSpPr>
            <p:spPr>
              <a:xfrm rot="5400000">
                <a:off x="10749600" y="121788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31" name="Google Shape;49;p2"/>
              <p:cNvSpPr/>
              <p:nvPr/>
            </p:nvSpPr>
            <p:spPr>
              <a:xfrm rot="5400000">
                <a:off x="10749600" y="154332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  <p:grpSp>
        <p:nvGrpSpPr>
          <p:cNvPr id="32" name="Групиране 41"/>
          <p:cNvGrpSpPr/>
          <p:nvPr/>
        </p:nvGrpSpPr>
        <p:grpSpPr>
          <a:xfrm>
            <a:off x="324000" y="3390480"/>
            <a:ext cx="3029400" cy="3207600"/>
            <a:chOff x="324000" y="3390480"/>
            <a:chExt cx="3029400" cy="3207600"/>
          </a:xfrm>
        </p:grpSpPr>
        <p:sp>
          <p:nvSpPr>
            <p:cNvPr id="33" name="Google Shape;12;p2"/>
            <p:cNvSpPr/>
            <p:nvPr/>
          </p:nvSpPr>
          <p:spPr>
            <a:xfrm rot="5400000">
              <a:off x="2878920" y="6123600"/>
              <a:ext cx="476640" cy="471960"/>
            </a:xfrm>
            <a:custGeom>
              <a:avLst/>
              <a:gdLst>
                <a:gd name="textAreaLeft" fmla="*/ 0 w 476640"/>
                <a:gd name="textAreaRight" fmla="*/ 477000 w 476640"/>
                <a:gd name="textAreaTop" fmla="*/ 0 h 471960"/>
                <a:gd name="textAreaBottom" fmla="*/ 472320 h 471960"/>
              </a:gdLst>
              <a:ahLst/>
              <a:cxn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34" name="Google Shape;15;p2"/>
            <p:cNvSpPr/>
            <p:nvPr/>
          </p:nvSpPr>
          <p:spPr>
            <a:xfrm rot="5400000">
              <a:off x="423000" y="4043520"/>
              <a:ext cx="627840" cy="621360"/>
            </a:xfrm>
            <a:custGeom>
              <a:avLst/>
              <a:gdLst>
                <a:gd name="textAreaLeft" fmla="*/ 0 w 627840"/>
                <a:gd name="textAreaRight" fmla="*/ 628200 w 627840"/>
                <a:gd name="textAreaTop" fmla="*/ 0 h 621360"/>
                <a:gd name="textAreaBottom" fmla="*/ 621720 h 621360"/>
              </a:gdLst>
              <a:ahLst/>
              <a:cxnLst/>
              <a:rect l="textAreaLeft" t="textAreaTop" r="textAreaRight" b="textAreaBottom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35" name="Google Shape;19;p2"/>
            <p:cNvSpPr/>
            <p:nvPr/>
          </p:nvSpPr>
          <p:spPr>
            <a:xfrm rot="5400000">
              <a:off x="865080" y="4632480"/>
              <a:ext cx="306720" cy="306720"/>
            </a:xfrm>
            <a:custGeom>
              <a:avLst/>
              <a:gdLst>
                <a:gd name="textAreaLeft" fmla="*/ 0 w 306720"/>
                <a:gd name="textAreaRight" fmla="*/ 307080 w 306720"/>
                <a:gd name="textAreaTop" fmla="*/ 0 h 306720"/>
                <a:gd name="textAreaBottom" fmla="*/ 307080 h 306720"/>
              </a:gdLst>
              <a:ahLst/>
              <a:cxnLst/>
              <a:rect l="textAreaLeft" t="textAreaTop" r="textAreaRight" b="textAreaBottom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36" name="Google Shape;20;p2"/>
            <p:cNvSpPr/>
            <p:nvPr/>
          </p:nvSpPr>
          <p:spPr>
            <a:xfrm rot="5400000">
              <a:off x="430200" y="3390480"/>
              <a:ext cx="307080" cy="306720"/>
            </a:xfrm>
            <a:custGeom>
              <a:avLst/>
              <a:gdLst>
                <a:gd name="textAreaLeft" fmla="*/ 0 w 307080"/>
                <a:gd name="textAreaRight" fmla="*/ 307440 w 307080"/>
                <a:gd name="textAreaTop" fmla="*/ 0 h 306720"/>
                <a:gd name="textAreaBottom" fmla="*/ 307080 h 306720"/>
              </a:gdLst>
              <a:ahLst/>
              <a:cxnLst/>
              <a:rect l="textAreaLeft" t="textAreaTop" r="textAreaRight" b="textAreaBottom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37" name="Google Shape;22;p2"/>
            <p:cNvSpPr/>
            <p:nvPr/>
          </p:nvSpPr>
          <p:spPr>
            <a:xfrm rot="5400000">
              <a:off x="1771560" y="5590080"/>
              <a:ext cx="931320" cy="931680"/>
            </a:xfrm>
            <a:custGeom>
              <a:avLst/>
              <a:gdLst>
                <a:gd name="textAreaLeft" fmla="*/ 0 w 931320"/>
                <a:gd name="textAreaRight" fmla="*/ 931680 w 931320"/>
                <a:gd name="textAreaTop" fmla="*/ 0 h 931680"/>
                <a:gd name="textAreaBottom" fmla="*/ 932040 h 931680"/>
              </a:gdLst>
              <a:ahLst/>
              <a:cxn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38" name="Google Shape;50;p2"/>
            <p:cNvGrpSpPr/>
            <p:nvPr/>
          </p:nvGrpSpPr>
          <p:grpSpPr>
            <a:xfrm>
              <a:off x="324000" y="5217120"/>
              <a:ext cx="1190520" cy="1306080"/>
              <a:chOff x="324000" y="5217120"/>
              <a:chExt cx="1190520" cy="1306080"/>
            </a:xfrm>
          </p:grpSpPr>
          <p:sp>
            <p:nvSpPr>
              <p:cNvPr id="39" name="Google Shape;51;p2"/>
              <p:cNvSpPr/>
              <p:nvPr/>
            </p:nvSpPr>
            <p:spPr>
              <a:xfrm rot="5400000">
                <a:off x="1405800" y="521712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0" name="Google Shape;52;p2"/>
              <p:cNvSpPr/>
              <p:nvPr/>
            </p:nvSpPr>
            <p:spPr>
              <a:xfrm rot="5400000">
                <a:off x="1406160" y="551160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1" name="Google Shape;53;p2"/>
              <p:cNvSpPr/>
              <p:nvPr/>
            </p:nvSpPr>
            <p:spPr>
              <a:xfrm rot="5400000">
                <a:off x="1406520" y="581580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2" name="Google Shape;54;p2"/>
              <p:cNvSpPr/>
              <p:nvPr/>
            </p:nvSpPr>
            <p:spPr>
              <a:xfrm rot="5400000">
                <a:off x="1406880" y="611532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3" name="Google Shape;55;p2"/>
              <p:cNvSpPr/>
              <p:nvPr/>
            </p:nvSpPr>
            <p:spPr>
              <a:xfrm rot="5400000">
                <a:off x="1407240" y="641448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4" name="Google Shape;56;p2"/>
              <p:cNvSpPr/>
              <p:nvPr/>
            </p:nvSpPr>
            <p:spPr>
              <a:xfrm rot="5400000">
                <a:off x="1135440" y="521748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5" name="Google Shape;57;p2"/>
              <p:cNvSpPr/>
              <p:nvPr/>
            </p:nvSpPr>
            <p:spPr>
              <a:xfrm rot="5400000">
                <a:off x="1135800" y="551196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6" name="Google Shape;58;p2"/>
              <p:cNvSpPr/>
              <p:nvPr/>
            </p:nvSpPr>
            <p:spPr>
              <a:xfrm rot="5400000">
                <a:off x="1136160" y="581616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7" name="Google Shape;59;p2"/>
              <p:cNvSpPr/>
              <p:nvPr/>
            </p:nvSpPr>
            <p:spPr>
              <a:xfrm rot="5400000">
                <a:off x="1136880" y="61156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8" name="Google Shape;60;p2"/>
              <p:cNvSpPr/>
              <p:nvPr/>
            </p:nvSpPr>
            <p:spPr>
              <a:xfrm rot="5400000">
                <a:off x="1136880" y="641484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9" name="Google Shape;61;p2"/>
              <p:cNvSpPr/>
              <p:nvPr/>
            </p:nvSpPr>
            <p:spPr>
              <a:xfrm rot="5400000">
                <a:off x="864720" y="521784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0" name="Google Shape;62;p2"/>
              <p:cNvSpPr/>
              <p:nvPr/>
            </p:nvSpPr>
            <p:spPr>
              <a:xfrm rot="5400000">
                <a:off x="865440" y="551232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1" name="Google Shape;63;p2"/>
              <p:cNvSpPr/>
              <p:nvPr/>
            </p:nvSpPr>
            <p:spPr>
              <a:xfrm rot="5400000">
                <a:off x="865800" y="581652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2" name="Google Shape;64;p2"/>
              <p:cNvSpPr/>
              <p:nvPr/>
            </p:nvSpPr>
            <p:spPr>
              <a:xfrm rot="5400000">
                <a:off x="866160" y="611568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3" name="Google Shape;65;p2"/>
              <p:cNvSpPr/>
              <p:nvPr/>
            </p:nvSpPr>
            <p:spPr>
              <a:xfrm rot="5400000">
                <a:off x="866520" y="641520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4" name="Google Shape;66;p2"/>
              <p:cNvSpPr/>
              <p:nvPr/>
            </p:nvSpPr>
            <p:spPr>
              <a:xfrm rot="5400000">
                <a:off x="594000" y="521820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5" name="Google Shape;67;p2"/>
              <p:cNvSpPr/>
              <p:nvPr/>
            </p:nvSpPr>
            <p:spPr>
              <a:xfrm rot="5400000">
                <a:off x="594720" y="551268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6" name="Google Shape;68;p2"/>
              <p:cNvSpPr/>
              <p:nvPr/>
            </p:nvSpPr>
            <p:spPr>
              <a:xfrm rot="5400000">
                <a:off x="595080" y="581688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7" name="Google Shape;69;p2"/>
              <p:cNvSpPr/>
              <p:nvPr/>
            </p:nvSpPr>
            <p:spPr>
              <a:xfrm rot="5400000">
                <a:off x="595440" y="611604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8" name="Google Shape;70;p2"/>
              <p:cNvSpPr/>
              <p:nvPr/>
            </p:nvSpPr>
            <p:spPr>
              <a:xfrm rot="5400000">
                <a:off x="595800" y="641556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9" name="Google Shape;71;p2"/>
              <p:cNvSpPr/>
              <p:nvPr/>
            </p:nvSpPr>
            <p:spPr>
              <a:xfrm rot="5400000">
                <a:off x="323640" y="521856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60" name="Google Shape;72;p2"/>
              <p:cNvSpPr/>
              <p:nvPr/>
            </p:nvSpPr>
            <p:spPr>
              <a:xfrm rot="5400000">
                <a:off x="324360" y="551304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61" name="Google Shape;73;p2"/>
              <p:cNvSpPr/>
              <p:nvPr/>
            </p:nvSpPr>
            <p:spPr>
              <a:xfrm rot="5400000">
                <a:off x="324720" y="581724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62" name="Google Shape;74;p2"/>
              <p:cNvSpPr/>
              <p:nvPr/>
            </p:nvSpPr>
            <p:spPr>
              <a:xfrm rot="5400000">
                <a:off x="325080" y="611640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63" name="Google Shape;75;p2"/>
              <p:cNvSpPr/>
              <p:nvPr/>
            </p:nvSpPr>
            <p:spPr>
              <a:xfrm rot="5400000">
                <a:off x="325440" y="641592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569760" y="2576880"/>
            <a:ext cx="777240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1" u="none" strike="noStrike">
                <a:solidFill>
                  <a:schemeClr val="dk1"/>
                </a:solidFill>
                <a:uFillTx/>
                <a:latin typeface="Gill Sans MT"/>
              </a:rPr>
              <a:t>Щелкните для изменения стиля основного заголовка</a:t>
            </a:r>
            <a:endParaRPr lang="bg-BG" sz="44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dt" idx="1"/>
          </p:nvPr>
        </p:nvSpPr>
        <p:spPr>
          <a:xfrm>
            <a:off x="3580920" y="2057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 </a:t>
            </a:r>
            <a:endParaRPr lang="ru-RU" sz="12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ftr" idx="2"/>
          </p:nvPr>
        </p:nvSpPr>
        <p:spPr>
          <a:xfrm>
            <a:off x="377280" y="4392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bg-BG" sz="2800" b="0" u="none" strike="noStrike">
                <a:solidFill>
                  <a:schemeClr val="dk1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bg-BG" sz="2000" b="0" u="none" strike="noStrike">
                <a:solidFill>
                  <a:schemeClr val="dk1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bg-BG" sz="1800" b="0" u="none" strike="noStrike">
                <a:solidFill>
                  <a:schemeClr val="dk1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bg-BG" sz="1800" b="0" u="none" strike="noStrike">
                <a:solidFill>
                  <a:schemeClr val="dk1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bg-BG" sz="2000" b="0" u="none" strike="noStrike">
                <a:solidFill>
                  <a:schemeClr val="dk1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bg-BG" sz="2000" b="0" u="none" strike="noStrike">
                <a:solidFill>
                  <a:schemeClr val="dk1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bg-BG" sz="2000" b="0" u="none" strike="noStrike">
                <a:solidFill>
                  <a:schemeClr val="dk1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618200" y="2841840"/>
            <a:ext cx="8955360" cy="102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3600" b="1" u="none" strike="noStrike">
                <a:solidFill>
                  <a:schemeClr val="dk1"/>
                </a:solidFill>
                <a:uFillTx/>
                <a:latin typeface="Gill Sans MT"/>
              </a:rPr>
              <a:t>Щелкните для изменения стиля основного заголовка</a:t>
            </a:r>
            <a:endParaRPr lang="bg-BG" sz="36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grpSp>
        <p:nvGrpSpPr>
          <p:cNvPr id="69" name="Групиране 7"/>
          <p:cNvGrpSpPr/>
          <p:nvPr/>
        </p:nvGrpSpPr>
        <p:grpSpPr>
          <a:xfrm>
            <a:off x="9039240" y="147240"/>
            <a:ext cx="2966760" cy="2564640"/>
            <a:chOff x="9039240" y="147240"/>
            <a:chExt cx="2966760" cy="2564640"/>
          </a:xfrm>
        </p:grpSpPr>
        <p:sp>
          <p:nvSpPr>
            <p:cNvPr id="70" name="Google Shape;13;p2"/>
            <p:cNvSpPr/>
            <p:nvPr/>
          </p:nvSpPr>
          <p:spPr>
            <a:xfrm rot="7106400">
              <a:off x="9997920" y="214920"/>
              <a:ext cx="377280" cy="37368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73680"/>
                <a:gd name="textAreaBottom" fmla="*/ 374040 h 373680"/>
              </a:gdLst>
              <a:ahLst/>
              <a:cxnLst/>
              <a:rect l="textAreaLeft" t="textAreaTop" r="textAreaRight" b="textAreaBottom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71" name="Google Shape;17;p2"/>
            <p:cNvSpPr/>
            <p:nvPr/>
          </p:nvSpPr>
          <p:spPr>
            <a:xfrm rot="5400000">
              <a:off x="11342880" y="2048760"/>
              <a:ext cx="663120" cy="663120"/>
            </a:xfrm>
            <a:custGeom>
              <a:avLst/>
              <a:gdLst>
                <a:gd name="textAreaLeft" fmla="*/ 0 w 663120"/>
                <a:gd name="textAreaRight" fmla="*/ 663480 w 663120"/>
                <a:gd name="textAreaTop" fmla="*/ 0 h 663120"/>
                <a:gd name="textAreaBottom" fmla="*/ 663480 h 663120"/>
              </a:gdLst>
              <a:ahLst/>
              <a:cxnLst/>
              <a:rect l="textAreaLeft" t="textAreaTop" r="textAreaRight" b="textAreaBottom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72" name="Google Shape;18;p2"/>
            <p:cNvSpPr/>
            <p:nvPr/>
          </p:nvSpPr>
          <p:spPr>
            <a:xfrm rot="5400000">
              <a:off x="9038880" y="284760"/>
              <a:ext cx="451440" cy="451080"/>
            </a:xfrm>
            <a:custGeom>
              <a:avLst/>
              <a:gdLst>
                <a:gd name="textAreaLeft" fmla="*/ 0 w 451440"/>
                <a:gd name="textAreaRight" fmla="*/ 451800 w 451440"/>
                <a:gd name="textAreaTop" fmla="*/ 0 h 451080"/>
                <a:gd name="textAreaBottom" fmla="*/ 451440 h 451080"/>
              </a:gdLst>
              <a:ahLst/>
              <a:cxn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73" name="Google Shape;21;p2"/>
            <p:cNvSpPr/>
            <p:nvPr/>
          </p:nvSpPr>
          <p:spPr>
            <a:xfrm rot="5400000">
              <a:off x="10200600" y="957240"/>
              <a:ext cx="230400" cy="230400"/>
            </a:xfrm>
            <a:custGeom>
              <a:avLst/>
              <a:gdLst>
                <a:gd name="textAreaLeft" fmla="*/ 0 w 230400"/>
                <a:gd name="textAreaRight" fmla="*/ 230760 w 230400"/>
                <a:gd name="textAreaTop" fmla="*/ 0 h 230400"/>
                <a:gd name="textAreaBottom" fmla="*/ 230760 h 230400"/>
              </a:gdLst>
              <a:ahLst/>
              <a:cxnLst/>
              <a:rect l="textAreaLeft" t="textAreaTop" r="textAreaRight" b="textAreaBottom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74" name="Google Shape;24;p2"/>
            <p:cNvGrpSpPr/>
            <p:nvPr/>
          </p:nvGrpSpPr>
          <p:grpSpPr>
            <a:xfrm>
              <a:off x="10748520" y="244800"/>
              <a:ext cx="1190520" cy="1405800"/>
              <a:chOff x="10748520" y="244800"/>
              <a:chExt cx="1190520" cy="1405800"/>
            </a:xfrm>
          </p:grpSpPr>
          <p:sp>
            <p:nvSpPr>
              <p:cNvPr id="75" name="Google Shape;25;p2"/>
              <p:cNvSpPr/>
              <p:nvPr/>
            </p:nvSpPr>
            <p:spPr>
              <a:xfrm rot="5400000">
                <a:off x="11830320" y="24480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76" name="Google Shape;26;p2"/>
              <p:cNvSpPr/>
              <p:nvPr/>
            </p:nvSpPr>
            <p:spPr>
              <a:xfrm rot="5400000">
                <a:off x="11830680" y="57024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77" name="Google Shape;27;p2"/>
              <p:cNvSpPr/>
              <p:nvPr/>
            </p:nvSpPr>
            <p:spPr>
              <a:xfrm rot="5400000">
                <a:off x="11831040" y="89352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78" name="Google Shape;28;p2"/>
              <p:cNvSpPr/>
              <p:nvPr/>
            </p:nvSpPr>
            <p:spPr>
              <a:xfrm rot="5400000">
                <a:off x="11831400" y="121680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79" name="Google Shape;29;p2"/>
              <p:cNvSpPr/>
              <p:nvPr/>
            </p:nvSpPr>
            <p:spPr>
              <a:xfrm rot="5400000">
                <a:off x="11831760" y="154224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0" name="Google Shape;30;p2"/>
              <p:cNvSpPr/>
              <p:nvPr/>
            </p:nvSpPr>
            <p:spPr>
              <a:xfrm rot="5400000">
                <a:off x="11559960" y="24516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1" name="Google Shape;31;p2"/>
              <p:cNvSpPr/>
              <p:nvPr/>
            </p:nvSpPr>
            <p:spPr>
              <a:xfrm rot="5400000">
                <a:off x="11559960" y="57060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2" name="Google Shape;32;p2"/>
              <p:cNvSpPr/>
              <p:nvPr/>
            </p:nvSpPr>
            <p:spPr>
              <a:xfrm rot="5400000">
                <a:off x="11560320" y="89388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3" name="Google Shape;33;p2"/>
              <p:cNvSpPr/>
              <p:nvPr/>
            </p:nvSpPr>
            <p:spPr>
              <a:xfrm rot="5400000">
                <a:off x="11561400" y="121716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4" name="Google Shape;34;p2"/>
              <p:cNvSpPr/>
              <p:nvPr/>
            </p:nvSpPr>
            <p:spPr>
              <a:xfrm rot="5400000">
                <a:off x="11561040" y="154260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5" name="Google Shape;35;p2"/>
              <p:cNvSpPr/>
              <p:nvPr/>
            </p:nvSpPr>
            <p:spPr>
              <a:xfrm rot="5400000">
                <a:off x="11288880" y="24552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6" name="Google Shape;36;p2"/>
              <p:cNvSpPr/>
              <p:nvPr/>
            </p:nvSpPr>
            <p:spPr>
              <a:xfrm rot="5400000">
                <a:off x="11289600" y="57096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7" name="Google Shape;37;p2"/>
              <p:cNvSpPr/>
              <p:nvPr/>
            </p:nvSpPr>
            <p:spPr>
              <a:xfrm rot="5400000">
                <a:off x="11289960" y="89424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8" name="Google Shape;38;p2"/>
              <p:cNvSpPr/>
              <p:nvPr/>
            </p:nvSpPr>
            <p:spPr>
              <a:xfrm rot="5400000">
                <a:off x="11290320" y="121716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9" name="Google Shape;39;p2"/>
              <p:cNvSpPr/>
              <p:nvPr/>
            </p:nvSpPr>
            <p:spPr>
              <a:xfrm rot="5400000">
                <a:off x="11290680" y="154260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0" name="Google Shape;40;p2"/>
              <p:cNvSpPr/>
              <p:nvPr/>
            </p:nvSpPr>
            <p:spPr>
              <a:xfrm rot="5400000">
                <a:off x="11018520" y="24588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1" name="Google Shape;41;p2"/>
              <p:cNvSpPr/>
              <p:nvPr/>
            </p:nvSpPr>
            <p:spPr>
              <a:xfrm rot="5400000">
                <a:off x="11019240" y="57132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2" name="Google Shape;42;p2"/>
              <p:cNvSpPr/>
              <p:nvPr/>
            </p:nvSpPr>
            <p:spPr>
              <a:xfrm rot="5400000">
                <a:off x="11019600" y="89460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3" name="Google Shape;43;p2"/>
              <p:cNvSpPr/>
              <p:nvPr/>
            </p:nvSpPr>
            <p:spPr>
              <a:xfrm rot="5400000">
                <a:off x="11019960" y="121752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4" name="Google Shape;44;p2"/>
              <p:cNvSpPr/>
              <p:nvPr/>
            </p:nvSpPr>
            <p:spPr>
              <a:xfrm rot="5400000">
                <a:off x="11020320" y="154332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5" name="Google Shape;45;p2"/>
              <p:cNvSpPr/>
              <p:nvPr/>
            </p:nvSpPr>
            <p:spPr>
              <a:xfrm rot="5400000">
                <a:off x="10748160" y="24624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6" name="Google Shape;46;p2"/>
              <p:cNvSpPr/>
              <p:nvPr/>
            </p:nvSpPr>
            <p:spPr>
              <a:xfrm rot="5400000">
                <a:off x="10748880" y="57168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7" name="Google Shape;47;p2"/>
              <p:cNvSpPr/>
              <p:nvPr/>
            </p:nvSpPr>
            <p:spPr>
              <a:xfrm rot="5400000">
                <a:off x="10748880" y="89460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8" name="Google Shape;48;p2"/>
              <p:cNvSpPr/>
              <p:nvPr/>
            </p:nvSpPr>
            <p:spPr>
              <a:xfrm rot="5400000">
                <a:off x="10749600" y="121788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9" name="Google Shape;49;p2"/>
              <p:cNvSpPr/>
              <p:nvPr/>
            </p:nvSpPr>
            <p:spPr>
              <a:xfrm rot="5400000">
                <a:off x="10749600" y="154332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  <p:grpSp>
        <p:nvGrpSpPr>
          <p:cNvPr id="100" name="Групиране 38"/>
          <p:cNvGrpSpPr/>
          <p:nvPr/>
        </p:nvGrpSpPr>
        <p:grpSpPr>
          <a:xfrm>
            <a:off x="324000" y="3390480"/>
            <a:ext cx="3029400" cy="3207600"/>
            <a:chOff x="324000" y="3390480"/>
            <a:chExt cx="3029400" cy="3207600"/>
          </a:xfrm>
        </p:grpSpPr>
        <p:sp>
          <p:nvSpPr>
            <p:cNvPr id="101" name="Google Shape;12;p2"/>
            <p:cNvSpPr/>
            <p:nvPr/>
          </p:nvSpPr>
          <p:spPr>
            <a:xfrm rot="5400000">
              <a:off x="2878920" y="6123600"/>
              <a:ext cx="476640" cy="471960"/>
            </a:xfrm>
            <a:custGeom>
              <a:avLst/>
              <a:gdLst>
                <a:gd name="textAreaLeft" fmla="*/ 0 w 476640"/>
                <a:gd name="textAreaRight" fmla="*/ 477000 w 476640"/>
                <a:gd name="textAreaTop" fmla="*/ 0 h 471960"/>
                <a:gd name="textAreaBottom" fmla="*/ 472320 h 471960"/>
              </a:gdLst>
              <a:ahLst/>
              <a:cxn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02" name="Google Shape;15;p2"/>
            <p:cNvSpPr/>
            <p:nvPr/>
          </p:nvSpPr>
          <p:spPr>
            <a:xfrm rot="5400000">
              <a:off x="423000" y="4043520"/>
              <a:ext cx="627840" cy="621360"/>
            </a:xfrm>
            <a:custGeom>
              <a:avLst/>
              <a:gdLst>
                <a:gd name="textAreaLeft" fmla="*/ 0 w 627840"/>
                <a:gd name="textAreaRight" fmla="*/ 628200 w 627840"/>
                <a:gd name="textAreaTop" fmla="*/ 0 h 621360"/>
                <a:gd name="textAreaBottom" fmla="*/ 621720 h 621360"/>
              </a:gdLst>
              <a:ahLst/>
              <a:cxnLst/>
              <a:rect l="textAreaLeft" t="textAreaTop" r="textAreaRight" b="textAreaBottom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03" name="Google Shape;19;p2"/>
            <p:cNvSpPr/>
            <p:nvPr/>
          </p:nvSpPr>
          <p:spPr>
            <a:xfrm rot="5400000">
              <a:off x="865080" y="4632480"/>
              <a:ext cx="306720" cy="306720"/>
            </a:xfrm>
            <a:custGeom>
              <a:avLst/>
              <a:gdLst>
                <a:gd name="textAreaLeft" fmla="*/ 0 w 306720"/>
                <a:gd name="textAreaRight" fmla="*/ 307080 w 306720"/>
                <a:gd name="textAreaTop" fmla="*/ 0 h 306720"/>
                <a:gd name="textAreaBottom" fmla="*/ 307080 h 306720"/>
              </a:gdLst>
              <a:ahLst/>
              <a:cxnLst/>
              <a:rect l="textAreaLeft" t="textAreaTop" r="textAreaRight" b="textAreaBottom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04" name="Google Shape;20;p2"/>
            <p:cNvSpPr/>
            <p:nvPr/>
          </p:nvSpPr>
          <p:spPr>
            <a:xfrm rot="5400000">
              <a:off x="430200" y="3390480"/>
              <a:ext cx="307080" cy="306720"/>
            </a:xfrm>
            <a:custGeom>
              <a:avLst/>
              <a:gdLst>
                <a:gd name="textAreaLeft" fmla="*/ 0 w 307080"/>
                <a:gd name="textAreaRight" fmla="*/ 307440 w 307080"/>
                <a:gd name="textAreaTop" fmla="*/ 0 h 306720"/>
                <a:gd name="textAreaBottom" fmla="*/ 307080 h 306720"/>
              </a:gdLst>
              <a:ahLst/>
              <a:cxnLst/>
              <a:rect l="textAreaLeft" t="textAreaTop" r="textAreaRight" b="textAreaBottom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05" name="Google Shape;22;p2"/>
            <p:cNvSpPr/>
            <p:nvPr/>
          </p:nvSpPr>
          <p:spPr>
            <a:xfrm rot="5400000">
              <a:off x="1771560" y="5590080"/>
              <a:ext cx="931320" cy="931680"/>
            </a:xfrm>
            <a:custGeom>
              <a:avLst/>
              <a:gdLst>
                <a:gd name="textAreaLeft" fmla="*/ 0 w 931320"/>
                <a:gd name="textAreaRight" fmla="*/ 931680 w 931320"/>
                <a:gd name="textAreaTop" fmla="*/ 0 h 931680"/>
                <a:gd name="textAreaBottom" fmla="*/ 932040 h 931680"/>
              </a:gdLst>
              <a:ahLst/>
              <a:cxn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106" name="Google Shape;50;p2"/>
            <p:cNvGrpSpPr/>
            <p:nvPr/>
          </p:nvGrpSpPr>
          <p:grpSpPr>
            <a:xfrm>
              <a:off x="324000" y="5217120"/>
              <a:ext cx="1190520" cy="1306080"/>
              <a:chOff x="324000" y="5217120"/>
              <a:chExt cx="1190520" cy="1306080"/>
            </a:xfrm>
          </p:grpSpPr>
          <p:sp>
            <p:nvSpPr>
              <p:cNvPr id="107" name="Google Shape;51;p2"/>
              <p:cNvSpPr/>
              <p:nvPr/>
            </p:nvSpPr>
            <p:spPr>
              <a:xfrm rot="5400000">
                <a:off x="1405800" y="521712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08" name="Google Shape;52;p2"/>
              <p:cNvSpPr/>
              <p:nvPr/>
            </p:nvSpPr>
            <p:spPr>
              <a:xfrm rot="5400000">
                <a:off x="1406160" y="551160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09" name="Google Shape;53;p2"/>
              <p:cNvSpPr/>
              <p:nvPr/>
            </p:nvSpPr>
            <p:spPr>
              <a:xfrm rot="5400000">
                <a:off x="1406520" y="581580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0" name="Google Shape;54;p2"/>
              <p:cNvSpPr/>
              <p:nvPr/>
            </p:nvSpPr>
            <p:spPr>
              <a:xfrm rot="5400000">
                <a:off x="1406880" y="611532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1" name="Google Shape;55;p2"/>
              <p:cNvSpPr/>
              <p:nvPr/>
            </p:nvSpPr>
            <p:spPr>
              <a:xfrm rot="5400000">
                <a:off x="1407240" y="641448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2" name="Google Shape;56;p2"/>
              <p:cNvSpPr/>
              <p:nvPr/>
            </p:nvSpPr>
            <p:spPr>
              <a:xfrm rot="5400000">
                <a:off x="1135440" y="521748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3" name="Google Shape;57;p2"/>
              <p:cNvSpPr/>
              <p:nvPr/>
            </p:nvSpPr>
            <p:spPr>
              <a:xfrm rot="5400000">
                <a:off x="1135800" y="551196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4" name="Google Shape;58;p2"/>
              <p:cNvSpPr/>
              <p:nvPr/>
            </p:nvSpPr>
            <p:spPr>
              <a:xfrm rot="5400000">
                <a:off x="1136160" y="581616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5" name="Google Shape;59;p2"/>
              <p:cNvSpPr/>
              <p:nvPr/>
            </p:nvSpPr>
            <p:spPr>
              <a:xfrm rot="5400000">
                <a:off x="1136880" y="61156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6" name="Google Shape;60;p2"/>
              <p:cNvSpPr/>
              <p:nvPr/>
            </p:nvSpPr>
            <p:spPr>
              <a:xfrm rot="5400000">
                <a:off x="1136880" y="641484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7" name="Google Shape;61;p2"/>
              <p:cNvSpPr/>
              <p:nvPr/>
            </p:nvSpPr>
            <p:spPr>
              <a:xfrm rot="5400000">
                <a:off x="864720" y="521784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8" name="Google Shape;62;p2"/>
              <p:cNvSpPr/>
              <p:nvPr/>
            </p:nvSpPr>
            <p:spPr>
              <a:xfrm rot="5400000">
                <a:off x="865440" y="551232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9" name="Google Shape;63;p2"/>
              <p:cNvSpPr/>
              <p:nvPr/>
            </p:nvSpPr>
            <p:spPr>
              <a:xfrm rot="5400000">
                <a:off x="865800" y="581652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0" name="Google Shape;64;p2"/>
              <p:cNvSpPr/>
              <p:nvPr/>
            </p:nvSpPr>
            <p:spPr>
              <a:xfrm rot="5400000">
                <a:off x="866160" y="611568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1" name="Google Shape;65;p2"/>
              <p:cNvSpPr/>
              <p:nvPr/>
            </p:nvSpPr>
            <p:spPr>
              <a:xfrm rot="5400000">
                <a:off x="866520" y="641520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2" name="Google Shape;66;p2"/>
              <p:cNvSpPr/>
              <p:nvPr/>
            </p:nvSpPr>
            <p:spPr>
              <a:xfrm rot="5400000">
                <a:off x="594000" y="521820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3" name="Google Shape;67;p2"/>
              <p:cNvSpPr/>
              <p:nvPr/>
            </p:nvSpPr>
            <p:spPr>
              <a:xfrm rot="5400000">
                <a:off x="594720" y="551268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4" name="Google Shape;68;p2"/>
              <p:cNvSpPr/>
              <p:nvPr/>
            </p:nvSpPr>
            <p:spPr>
              <a:xfrm rot="5400000">
                <a:off x="595080" y="581688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5" name="Google Shape;69;p2"/>
              <p:cNvSpPr/>
              <p:nvPr/>
            </p:nvSpPr>
            <p:spPr>
              <a:xfrm rot="5400000">
                <a:off x="595440" y="611604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6" name="Google Shape;70;p2"/>
              <p:cNvSpPr/>
              <p:nvPr/>
            </p:nvSpPr>
            <p:spPr>
              <a:xfrm rot="5400000">
                <a:off x="595800" y="641556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7" name="Google Shape;71;p2"/>
              <p:cNvSpPr/>
              <p:nvPr/>
            </p:nvSpPr>
            <p:spPr>
              <a:xfrm rot="5400000">
                <a:off x="323640" y="521856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8" name="Google Shape;72;p2"/>
              <p:cNvSpPr/>
              <p:nvPr/>
            </p:nvSpPr>
            <p:spPr>
              <a:xfrm rot="5400000">
                <a:off x="324360" y="551304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9" name="Google Shape;73;p2"/>
              <p:cNvSpPr/>
              <p:nvPr/>
            </p:nvSpPr>
            <p:spPr>
              <a:xfrm rot="5400000">
                <a:off x="324720" y="581724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30" name="Google Shape;74;p2"/>
              <p:cNvSpPr/>
              <p:nvPr/>
            </p:nvSpPr>
            <p:spPr>
              <a:xfrm rot="5400000">
                <a:off x="325080" y="611640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cxnLst/>
                <a:rect l="textAreaLeft" t="textAreaTop" r="textAreaRight" b="textAreaBottom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31" name="Google Shape;75;p2"/>
              <p:cNvSpPr/>
              <p:nvPr/>
            </p:nvSpPr>
            <p:spPr>
              <a:xfrm rot="5400000">
                <a:off x="325440" y="641592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bg-BG" sz="2800" b="0" u="none" strike="noStrike">
                <a:solidFill>
                  <a:schemeClr val="dk1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bg-BG" sz="2000" b="0" u="none" strike="noStrike">
                <a:solidFill>
                  <a:schemeClr val="dk1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bg-BG" sz="1800" b="0" u="none" strike="noStrike">
                <a:solidFill>
                  <a:schemeClr val="dk1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bg-BG" sz="1800" b="0" u="none" strike="noStrike">
                <a:solidFill>
                  <a:schemeClr val="dk1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bg-BG" sz="2000" b="0" u="none" strike="noStrike">
                <a:solidFill>
                  <a:schemeClr val="dk1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bg-BG" sz="2000" b="0" u="none" strike="noStrike">
                <a:solidFill>
                  <a:schemeClr val="dk1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bg-BG" sz="2000" b="0" u="none" strike="noStrike">
                <a:solidFill>
                  <a:schemeClr val="dk1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54040" y="365040"/>
            <a:ext cx="7949520" cy="85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3200" b="1" u="none" strike="noStrike">
                <a:solidFill>
                  <a:schemeClr val="dk1"/>
                </a:solidFill>
                <a:uFillTx/>
                <a:latin typeface="Gill Sans MT"/>
              </a:rPr>
              <a:t>Щелкните для изменения стиля основного заголовка</a:t>
            </a:r>
            <a:endParaRPr lang="bg-BG" sz="32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4" name="Правоъгълник 6"/>
          <p:cNvSpPr/>
          <p:nvPr/>
        </p:nvSpPr>
        <p:spPr>
          <a:xfrm>
            <a:off x="409680" y="365040"/>
            <a:ext cx="53640" cy="85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bg-BG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5" name="Google Shape;124;p4"/>
          <p:cNvSpPr/>
          <p:nvPr/>
        </p:nvSpPr>
        <p:spPr>
          <a:xfrm rot="5400000">
            <a:off x="200160" y="5639760"/>
            <a:ext cx="586800" cy="586800"/>
          </a:xfrm>
          <a:custGeom>
            <a:avLst/>
            <a:gdLst>
              <a:gd name="textAreaLeft" fmla="*/ 0 w 586800"/>
              <a:gd name="textAreaRight" fmla="*/ 587160 w 586800"/>
              <a:gd name="textAreaTop" fmla="*/ 0 h 586800"/>
              <a:gd name="textAreaBottom" fmla="*/ 587160 h 586800"/>
            </a:gdLst>
            <a:ahLst/>
            <a:cxnLst/>
            <a:rect l="textAreaLeft" t="textAreaTop" r="textAreaRight" b="textAreaBottom"/>
            <a:pathLst>
              <a:path w="13067" h="13068">
                <a:moveTo>
                  <a:pt x="5508" y="1"/>
                </a:moveTo>
                <a:lnTo>
                  <a:pt x="0" y="7559"/>
                </a:lnTo>
                <a:lnTo>
                  <a:pt x="7558" y="13068"/>
                </a:lnTo>
                <a:lnTo>
                  <a:pt x="13067" y="5509"/>
                </a:lnTo>
                <a:lnTo>
                  <a:pt x="5508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bg-BG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6" name="Google Shape;125;p4"/>
          <p:cNvSpPr/>
          <p:nvPr/>
        </p:nvSpPr>
        <p:spPr>
          <a:xfrm rot="5400000">
            <a:off x="1213560" y="6261480"/>
            <a:ext cx="353520" cy="349920"/>
          </a:xfrm>
          <a:custGeom>
            <a:avLst/>
            <a:gdLst>
              <a:gd name="textAreaLeft" fmla="*/ 0 w 353520"/>
              <a:gd name="textAreaRight" fmla="*/ 353880 w 353520"/>
              <a:gd name="textAreaTop" fmla="*/ 0 h 349920"/>
              <a:gd name="textAreaBottom" fmla="*/ 350280 h 349920"/>
            </a:gdLst>
            <a:ahLst/>
            <a:cxnLst/>
            <a:rect l="textAreaLeft" t="textAreaTop" r="textAreaRight" b="textAreaBottom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bg-BG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7" name="Google Shape;126;p4"/>
          <p:cNvSpPr/>
          <p:nvPr/>
        </p:nvSpPr>
        <p:spPr>
          <a:xfrm rot="5400000">
            <a:off x="7602480" y="287640"/>
            <a:ext cx="505440" cy="500760"/>
          </a:xfrm>
          <a:custGeom>
            <a:avLst/>
            <a:gdLst>
              <a:gd name="textAreaLeft" fmla="*/ 0 w 505440"/>
              <a:gd name="textAreaRight" fmla="*/ 505800 w 505440"/>
              <a:gd name="textAreaTop" fmla="*/ 0 h 500760"/>
              <a:gd name="textAreaBottom" fmla="*/ 501120 h 500760"/>
            </a:gdLst>
            <a:ahLst/>
            <a:cxnLst/>
            <a:rect l="textAreaLeft" t="textAreaTop" r="textAreaRight" b="textAreaBottom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bg-BG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8" name="Google Shape;127;p4"/>
          <p:cNvSpPr/>
          <p:nvPr/>
        </p:nvSpPr>
        <p:spPr>
          <a:xfrm rot="5400000">
            <a:off x="11656440" y="5758200"/>
            <a:ext cx="353520" cy="349920"/>
          </a:xfrm>
          <a:custGeom>
            <a:avLst/>
            <a:gdLst>
              <a:gd name="textAreaLeft" fmla="*/ 0 w 353520"/>
              <a:gd name="textAreaRight" fmla="*/ 353880 w 353520"/>
              <a:gd name="textAreaTop" fmla="*/ 0 h 349920"/>
              <a:gd name="textAreaBottom" fmla="*/ 350280 h 349920"/>
            </a:gdLst>
            <a:ahLst/>
            <a:cxnLst/>
            <a:rect l="textAreaLeft" t="textAreaTop" r="textAreaRight" b="textAreaBottom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bg-BG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9" name="Google Shape;128;p4"/>
          <p:cNvSpPr/>
          <p:nvPr/>
        </p:nvSpPr>
        <p:spPr>
          <a:xfrm rot="5400000">
            <a:off x="11502720" y="1041840"/>
            <a:ext cx="391320" cy="391320"/>
          </a:xfrm>
          <a:custGeom>
            <a:avLst/>
            <a:gdLst>
              <a:gd name="textAreaLeft" fmla="*/ 0 w 391320"/>
              <a:gd name="textAreaRight" fmla="*/ 391680 w 391320"/>
              <a:gd name="textAreaTop" fmla="*/ 0 h 391320"/>
              <a:gd name="textAreaBottom" fmla="*/ 391680 h 391320"/>
            </a:gdLst>
            <a:ahLst/>
            <a:cxnLst/>
            <a:rect l="textAreaLeft" t="textAreaTop" r="textAreaRight" b="textAreaBottom"/>
            <a:pathLst>
              <a:path w="5646" h="5644">
                <a:moveTo>
                  <a:pt x="3120" y="0"/>
                </a:moveTo>
                <a:lnTo>
                  <a:pt x="2376" y="1533"/>
                </a:lnTo>
                <a:lnTo>
                  <a:pt x="843" y="790"/>
                </a:lnTo>
                <a:lnTo>
                  <a:pt x="1" y="2525"/>
                </a:lnTo>
                <a:lnTo>
                  <a:pt x="1537" y="3268"/>
                </a:lnTo>
                <a:lnTo>
                  <a:pt x="791" y="4801"/>
                </a:lnTo>
                <a:lnTo>
                  <a:pt x="2526" y="5644"/>
                </a:lnTo>
                <a:lnTo>
                  <a:pt x="3269" y="4111"/>
                </a:lnTo>
                <a:lnTo>
                  <a:pt x="4805" y="4855"/>
                </a:lnTo>
                <a:lnTo>
                  <a:pt x="5645" y="3120"/>
                </a:lnTo>
                <a:lnTo>
                  <a:pt x="4112" y="2376"/>
                </a:lnTo>
                <a:lnTo>
                  <a:pt x="4855" y="843"/>
                </a:lnTo>
                <a:lnTo>
                  <a:pt x="312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bg-BG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grpSp>
        <p:nvGrpSpPr>
          <p:cNvPr id="140" name="Google Shape;129;p4"/>
          <p:cNvGrpSpPr/>
          <p:nvPr/>
        </p:nvGrpSpPr>
        <p:grpSpPr>
          <a:xfrm>
            <a:off x="10809000" y="353520"/>
            <a:ext cx="1128600" cy="439920"/>
            <a:chOff x="10809000" y="353520"/>
            <a:chExt cx="1128600" cy="439920"/>
          </a:xfrm>
        </p:grpSpPr>
        <p:sp>
          <p:nvSpPr>
            <p:cNvPr id="141" name="Google Shape;130;p4"/>
            <p:cNvSpPr/>
            <p:nvPr/>
          </p:nvSpPr>
          <p:spPr>
            <a:xfrm rot="5400000">
              <a:off x="10811520" y="69156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4"/>
                  </a:cubicBezTo>
                  <a:cubicBezTo>
                    <a:pt x="6" y="934"/>
                    <a:pt x="272" y="1198"/>
                    <a:pt x="601" y="1198"/>
                  </a:cubicBezTo>
                  <a:cubicBezTo>
                    <a:pt x="603" y="1198"/>
                    <a:pt x="605" y="1198"/>
                    <a:pt x="607" y="1198"/>
                  </a:cubicBezTo>
                  <a:cubicBezTo>
                    <a:pt x="939" y="1195"/>
                    <a:pt x="1204" y="922"/>
                    <a:pt x="1201" y="591"/>
                  </a:cubicBezTo>
                  <a:cubicBezTo>
                    <a:pt x="1198" y="264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2" name="Google Shape;131;p4"/>
            <p:cNvSpPr/>
            <p:nvPr/>
          </p:nvSpPr>
          <p:spPr>
            <a:xfrm rot="5400000">
              <a:off x="10808640" y="36324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1206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3"/>
                    <a:pt x="4" y="605"/>
                  </a:cubicBezTo>
                  <a:cubicBezTo>
                    <a:pt x="8" y="935"/>
                    <a:pt x="276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5" y="923"/>
                    <a:pt x="1202" y="592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3" name="Google Shape;132;p4"/>
            <p:cNvSpPr/>
            <p:nvPr/>
          </p:nvSpPr>
          <p:spPr>
            <a:xfrm rot="5400000">
              <a:off x="11067840" y="68904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1206" h="1200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7" y="5"/>
                    <a:pt x="1" y="276"/>
                    <a:pt x="5" y="605"/>
                  </a:cubicBezTo>
                  <a:cubicBezTo>
                    <a:pt x="8" y="934"/>
                    <a:pt x="276" y="1199"/>
                    <a:pt x="603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6" y="927"/>
                    <a:pt x="1202" y="595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4" name="Google Shape;133;p4"/>
            <p:cNvSpPr/>
            <p:nvPr/>
          </p:nvSpPr>
          <p:spPr>
            <a:xfrm rot="5400000">
              <a:off x="11064960" y="361080"/>
              <a:ext cx="101880" cy="10116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160"/>
                <a:gd name="textAreaBottom" fmla="*/ 101520 h 101160"/>
              </a:gdLst>
              <a:ahLst/>
              <a:cxnLst/>
              <a:rect l="textAreaLeft" t="textAreaTop" r="textAreaRight" b="textAreaBottom"/>
              <a:pathLst>
                <a:path w="1206" h="1198">
                  <a:moveTo>
                    <a:pt x="600" y="0"/>
                  </a:moveTo>
                  <a:cubicBezTo>
                    <a:pt x="598" y="0"/>
                    <a:pt x="596" y="0"/>
                    <a:pt x="594" y="0"/>
                  </a:cubicBezTo>
                  <a:cubicBezTo>
                    <a:pt x="265" y="3"/>
                    <a:pt x="0" y="276"/>
                    <a:pt x="3" y="605"/>
                  </a:cubicBezTo>
                  <a:cubicBezTo>
                    <a:pt x="7" y="934"/>
                    <a:pt x="272" y="1198"/>
                    <a:pt x="600" y="1198"/>
                  </a:cubicBezTo>
                  <a:cubicBezTo>
                    <a:pt x="603" y="1198"/>
                    <a:pt x="605" y="1198"/>
                    <a:pt x="608" y="1198"/>
                  </a:cubicBezTo>
                  <a:cubicBezTo>
                    <a:pt x="939" y="1195"/>
                    <a:pt x="1205" y="926"/>
                    <a:pt x="1201" y="594"/>
                  </a:cubicBezTo>
                  <a:cubicBezTo>
                    <a:pt x="1198" y="264"/>
                    <a:pt x="930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5" name="Google Shape;134;p4"/>
            <p:cNvSpPr/>
            <p:nvPr/>
          </p:nvSpPr>
          <p:spPr>
            <a:xfrm rot="5400000">
              <a:off x="11323800" y="687240"/>
              <a:ext cx="101880" cy="10116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160"/>
                <a:gd name="textAreaBottom" fmla="*/ 101520 h 101160"/>
              </a:gdLst>
              <a:ahLst/>
              <a:cxnLst/>
              <a:rect l="textAreaLeft" t="textAreaTop" r="textAreaRight" b="textAreaBottom"/>
              <a:pathLst>
                <a:path w="1206" h="1196">
                  <a:moveTo>
                    <a:pt x="600" y="1"/>
                  </a:moveTo>
                  <a:cubicBezTo>
                    <a:pt x="598" y="1"/>
                    <a:pt x="597" y="1"/>
                    <a:pt x="595" y="1"/>
                  </a:cubicBezTo>
                  <a:cubicBezTo>
                    <a:pt x="266" y="1"/>
                    <a:pt x="0" y="273"/>
                    <a:pt x="4" y="605"/>
                  </a:cubicBezTo>
                  <a:cubicBezTo>
                    <a:pt x="7" y="932"/>
                    <a:pt x="273" y="1195"/>
                    <a:pt x="602" y="1195"/>
                  </a:cubicBezTo>
                  <a:cubicBezTo>
                    <a:pt x="604" y="1195"/>
                    <a:pt x="606" y="1195"/>
                    <a:pt x="608" y="1195"/>
                  </a:cubicBezTo>
                  <a:cubicBezTo>
                    <a:pt x="939" y="1195"/>
                    <a:pt x="1205" y="923"/>
                    <a:pt x="1201" y="592"/>
                  </a:cubicBezTo>
                  <a:cubicBezTo>
                    <a:pt x="1198" y="265"/>
                    <a:pt x="930" y="1"/>
                    <a:pt x="60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6" name="Google Shape;135;p4"/>
            <p:cNvSpPr/>
            <p:nvPr/>
          </p:nvSpPr>
          <p:spPr>
            <a:xfrm rot="5400000">
              <a:off x="11320560" y="35820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1205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2"/>
                    <a:pt x="4" y="604"/>
                  </a:cubicBezTo>
                  <a:cubicBezTo>
                    <a:pt x="7" y="933"/>
                    <a:pt x="279" y="1198"/>
                    <a:pt x="608" y="1198"/>
                  </a:cubicBezTo>
                  <a:cubicBezTo>
                    <a:pt x="940" y="1195"/>
                    <a:pt x="1205" y="923"/>
                    <a:pt x="1202" y="591"/>
                  </a:cubicBezTo>
                  <a:cubicBezTo>
                    <a:pt x="1198" y="265"/>
                    <a:pt x="929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7" name="Google Shape;136;p4"/>
            <p:cNvSpPr/>
            <p:nvPr/>
          </p:nvSpPr>
          <p:spPr>
            <a:xfrm rot="5400000">
              <a:off x="11579760" y="68436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5"/>
                  </a:cubicBezTo>
                  <a:cubicBezTo>
                    <a:pt x="6" y="934"/>
                    <a:pt x="275" y="1198"/>
                    <a:pt x="600" y="1198"/>
                  </a:cubicBezTo>
                  <a:cubicBezTo>
                    <a:pt x="602" y="1198"/>
                    <a:pt x="604" y="1198"/>
                    <a:pt x="607" y="1198"/>
                  </a:cubicBezTo>
                  <a:cubicBezTo>
                    <a:pt x="939" y="1195"/>
                    <a:pt x="1204" y="923"/>
                    <a:pt x="1201" y="594"/>
                  </a:cubicBezTo>
                  <a:cubicBezTo>
                    <a:pt x="1198" y="264"/>
                    <a:pt x="932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8" name="Google Shape;137;p4"/>
            <p:cNvSpPr/>
            <p:nvPr/>
          </p:nvSpPr>
          <p:spPr>
            <a:xfrm rot="5400000">
              <a:off x="11576880" y="35604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1203" h="1199">
                  <a:moveTo>
                    <a:pt x="601" y="1"/>
                  </a:moveTo>
                  <a:cubicBezTo>
                    <a:pt x="599" y="1"/>
                    <a:pt x="597" y="1"/>
                    <a:pt x="595" y="1"/>
                  </a:cubicBezTo>
                  <a:cubicBezTo>
                    <a:pt x="267" y="4"/>
                    <a:pt x="1" y="273"/>
                    <a:pt x="1" y="605"/>
                  </a:cubicBezTo>
                  <a:cubicBezTo>
                    <a:pt x="4" y="935"/>
                    <a:pt x="273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36" y="1195"/>
                    <a:pt x="1202" y="923"/>
                    <a:pt x="1198" y="595"/>
                  </a:cubicBezTo>
                  <a:cubicBezTo>
                    <a:pt x="1195" y="265"/>
                    <a:pt x="930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9" name="Google Shape;138;p4"/>
            <p:cNvSpPr/>
            <p:nvPr/>
          </p:nvSpPr>
          <p:spPr>
            <a:xfrm rot="5400000">
              <a:off x="11836080" y="68184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1203" h="1199">
                  <a:moveTo>
                    <a:pt x="602" y="0"/>
                  </a:moveTo>
                  <a:cubicBezTo>
                    <a:pt x="600" y="0"/>
                    <a:pt x="597" y="0"/>
                    <a:pt x="595" y="0"/>
                  </a:cubicBezTo>
                  <a:cubicBezTo>
                    <a:pt x="267" y="4"/>
                    <a:pt x="1" y="275"/>
                    <a:pt x="4" y="607"/>
                  </a:cubicBezTo>
                  <a:cubicBezTo>
                    <a:pt x="4" y="934"/>
                    <a:pt x="273" y="1198"/>
                    <a:pt x="603" y="1198"/>
                  </a:cubicBezTo>
                  <a:cubicBezTo>
                    <a:pt x="605" y="1198"/>
                    <a:pt x="607" y="1198"/>
                    <a:pt x="609" y="1198"/>
                  </a:cubicBezTo>
                  <a:cubicBezTo>
                    <a:pt x="937" y="1195"/>
                    <a:pt x="1203" y="926"/>
                    <a:pt x="1199" y="594"/>
                  </a:cubicBezTo>
                  <a:cubicBezTo>
                    <a:pt x="1199" y="265"/>
                    <a:pt x="931" y="0"/>
                    <a:pt x="60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50" name="Google Shape;139;p4"/>
            <p:cNvSpPr/>
            <p:nvPr/>
          </p:nvSpPr>
          <p:spPr>
            <a:xfrm rot="5400000">
              <a:off x="11832840" y="35352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6"/>
                    <a:pt x="3" y="608"/>
                  </a:cubicBezTo>
                  <a:cubicBezTo>
                    <a:pt x="7" y="934"/>
                    <a:pt x="273" y="1199"/>
                    <a:pt x="601" y="1199"/>
                  </a:cubicBezTo>
                  <a:cubicBezTo>
                    <a:pt x="603" y="1199"/>
                    <a:pt x="605" y="1199"/>
                    <a:pt x="607" y="1199"/>
                  </a:cubicBezTo>
                  <a:cubicBezTo>
                    <a:pt x="939" y="1195"/>
                    <a:pt x="1204" y="926"/>
                    <a:pt x="1201" y="594"/>
                  </a:cubicBezTo>
                  <a:cubicBezTo>
                    <a:pt x="1198" y="265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</p:grp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445000" y="1877760"/>
            <a:ext cx="3058560" cy="16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Arial"/>
              </a:rPr>
              <a:t>Щелкните для изменения стиля основного текста</a:t>
            </a:r>
            <a:endParaRPr lang="bg-BG" sz="16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Arial"/>
              </a:rPr>
              <a:t>Второй уровень</a:t>
            </a:r>
            <a:endParaRPr lang="bg-BG" sz="24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Arial"/>
              </a:rPr>
              <a:t>Третий уровень</a:t>
            </a:r>
            <a:endParaRPr lang="bg-BG" sz="20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Arial"/>
              </a:rPr>
              <a:t>Четвертый уровень</a:t>
            </a:r>
            <a:endParaRPr lang="bg-BG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2200" y="1195560"/>
            <a:ext cx="576360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3600" b="1" u="none" strike="noStrike">
                <a:solidFill>
                  <a:schemeClr val="dk1"/>
                </a:solidFill>
                <a:uFillTx/>
                <a:latin typeface="Gill Sans MT"/>
              </a:rPr>
              <a:t>Щелкните для изменения стиля основного заголовка</a:t>
            </a:r>
            <a:endParaRPr lang="bg-BG" sz="36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3" name="Правоъгълник 7"/>
          <p:cNvSpPr/>
          <p:nvPr/>
        </p:nvSpPr>
        <p:spPr>
          <a:xfrm>
            <a:off x="411480" y="493200"/>
            <a:ext cx="53640" cy="4319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bg-BG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grpSp>
        <p:nvGrpSpPr>
          <p:cNvPr id="154" name="Групиране 8"/>
          <p:cNvGrpSpPr/>
          <p:nvPr/>
        </p:nvGrpSpPr>
        <p:grpSpPr>
          <a:xfrm>
            <a:off x="200520" y="227160"/>
            <a:ext cx="11807640" cy="6386040"/>
            <a:chOff x="200520" y="227160"/>
            <a:chExt cx="11807640" cy="6386040"/>
          </a:xfrm>
        </p:grpSpPr>
        <p:sp>
          <p:nvSpPr>
            <p:cNvPr id="155" name="Google Shape;124;p4"/>
            <p:cNvSpPr/>
            <p:nvPr/>
          </p:nvSpPr>
          <p:spPr>
            <a:xfrm rot="5400000">
              <a:off x="200160" y="5639760"/>
              <a:ext cx="586800" cy="586800"/>
            </a:xfrm>
            <a:custGeom>
              <a:avLst/>
              <a:gdLst>
                <a:gd name="textAreaLeft" fmla="*/ 0 w 586800"/>
                <a:gd name="textAreaRight" fmla="*/ 587160 w 586800"/>
                <a:gd name="textAreaTop" fmla="*/ 0 h 586800"/>
                <a:gd name="textAreaBottom" fmla="*/ 587160 h 586800"/>
              </a:gdLst>
              <a:ahLst/>
              <a:cxn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56" name="Google Shape;125;p4"/>
            <p:cNvSpPr/>
            <p:nvPr/>
          </p:nvSpPr>
          <p:spPr>
            <a:xfrm rot="5400000">
              <a:off x="1213560" y="6261480"/>
              <a:ext cx="353520" cy="349920"/>
            </a:xfrm>
            <a:custGeom>
              <a:avLst/>
              <a:gdLst>
                <a:gd name="textAreaLeft" fmla="*/ 0 w 353520"/>
                <a:gd name="textAreaRight" fmla="*/ 353880 w 353520"/>
                <a:gd name="textAreaTop" fmla="*/ 0 h 349920"/>
                <a:gd name="textAreaBottom" fmla="*/ 350280 h 349920"/>
              </a:gdLst>
              <a:ahLst/>
              <a:cxn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57" name="Google Shape;126;p4"/>
            <p:cNvSpPr/>
            <p:nvPr/>
          </p:nvSpPr>
          <p:spPr>
            <a:xfrm rot="5400000">
              <a:off x="9633600" y="229320"/>
              <a:ext cx="505440" cy="500760"/>
            </a:xfrm>
            <a:custGeom>
              <a:avLst/>
              <a:gdLst>
                <a:gd name="textAreaLeft" fmla="*/ 0 w 505440"/>
                <a:gd name="textAreaRight" fmla="*/ 505800 w 505440"/>
                <a:gd name="textAreaTop" fmla="*/ 0 h 500760"/>
                <a:gd name="textAreaBottom" fmla="*/ 501120 h 500760"/>
              </a:gdLst>
              <a:ahLst/>
              <a:cxn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58" name="Google Shape;127;p4"/>
            <p:cNvSpPr/>
            <p:nvPr/>
          </p:nvSpPr>
          <p:spPr>
            <a:xfrm rot="5400000">
              <a:off x="11656440" y="5758200"/>
              <a:ext cx="353520" cy="349920"/>
            </a:xfrm>
            <a:custGeom>
              <a:avLst/>
              <a:gdLst>
                <a:gd name="textAreaLeft" fmla="*/ 0 w 353520"/>
                <a:gd name="textAreaRight" fmla="*/ 353880 w 353520"/>
                <a:gd name="textAreaTop" fmla="*/ 0 h 349920"/>
                <a:gd name="textAreaBottom" fmla="*/ 350280 h 349920"/>
              </a:gdLst>
              <a:ahLst/>
              <a:cxn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59" name="Google Shape;128;p4"/>
            <p:cNvSpPr/>
            <p:nvPr/>
          </p:nvSpPr>
          <p:spPr>
            <a:xfrm rot="5400000">
              <a:off x="11502720" y="1041840"/>
              <a:ext cx="391320" cy="391320"/>
            </a:xfrm>
            <a:custGeom>
              <a:avLst/>
              <a:gdLst>
                <a:gd name="textAreaLeft" fmla="*/ 0 w 391320"/>
                <a:gd name="textAreaRight" fmla="*/ 391680 w 391320"/>
                <a:gd name="textAreaTop" fmla="*/ 0 h 391320"/>
                <a:gd name="textAreaBottom" fmla="*/ 391680 h 391320"/>
              </a:gdLst>
              <a:ahLst/>
              <a:cxn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160" name="Google Shape;129;p4"/>
            <p:cNvGrpSpPr/>
            <p:nvPr/>
          </p:nvGrpSpPr>
          <p:grpSpPr>
            <a:xfrm>
              <a:off x="10809000" y="353520"/>
              <a:ext cx="1128600" cy="439920"/>
              <a:chOff x="10809000" y="353520"/>
              <a:chExt cx="1128600" cy="439920"/>
            </a:xfrm>
          </p:grpSpPr>
          <p:sp>
            <p:nvSpPr>
              <p:cNvPr id="161" name="Google Shape;130;p4"/>
              <p:cNvSpPr/>
              <p:nvPr/>
            </p:nvSpPr>
            <p:spPr>
              <a:xfrm rot="5400000">
                <a:off x="10811520" y="69156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2" name="Google Shape;131;p4"/>
              <p:cNvSpPr/>
              <p:nvPr/>
            </p:nvSpPr>
            <p:spPr>
              <a:xfrm rot="5400000">
                <a:off x="10808640" y="36324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3" name="Google Shape;132;p4"/>
              <p:cNvSpPr/>
              <p:nvPr/>
            </p:nvSpPr>
            <p:spPr>
              <a:xfrm rot="5400000">
                <a:off x="11067840" y="68904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4" name="Google Shape;133;p4"/>
              <p:cNvSpPr/>
              <p:nvPr/>
            </p:nvSpPr>
            <p:spPr>
              <a:xfrm rot="5400000">
                <a:off x="11064960" y="361080"/>
                <a:ext cx="101880" cy="10116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160"/>
                  <a:gd name="textAreaBottom" fmla="*/ 101520 h 101160"/>
                </a:gdLst>
                <a:ahLst/>
                <a:cxnLst/>
                <a:rect l="textAreaLeft" t="textAreaTop" r="textAreaRight" b="textAreaBottom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5" name="Google Shape;134;p4"/>
              <p:cNvSpPr/>
              <p:nvPr/>
            </p:nvSpPr>
            <p:spPr>
              <a:xfrm rot="5400000">
                <a:off x="11323800" y="687240"/>
                <a:ext cx="101880" cy="10116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160"/>
                  <a:gd name="textAreaBottom" fmla="*/ 101520 h 101160"/>
                </a:gdLst>
                <a:ahLst/>
                <a:cxnLst/>
                <a:rect l="textAreaLeft" t="textAreaTop" r="textAreaRight" b="textAreaBottom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6" name="Google Shape;135;p4"/>
              <p:cNvSpPr/>
              <p:nvPr/>
            </p:nvSpPr>
            <p:spPr>
              <a:xfrm rot="5400000">
                <a:off x="11320560" y="35820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7" name="Google Shape;136;p4"/>
              <p:cNvSpPr/>
              <p:nvPr/>
            </p:nvSpPr>
            <p:spPr>
              <a:xfrm rot="5400000">
                <a:off x="11579760" y="68436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8" name="Google Shape;137;p4"/>
              <p:cNvSpPr/>
              <p:nvPr/>
            </p:nvSpPr>
            <p:spPr>
              <a:xfrm rot="5400000">
                <a:off x="11576880" y="356040"/>
                <a:ext cx="101520" cy="10152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9" name="Google Shape;138;p4"/>
              <p:cNvSpPr/>
              <p:nvPr/>
            </p:nvSpPr>
            <p:spPr>
              <a:xfrm rot="5400000">
                <a:off x="11836080" y="681840"/>
                <a:ext cx="101520" cy="10152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70" name="Google Shape;139;p4"/>
              <p:cNvSpPr/>
              <p:nvPr/>
            </p:nvSpPr>
            <p:spPr>
              <a:xfrm rot="5400000">
                <a:off x="11832840" y="35352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2200" y="640080"/>
            <a:ext cx="5764320" cy="530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800" b="1" u="none" strike="noStrike">
                <a:solidFill>
                  <a:schemeClr val="dk1"/>
                </a:solidFill>
                <a:uFillTx/>
                <a:latin typeface="Arial"/>
              </a:rPr>
              <a:t>Щелкните для изменения стиля основного текста</a:t>
            </a:r>
            <a:endParaRPr lang="bg-BG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984360" y="640080"/>
            <a:ext cx="4501440" cy="546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Arial"/>
              </a:rPr>
              <a:t>Щелкните значок, чтобы добавить рисунок</a:t>
            </a:r>
            <a:endParaRPr lang="bg-BG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82200" y="486000"/>
            <a:ext cx="6549840" cy="81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3200" b="1" u="none" strike="noStrike">
                <a:solidFill>
                  <a:schemeClr val="dk2">
                    <a:lumMod val="75000"/>
                  </a:schemeClr>
                </a:solidFill>
                <a:uFillTx/>
                <a:latin typeface="Gill Sans MT"/>
              </a:rPr>
              <a:t>Щелкните для изменения стиля основного заголовка</a:t>
            </a:r>
            <a:endParaRPr lang="bg-BG" sz="32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4" name="Правоъгълник 7"/>
          <p:cNvSpPr/>
          <p:nvPr/>
        </p:nvSpPr>
        <p:spPr>
          <a:xfrm>
            <a:off x="411480" y="493200"/>
            <a:ext cx="53640" cy="1439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bg-BG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2200" y="2354040"/>
            <a:ext cx="6550560" cy="400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>
                    <a:lumMod val="50000"/>
                  </a:schemeClr>
                </a:solidFill>
                <a:uFillTx/>
                <a:latin typeface="Arial"/>
              </a:rPr>
              <a:t>Щелкните для изменения стиля основного текста</a:t>
            </a:r>
            <a:endParaRPr lang="bg-BG" sz="16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grpSp>
        <p:nvGrpSpPr>
          <p:cNvPr id="196" name="Групиране 9"/>
          <p:cNvGrpSpPr/>
          <p:nvPr/>
        </p:nvGrpSpPr>
        <p:grpSpPr>
          <a:xfrm>
            <a:off x="200520" y="227160"/>
            <a:ext cx="11807640" cy="6386040"/>
            <a:chOff x="200520" y="227160"/>
            <a:chExt cx="11807640" cy="6386040"/>
          </a:xfrm>
        </p:grpSpPr>
        <p:sp>
          <p:nvSpPr>
            <p:cNvPr id="197" name="Google Shape;124;p4"/>
            <p:cNvSpPr/>
            <p:nvPr/>
          </p:nvSpPr>
          <p:spPr>
            <a:xfrm rot="5400000">
              <a:off x="200160" y="5639760"/>
              <a:ext cx="586800" cy="586800"/>
            </a:xfrm>
            <a:custGeom>
              <a:avLst/>
              <a:gdLst>
                <a:gd name="textAreaLeft" fmla="*/ 0 w 586800"/>
                <a:gd name="textAreaRight" fmla="*/ 587160 w 586800"/>
                <a:gd name="textAreaTop" fmla="*/ 0 h 586800"/>
                <a:gd name="textAreaBottom" fmla="*/ 587160 h 586800"/>
              </a:gdLst>
              <a:ahLst/>
              <a:cxn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98" name="Google Shape;125;p4"/>
            <p:cNvSpPr/>
            <p:nvPr/>
          </p:nvSpPr>
          <p:spPr>
            <a:xfrm rot="5400000">
              <a:off x="1213560" y="6261480"/>
              <a:ext cx="353520" cy="349920"/>
            </a:xfrm>
            <a:custGeom>
              <a:avLst/>
              <a:gdLst>
                <a:gd name="textAreaLeft" fmla="*/ 0 w 353520"/>
                <a:gd name="textAreaRight" fmla="*/ 353880 w 353520"/>
                <a:gd name="textAreaTop" fmla="*/ 0 h 349920"/>
                <a:gd name="textAreaBottom" fmla="*/ 350280 h 349920"/>
              </a:gdLst>
              <a:ahLst/>
              <a:cxn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99" name="Google Shape;126;p4"/>
            <p:cNvSpPr/>
            <p:nvPr/>
          </p:nvSpPr>
          <p:spPr>
            <a:xfrm rot="5400000">
              <a:off x="9633600" y="229320"/>
              <a:ext cx="505440" cy="500760"/>
            </a:xfrm>
            <a:custGeom>
              <a:avLst/>
              <a:gdLst>
                <a:gd name="textAreaLeft" fmla="*/ 0 w 505440"/>
                <a:gd name="textAreaRight" fmla="*/ 505800 w 505440"/>
                <a:gd name="textAreaTop" fmla="*/ 0 h 500760"/>
                <a:gd name="textAreaBottom" fmla="*/ 501120 h 500760"/>
              </a:gdLst>
              <a:ahLst/>
              <a:cxn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200" name="Google Shape;127;p4"/>
            <p:cNvSpPr/>
            <p:nvPr/>
          </p:nvSpPr>
          <p:spPr>
            <a:xfrm rot="5400000">
              <a:off x="11656440" y="5758200"/>
              <a:ext cx="353520" cy="349920"/>
            </a:xfrm>
            <a:custGeom>
              <a:avLst/>
              <a:gdLst>
                <a:gd name="textAreaLeft" fmla="*/ 0 w 353520"/>
                <a:gd name="textAreaRight" fmla="*/ 353880 w 353520"/>
                <a:gd name="textAreaTop" fmla="*/ 0 h 349920"/>
                <a:gd name="textAreaBottom" fmla="*/ 350280 h 349920"/>
              </a:gdLst>
              <a:ahLst/>
              <a:cxn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201" name="Google Shape;128;p4"/>
            <p:cNvSpPr/>
            <p:nvPr/>
          </p:nvSpPr>
          <p:spPr>
            <a:xfrm rot="5400000">
              <a:off x="11502720" y="1041840"/>
              <a:ext cx="391320" cy="391320"/>
            </a:xfrm>
            <a:custGeom>
              <a:avLst/>
              <a:gdLst>
                <a:gd name="textAreaLeft" fmla="*/ 0 w 391320"/>
                <a:gd name="textAreaRight" fmla="*/ 391680 w 391320"/>
                <a:gd name="textAreaTop" fmla="*/ 0 h 391320"/>
                <a:gd name="textAreaBottom" fmla="*/ 391680 h 391320"/>
              </a:gdLst>
              <a:ahLst/>
              <a:cxn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202" name="Google Shape;129;p4"/>
            <p:cNvGrpSpPr/>
            <p:nvPr/>
          </p:nvGrpSpPr>
          <p:grpSpPr>
            <a:xfrm>
              <a:off x="10809000" y="353520"/>
              <a:ext cx="1128600" cy="439920"/>
              <a:chOff x="10809000" y="353520"/>
              <a:chExt cx="1128600" cy="439920"/>
            </a:xfrm>
          </p:grpSpPr>
          <p:sp>
            <p:nvSpPr>
              <p:cNvPr id="203" name="Google Shape;130;p4"/>
              <p:cNvSpPr/>
              <p:nvPr/>
            </p:nvSpPr>
            <p:spPr>
              <a:xfrm rot="5400000">
                <a:off x="10811520" y="69156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4" name="Google Shape;131;p4"/>
              <p:cNvSpPr/>
              <p:nvPr/>
            </p:nvSpPr>
            <p:spPr>
              <a:xfrm rot="5400000">
                <a:off x="10808640" y="36324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5" name="Google Shape;132;p4"/>
              <p:cNvSpPr/>
              <p:nvPr/>
            </p:nvSpPr>
            <p:spPr>
              <a:xfrm rot="5400000">
                <a:off x="11067840" y="68904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6" name="Google Shape;133;p4"/>
              <p:cNvSpPr/>
              <p:nvPr/>
            </p:nvSpPr>
            <p:spPr>
              <a:xfrm rot="5400000">
                <a:off x="11064960" y="361080"/>
                <a:ext cx="101880" cy="10116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160"/>
                  <a:gd name="textAreaBottom" fmla="*/ 101520 h 101160"/>
                </a:gdLst>
                <a:ahLst/>
                <a:cxnLst/>
                <a:rect l="textAreaLeft" t="textAreaTop" r="textAreaRight" b="textAreaBottom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7" name="Google Shape;134;p4"/>
              <p:cNvSpPr/>
              <p:nvPr/>
            </p:nvSpPr>
            <p:spPr>
              <a:xfrm rot="5400000">
                <a:off x="11323800" y="687240"/>
                <a:ext cx="101880" cy="10116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160"/>
                  <a:gd name="textAreaBottom" fmla="*/ 101520 h 101160"/>
                </a:gdLst>
                <a:ahLst/>
                <a:cxnLst/>
                <a:rect l="textAreaLeft" t="textAreaTop" r="textAreaRight" b="textAreaBottom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8" name="Google Shape;135;p4"/>
              <p:cNvSpPr/>
              <p:nvPr/>
            </p:nvSpPr>
            <p:spPr>
              <a:xfrm rot="5400000">
                <a:off x="11320560" y="35820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9" name="Google Shape;136;p4"/>
              <p:cNvSpPr/>
              <p:nvPr/>
            </p:nvSpPr>
            <p:spPr>
              <a:xfrm rot="5400000">
                <a:off x="11579760" y="68436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10" name="Google Shape;137;p4"/>
              <p:cNvSpPr/>
              <p:nvPr/>
            </p:nvSpPr>
            <p:spPr>
              <a:xfrm rot="5400000">
                <a:off x="11576880" y="356040"/>
                <a:ext cx="101520" cy="10152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11" name="Google Shape;138;p4"/>
              <p:cNvSpPr/>
              <p:nvPr/>
            </p:nvSpPr>
            <p:spPr>
              <a:xfrm rot="5400000">
                <a:off x="11836080" y="681840"/>
                <a:ext cx="101520" cy="10152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12" name="Google Shape;139;p4"/>
              <p:cNvSpPr/>
              <p:nvPr/>
            </p:nvSpPr>
            <p:spPr>
              <a:xfrm rot="5400000">
                <a:off x="11832840" y="35352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2200" y="2874960"/>
            <a:ext cx="5286600" cy="177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>
                    <a:lumMod val="50000"/>
                  </a:schemeClr>
                </a:solidFill>
                <a:uFillTx/>
                <a:latin typeface="Arial"/>
              </a:rPr>
              <a:t>Щелкните для изменения стиля основного текста</a:t>
            </a:r>
            <a:endParaRPr lang="bg-BG" sz="16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grpSp>
        <p:nvGrpSpPr>
          <p:cNvPr id="214" name="Групиране 27"/>
          <p:cNvGrpSpPr/>
          <p:nvPr/>
        </p:nvGrpSpPr>
        <p:grpSpPr>
          <a:xfrm>
            <a:off x="200520" y="227160"/>
            <a:ext cx="11807640" cy="6386040"/>
            <a:chOff x="200520" y="227160"/>
            <a:chExt cx="11807640" cy="6386040"/>
          </a:xfrm>
        </p:grpSpPr>
        <p:sp>
          <p:nvSpPr>
            <p:cNvPr id="215" name="Google Shape;124;p4"/>
            <p:cNvSpPr/>
            <p:nvPr/>
          </p:nvSpPr>
          <p:spPr>
            <a:xfrm rot="5400000">
              <a:off x="200160" y="5639760"/>
              <a:ext cx="586800" cy="586800"/>
            </a:xfrm>
            <a:custGeom>
              <a:avLst/>
              <a:gdLst>
                <a:gd name="textAreaLeft" fmla="*/ 0 w 586800"/>
                <a:gd name="textAreaRight" fmla="*/ 587160 w 586800"/>
                <a:gd name="textAreaTop" fmla="*/ 0 h 586800"/>
                <a:gd name="textAreaBottom" fmla="*/ 587160 h 586800"/>
              </a:gdLst>
              <a:ahLst/>
              <a:cxn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216" name="Google Shape;125;p4"/>
            <p:cNvSpPr/>
            <p:nvPr/>
          </p:nvSpPr>
          <p:spPr>
            <a:xfrm rot="5400000">
              <a:off x="1213560" y="6261480"/>
              <a:ext cx="353520" cy="349920"/>
            </a:xfrm>
            <a:custGeom>
              <a:avLst/>
              <a:gdLst>
                <a:gd name="textAreaLeft" fmla="*/ 0 w 353520"/>
                <a:gd name="textAreaRight" fmla="*/ 353880 w 353520"/>
                <a:gd name="textAreaTop" fmla="*/ 0 h 349920"/>
                <a:gd name="textAreaBottom" fmla="*/ 350280 h 349920"/>
              </a:gdLst>
              <a:ahLst/>
              <a:cxn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217" name="Google Shape;126;p4"/>
            <p:cNvSpPr/>
            <p:nvPr/>
          </p:nvSpPr>
          <p:spPr>
            <a:xfrm rot="5400000">
              <a:off x="9633600" y="229320"/>
              <a:ext cx="505440" cy="500760"/>
            </a:xfrm>
            <a:custGeom>
              <a:avLst/>
              <a:gdLst>
                <a:gd name="textAreaLeft" fmla="*/ 0 w 505440"/>
                <a:gd name="textAreaRight" fmla="*/ 505800 w 505440"/>
                <a:gd name="textAreaTop" fmla="*/ 0 h 500760"/>
                <a:gd name="textAreaBottom" fmla="*/ 501120 h 500760"/>
              </a:gdLst>
              <a:ahLst/>
              <a:cxn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218" name="Google Shape;127;p4"/>
            <p:cNvSpPr/>
            <p:nvPr/>
          </p:nvSpPr>
          <p:spPr>
            <a:xfrm rot="5400000">
              <a:off x="11656440" y="5758200"/>
              <a:ext cx="353520" cy="349920"/>
            </a:xfrm>
            <a:custGeom>
              <a:avLst/>
              <a:gdLst>
                <a:gd name="textAreaLeft" fmla="*/ 0 w 353520"/>
                <a:gd name="textAreaRight" fmla="*/ 353880 w 353520"/>
                <a:gd name="textAreaTop" fmla="*/ 0 h 349920"/>
                <a:gd name="textAreaBottom" fmla="*/ 350280 h 349920"/>
              </a:gdLst>
              <a:ahLst/>
              <a:cxn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219" name="Google Shape;128;p4"/>
            <p:cNvSpPr/>
            <p:nvPr/>
          </p:nvSpPr>
          <p:spPr>
            <a:xfrm rot="5400000">
              <a:off x="11502720" y="1041840"/>
              <a:ext cx="391320" cy="391320"/>
            </a:xfrm>
            <a:custGeom>
              <a:avLst/>
              <a:gdLst>
                <a:gd name="textAreaLeft" fmla="*/ 0 w 391320"/>
                <a:gd name="textAreaRight" fmla="*/ 391680 w 391320"/>
                <a:gd name="textAreaTop" fmla="*/ 0 h 391320"/>
                <a:gd name="textAreaBottom" fmla="*/ 391680 h 391320"/>
              </a:gdLst>
              <a:ahLst/>
              <a:cxn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bg-BG" sz="1800" b="0" u="none" strike="noStrik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220" name="Google Shape;129;p4"/>
            <p:cNvGrpSpPr/>
            <p:nvPr/>
          </p:nvGrpSpPr>
          <p:grpSpPr>
            <a:xfrm>
              <a:off x="10809000" y="353520"/>
              <a:ext cx="1128600" cy="439920"/>
              <a:chOff x="10809000" y="353520"/>
              <a:chExt cx="1128600" cy="439920"/>
            </a:xfrm>
          </p:grpSpPr>
          <p:sp>
            <p:nvSpPr>
              <p:cNvPr id="221" name="Google Shape;130;p4"/>
              <p:cNvSpPr/>
              <p:nvPr/>
            </p:nvSpPr>
            <p:spPr>
              <a:xfrm rot="5400000">
                <a:off x="10811520" y="69156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2" name="Google Shape;131;p4"/>
              <p:cNvSpPr/>
              <p:nvPr/>
            </p:nvSpPr>
            <p:spPr>
              <a:xfrm rot="5400000">
                <a:off x="10808640" y="36324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3" name="Google Shape;132;p4"/>
              <p:cNvSpPr/>
              <p:nvPr/>
            </p:nvSpPr>
            <p:spPr>
              <a:xfrm rot="5400000">
                <a:off x="11067840" y="68904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4" name="Google Shape;133;p4"/>
              <p:cNvSpPr/>
              <p:nvPr/>
            </p:nvSpPr>
            <p:spPr>
              <a:xfrm rot="5400000">
                <a:off x="11064960" y="361080"/>
                <a:ext cx="101880" cy="10116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160"/>
                  <a:gd name="textAreaBottom" fmla="*/ 101520 h 101160"/>
                </a:gdLst>
                <a:ahLst/>
                <a:cxnLst/>
                <a:rect l="textAreaLeft" t="textAreaTop" r="textAreaRight" b="textAreaBottom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5" name="Google Shape;134;p4"/>
              <p:cNvSpPr/>
              <p:nvPr/>
            </p:nvSpPr>
            <p:spPr>
              <a:xfrm rot="5400000">
                <a:off x="11323800" y="687240"/>
                <a:ext cx="101880" cy="10116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160"/>
                  <a:gd name="textAreaBottom" fmla="*/ 101520 h 101160"/>
                </a:gdLst>
                <a:ahLst/>
                <a:cxnLst/>
                <a:rect l="textAreaLeft" t="textAreaTop" r="textAreaRight" b="textAreaBottom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6" name="Google Shape;135;p4"/>
              <p:cNvSpPr/>
              <p:nvPr/>
            </p:nvSpPr>
            <p:spPr>
              <a:xfrm rot="5400000">
                <a:off x="11320560" y="35820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7" name="Google Shape;136;p4"/>
              <p:cNvSpPr/>
              <p:nvPr/>
            </p:nvSpPr>
            <p:spPr>
              <a:xfrm rot="5400000">
                <a:off x="11579760" y="68436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8" name="Google Shape;137;p4"/>
              <p:cNvSpPr/>
              <p:nvPr/>
            </p:nvSpPr>
            <p:spPr>
              <a:xfrm rot="5400000">
                <a:off x="11576880" y="356040"/>
                <a:ext cx="101520" cy="10152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9" name="Google Shape;138;p4"/>
              <p:cNvSpPr/>
              <p:nvPr/>
            </p:nvSpPr>
            <p:spPr>
              <a:xfrm rot="5400000">
                <a:off x="11836080" y="681840"/>
                <a:ext cx="101520" cy="10152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30" name="Google Shape;139;p4"/>
              <p:cNvSpPr/>
              <p:nvPr/>
            </p:nvSpPr>
            <p:spPr>
              <a:xfrm rot="5400000">
                <a:off x="11832840" y="35352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bg-BG" sz="1800" b="0" u="none" strike="noStrik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184080" y="2874960"/>
            <a:ext cx="5285880" cy="177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>
                    <a:lumMod val="50000"/>
                  </a:schemeClr>
                </a:solidFill>
                <a:uFillTx/>
                <a:latin typeface="Arial"/>
              </a:rPr>
              <a:t>Щелкните для изменения стиля основного текста</a:t>
            </a:r>
            <a:endParaRPr lang="bg-BG" sz="16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title"/>
          </p:nvPr>
        </p:nvSpPr>
        <p:spPr>
          <a:xfrm>
            <a:off x="3039120" y="1790640"/>
            <a:ext cx="6113520" cy="6652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3200" b="1" u="none" strike="noStrike">
                <a:solidFill>
                  <a:schemeClr val="dk1"/>
                </a:solidFill>
                <a:uFillTx/>
                <a:latin typeface="Gill Sans MT"/>
              </a:rPr>
              <a:t>Щелкните для изменения стиля основного заголовка</a:t>
            </a:r>
            <a:endParaRPr lang="bg-BG" sz="32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3580920" y="3655440"/>
            <a:ext cx="7166880" cy="564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1" u="none" strike="noStrike">
                <a:solidFill>
                  <a:schemeClr val="accent6"/>
                </a:solidFill>
                <a:uFillTx/>
                <a:latin typeface="Arial"/>
              </a:rPr>
              <a:t>Делали</a:t>
            </a:r>
            <a:r>
              <a:rPr lang="en-US" sz="2000" b="1" u="none" strike="noStrike">
                <a:solidFill>
                  <a:schemeClr val="accent6"/>
                </a:solidFill>
                <a:uFillTx/>
                <a:latin typeface="Arial"/>
              </a:rPr>
              <a:t>:</a:t>
            </a:r>
            <a:r>
              <a:rPr lang="en-US" sz="2000" b="1" u="none" strike="noStrik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000" b="1" u="none" strike="noStrike">
                <a:solidFill>
                  <a:schemeClr val="dk1"/>
                </a:solidFill>
                <a:uFillTx/>
                <a:latin typeface="Arial"/>
              </a:rPr>
              <a:t>Мастикова София и Точилова Полина</a:t>
            </a:r>
            <a:endParaRPr lang="ru-RU" sz="20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title"/>
          </p:nvPr>
        </p:nvSpPr>
        <p:spPr>
          <a:xfrm>
            <a:off x="3569760" y="2633400"/>
            <a:ext cx="7772400" cy="1004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5400" b="1" u="none" strike="noStrike">
                <a:solidFill>
                  <a:schemeClr val="dk1"/>
                </a:solidFill>
                <a:uFillTx/>
                <a:latin typeface="Gill Sans MT"/>
              </a:rPr>
              <a:t>Kirby's Adventure</a:t>
            </a:r>
            <a:endParaRPr lang="bg-BG" sz="54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dt" idx="6"/>
          </p:nvPr>
        </p:nvSpPr>
        <p:spPr>
          <a:xfrm>
            <a:off x="3580920" y="2057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04/02/2025</a:t>
            </a:r>
            <a:endParaRPr lang="ru-RU" sz="12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ftr" idx="7"/>
          </p:nvPr>
        </p:nvSpPr>
        <p:spPr>
          <a:xfrm>
            <a:off x="377280" y="4392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v.01</a:t>
            </a:r>
            <a:endParaRPr lang="ru-RU" sz="12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82200" y="486000"/>
            <a:ext cx="6549840" cy="81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3200" b="1" u="none" strike="noStrike">
                <a:solidFill>
                  <a:schemeClr val="dk2">
                    <a:lumMod val="75000"/>
                  </a:schemeClr>
                </a:solidFill>
                <a:uFillTx/>
                <a:latin typeface="Gill Sans MT"/>
              </a:rPr>
              <a:t>Описание идеи проекта</a:t>
            </a:r>
            <a:endParaRPr lang="bg-BG" sz="32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682200" y="1395000"/>
            <a:ext cx="6549840" cy="959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u="none" strike="noStrike" dirty="0">
                <a:solidFill>
                  <a:schemeClr val="tx2">
                    <a:lumMod val="50000"/>
                  </a:schemeClr>
                </a:solidFill>
                <a:uFillTx/>
                <a:latin typeface="Arial"/>
              </a:rPr>
              <a:t> </a:t>
            </a:r>
            <a:r>
              <a:rPr lang="ru-RU" sz="2400" b="1" i="0" dirty="0" err="1">
                <a:solidFill>
                  <a:schemeClr val="tx2">
                    <a:lumMod val="50000"/>
                  </a:schemeClr>
                </a:solidFill>
                <a:effectLst/>
                <a:latin typeface="YS Text"/>
              </a:rPr>
              <a:t>Kirby</a:t>
            </a:r>
            <a:r>
              <a:rPr lang="ru-RU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YS Text"/>
              </a:rPr>
              <a:t> — </a:t>
            </a:r>
            <a:r>
              <a:rPr lang="ru-RU" sz="2400" b="1" i="0" dirty="0">
                <a:solidFill>
                  <a:schemeClr val="tx2">
                    <a:lumMod val="50000"/>
                  </a:schemeClr>
                </a:solidFill>
                <a:effectLst/>
                <a:latin typeface="YS Text"/>
              </a:rPr>
              <a:t>японская серия видеоигр, созданная гейм-дизайнером Сакураи </a:t>
            </a:r>
            <a:r>
              <a:rPr lang="ru-RU" sz="2400" b="1" i="0" dirty="0" err="1">
                <a:solidFill>
                  <a:schemeClr val="tx2">
                    <a:lumMod val="50000"/>
                  </a:schemeClr>
                </a:solidFill>
                <a:effectLst/>
                <a:latin typeface="YS Text"/>
              </a:rPr>
              <a:t>Масахиро</a:t>
            </a:r>
            <a:r>
              <a:rPr lang="ru-RU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YS Text"/>
              </a:rPr>
              <a:t>. Одна из наиболее известных франшиз компании Nintendo. Включает в себя более 30 игр различных жанров.</a:t>
            </a:r>
            <a:endParaRPr lang="ru-RU" sz="2400" b="0" u="none" strike="noStrike" dirty="0">
              <a:solidFill>
                <a:schemeClr val="tx2">
                  <a:lumMod val="50000"/>
                </a:schemeClr>
              </a:solidFill>
              <a:uFillTx/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82200" y="3537133"/>
            <a:ext cx="6550560" cy="1945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1" i="1" u="sng" strike="noStrike" dirty="0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Описание идеи:</a:t>
            </a:r>
            <a:r>
              <a:rPr lang="ru-RU" sz="2000" b="0" i="1" u="sng" strike="noStrike" dirty="0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 </a:t>
            </a:r>
            <a:r>
              <a:rPr lang="ru-RU" sz="2000" b="0" i="1" u="none" strike="noStrike" dirty="0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 </a:t>
            </a:r>
            <a:endParaRPr lang="bg-BG" sz="2000" b="0" u="none" strike="noStrike" dirty="0">
              <a:solidFill>
                <a:schemeClr val="tx2">
                  <a:lumMod val="50000"/>
                </a:schemeClr>
              </a:solidFill>
              <a:uFillTx/>
              <a:latin typeface="Arial Black" panose="020B0A04020102020204" pitchFamily="34" charset="0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2D-платформенная </a:t>
            </a:r>
            <a:r>
              <a:rPr lang="en-US" sz="2000" b="0" u="none" strike="noStrike" dirty="0" err="1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игра</a:t>
            </a:r>
            <a:r>
              <a:rPr lang="en-US" sz="2000" b="0" u="none" strike="noStrike" dirty="0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, </a:t>
            </a:r>
            <a:r>
              <a:rPr lang="en-US" sz="2000" b="0" u="none" strike="noStrike" dirty="0" err="1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вдохновленная</a:t>
            </a:r>
            <a:r>
              <a:rPr lang="en-US" sz="2000" b="0" u="none" strike="noStrike" dirty="0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 </a:t>
            </a:r>
            <a:r>
              <a:rPr lang="en-US" sz="2000" b="0" u="none" strike="noStrike" dirty="0" err="1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Кирби</a:t>
            </a:r>
            <a:r>
              <a:rPr lang="en-US" sz="2000" b="0" u="none" strike="noStrike" dirty="0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, </a:t>
            </a:r>
            <a:r>
              <a:rPr lang="en-US" sz="2000" b="0" u="none" strike="noStrike" dirty="0" err="1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где</a:t>
            </a:r>
            <a:r>
              <a:rPr lang="en-US" sz="2000" b="0" u="none" strike="noStrike" dirty="0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 </a:t>
            </a:r>
            <a:r>
              <a:rPr lang="en-US" sz="2000" b="0" u="none" strike="noStrike" dirty="0" err="1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игрок</a:t>
            </a:r>
            <a:r>
              <a:rPr lang="en-US" sz="2000" b="0" u="none" strike="noStrike" dirty="0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 </a:t>
            </a:r>
            <a:r>
              <a:rPr lang="en-US" sz="2000" b="0" u="none" strike="noStrike" dirty="0" err="1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управляе</a:t>
            </a:r>
            <a:r>
              <a:rPr lang="ru-RU" sz="2000" b="0" u="none" strike="noStrike" dirty="0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т</a:t>
            </a:r>
            <a:r>
              <a:rPr lang="en-US" sz="2000" b="0" u="none" strike="noStrike" dirty="0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 </a:t>
            </a:r>
            <a:r>
              <a:rPr lang="en-US" sz="2000" b="0" u="none" strike="noStrike" dirty="0" err="1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персонажем</a:t>
            </a:r>
            <a:r>
              <a:rPr lang="en-US" sz="2000" b="0" u="none" strike="noStrike" dirty="0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, </a:t>
            </a:r>
            <a:r>
              <a:rPr lang="en-US" sz="2000" b="0" u="none" strike="noStrike" dirty="0" err="1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способным</a:t>
            </a:r>
            <a:r>
              <a:rPr lang="en-US" sz="2000" b="0" u="none" strike="noStrike" dirty="0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 "</a:t>
            </a:r>
            <a:r>
              <a:rPr lang="en-US" sz="2000" b="0" u="none" strike="noStrike" dirty="0" err="1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впитывать</a:t>
            </a:r>
            <a:r>
              <a:rPr lang="en-US" sz="2000" b="0" u="none" strike="noStrike" dirty="0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" </a:t>
            </a:r>
            <a:r>
              <a:rPr lang="en-US" sz="2000" b="0" u="none" strike="noStrike" dirty="0" err="1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способности</a:t>
            </a:r>
            <a:r>
              <a:rPr lang="en-US" sz="2000" b="0" u="none" strike="noStrike" dirty="0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 </a:t>
            </a:r>
            <a:r>
              <a:rPr lang="en-US" sz="2000" b="0" u="none" strike="noStrike" dirty="0" err="1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врагов</a:t>
            </a:r>
            <a:r>
              <a:rPr lang="en-US" sz="2000" b="0" u="none" strike="noStrike" dirty="0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 </a:t>
            </a:r>
            <a:r>
              <a:rPr lang="en-US" sz="2000" b="0" u="none" strike="noStrike" dirty="0" err="1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для</a:t>
            </a:r>
            <a:r>
              <a:rPr lang="en-US" sz="2000" b="0" u="none" strike="noStrike" dirty="0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 </a:t>
            </a:r>
            <a:r>
              <a:rPr lang="en-US" sz="2000" b="0" u="none" strike="noStrike" dirty="0" err="1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преодоления</a:t>
            </a:r>
            <a:r>
              <a:rPr lang="en-US" sz="2000" b="0" u="none" strike="noStrike" dirty="0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 </a:t>
            </a:r>
            <a:r>
              <a:rPr lang="en-US" sz="2000" b="0" u="none" strike="noStrike" dirty="0" err="1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препятствий</a:t>
            </a:r>
            <a:r>
              <a:rPr lang="en-US" sz="2000" b="0" u="none" strike="noStrike" dirty="0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 .</a:t>
            </a:r>
            <a:r>
              <a:rPr lang="ru-RU" sz="2000" b="0" u="none" strike="noStrike" dirty="0">
                <a:solidFill>
                  <a:schemeClr val="tx2">
                    <a:lumMod val="50000"/>
                  </a:schemeClr>
                </a:solidFill>
                <a:uFillTx/>
                <a:latin typeface="Arial Black" panose="020B0A04020102020204" pitchFamily="34" charset="0"/>
              </a:rPr>
              <a:t>Сопровождается звуковыми эффектами.</a:t>
            </a:r>
            <a:endParaRPr lang="bg-BG" sz="2000" b="0" u="none" strike="noStrike" dirty="0">
              <a:solidFill>
                <a:schemeClr val="tx2">
                  <a:lumMod val="50000"/>
                </a:schemeClr>
              </a:solidFill>
              <a:uFillTx/>
              <a:latin typeface="Arial Black" panose="020B0A04020102020204" pitchFamily="34" charset="0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bg-BG" sz="1600" b="0" u="none" strike="noStrike" dirty="0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246" name="Рисунок 245"/>
          <p:cNvPicPr/>
          <p:nvPr/>
        </p:nvPicPr>
        <p:blipFill>
          <a:blip r:embed="rId3"/>
          <a:stretch/>
        </p:blipFill>
        <p:spPr>
          <a:xfrm>
            <a:off x="7560000" y="2130480"/>
            <a:ext cx="3809520" cy="38095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2"/>
          <p:cNvSpPr>
            <a:spLocks noGrp="1"/>
          </p:cNvSpPr>
          <p:nvPr>
            <p:ph type="title"/>
          </p:nvPr>
        </p:nvSpPr>
        <p:spPr>
          <a:xfrm>
            <a:off x="682200" y="380336"/>
            <a:ext cx="8321040" cy="478799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>
              <a:lnSpc>
                <a:spcPct val="108000"/>
              </a:lnSpc>
              <a:spcAft>
                <a:spcPts val="799"/>
              </a:spcAft>
              <a:buNone/>
            </a:pPr>
            <a:br>
              <a:rPr sz="1200" dirty="0"/>
            </a:br>
            <a:r>
              <a:rPr lang="ru-RU" sz="1800" b="0" u="sng" strike="noStrike" dirty="0">
                <a:uFillTx/>
                <a:latin typeface="Gill Sans MT"/>
              </a:rPr>
              <a:t>Задача </a:t>
            </a:r>
            <a:r>
              <a:rPr lang="ru-RU" sz="1800" b="0" u="sng" strike="noStrike" dirty="0" err="1">
                <a:uFillTx/>
                <a:latin typeface="Gill Sans MT"/>
              </a:rPr>
              <a:t>Кирби</a:t>
            </a:r>
            <a:r>
              <a:rPr lang="ru-RU" sz="1800" b="0" u="sng" strike="noStrike" dirty="0">
                <a:uFillTx/>
                <a:latin typeface="Gill Sans MT"/>
              </a:rPr>
              <a:t>:</a:t>
            </a:r>
            <a:r>
              <a:rPr lang="ru-RU" sz="1800" b="1" u="none" strike="noStrike" dirty="0">
                <a:uFillTx/>
                <a:latin typeface="Gill Sans MT"/>
              </a:rPr>
              <a:t> </a:t>
            </a:r>
            <a:r>
              <a:rPr lang="ru-RU" sz="2400" b="0" u="none" strike="noStrike" dirty="0" err="1">
                <a:solidFill>
                  <a:schemeClr val="bg2">
                    <a:lumMod val="60000"/>
                    <a:lumOff val="40000"/>
                  </a:schemeClr>
                </a:solidFill>
                <a:uFillTx/>
                <a:latin typeface="Gill Sans MT"/>
              </a:rPr>
              <a:t>сьесть</a:t>
            </a:r>
            <a:r>
              <a:rPr lang="ru-RU" sz="2400" b="0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uFillTx/>
                <a:latin typeface="Gill Sans MT"/>
              </a:rPr>
              <a:t> как можно больше врагов и получить как можно меньше урона.</a:t>
            </a:r>
            <a:br>
              <a:rPr sz="1800" dirty="0"/>
            </a:br>
            <a:br>
              <a:rPr sz="1800" dirty="0"/>
            </a:br>
            <a:r>
              <a:rPr lang="ru-RU" sz="1800" b="1" u="none" strike="noStrike" dirty="0">
                <a:solidFill>
                  <a:schemeClr val="dk1"/>
                </a:solidFill>
                <a:uFillTx/>
                <a:latin typeface="Gill Sans MT"/>
              </a:rPr>
              <a:t>1)</a:t>
            </a:r>
            <a:r>
              <a:rPr lang="ru-RU" sz="1800" b="1" u="none" strike="noStrike" dirty="0">
                <a:solidFill>
                  <a:schemeClr val="dk1"/>
                </a:solidFill>
                <a:uFillTx/>
                <a:latin typeface="Segoe UI Historic"/>
                <a:ea typeface=""/>
              </a:rPr>
              <a:t>Чтобы </a:t>
            </a:r>
            <a:r>
              <a:rPr lang="ru-RU" sz="1800" b="1" u="none" strike="noStrike" dirty="0" err="1">
                <a:solidFill>
                  <a:schemeClr val="dk1"/>
                </a:solidFill>
                <a:uFillTx/>
                <a:latin typeface="Segoe UI Historic"/>
                <a:ea typeface=""/>
              </a:rPr>
              <a:t>Кирби</a:t>
            </a:r>
            <a:r>
              <a:rPr lang="ru-RU" sz="1800" b="1" u="none" strike="noStrike" dirty="0">
                <a:solidFill>
                  <a:schemeClr val="dk1"/>
                </a:solidFill>
                <a:uFillTx/>
                <a:latin typeface="Segoe UI Historic"/>
                <a:ea typeface=""/>
              </a:rPr>
              <a:t> </a:t>
            </a:r>
            <a:r>
              <a:rPr lang="ru-RU" sz="1800" b="1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uFillTx/>
                <a:latin typeface="Segoe UI Historic"/>
                <a:ea typeface=""/>
              </a:rPr>
              <a:t>бежала вправо </a:t>
            </a:r>
            <a:r>
              <a:rPr lang="ru-RU" sz="1800" b="1" u="none" strike="noStrike" dirty="0">
                <a:solidFill>
                  <a:schemeClr val="dk1"/>
                </a:solidFill>
                <a:uFillTx/>
                <a:latin typeface="Segoe UI Historic"/>
                <a:ea typeface=""/>
              </a:rPr>
              <a:t>надо зажать стрелку вправо / клавишу </a:t>
            </a:r>
            <a:r>
              <a:rPr lang="en-US" sz="1800" b="1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uFillTx/>
                <a:latin typeface="Segoe UI Historic"/>
                <a:ea typeface=""/>
              </a:rPr>
              <a:t>D</a:t>
            </a:r>
            <a:r>
              <a:rPr lang="ru-RU" sz="1800" b="1" u="none" strike="noStrike" dirty="0">
                <a:solidFill>
                  <a:schemeClr val="dk1"/>
                </a:solidFill>
                <a:uFillTx/>
                <a:latin typeface="Segoe UI Historic"/>
                <a:ea typeface=""/>
              </a:rPr>
              <a:t>.</a:t>
            </a:r>
            <a:br>
              <a:rPr sz="1800" dirty="0"/>
            </a:br>
            <a:r>
              <a:rPr lang="ru-RU" sz="1800" b="1" u="none" strike="noStrike" dirty="0">
                <a:solidFill>
                  <a:schemeClr val="dk1"/>
                </a:solidFill>
                <a:uFillTx/>
                <a:latin typeface="Segoe UI Historic"/>
                <a:ea typeface=""/>
              </a:rPr>
              <a:t>2)Чтобы </a:t>
            </a:r>
            <a:r>
              <a:rPr lang="ru-RU" sz="1800" b="1" u="none" strike="noStrike" dirty="0" err="1">
                <a:solidFill>
                  <a:schemeClr val="dk1"/>
                </a:solidFill>
                <a:uFillTx/>
                <a:latin typeface="Segoe UI Historic"/>
                <a:ea typeface=""/>
              </a:rPr>
              <a:t>Кирби</a:t>
            </a:r>
            <a:r>
              <a:rPr lang="ru-RU" sz="1800" b="1" u="none" strike="noStrike" dirty="0">
                <a:solidFill>
                  <a:schemeClr val="dk1"/>
                </a:solidFill>
                <a:uFillTx/>
                <a:latin typeface="Segoe UI Historic"/>
                <a:ea typeface=""/>
              </a:rPr>
              <a:t> </a:t>
            </a:r>
            <a:r>
              <a:rPr lang="ru-RU" sz="1800" b="1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uFillTx/>
                <a:latin typeface="Segoe UI Historic"/>
                <a:ea typeface=""/>
              </a:rPr>
              <a:t>бежала влево </a:t>
            </a:r>
            <a:r>
              <a:rPr lang="ru-RU" sz="1800" b="1" u="none" strike="noStrike" dirty="0">
                <a:solidFill>
                  <a:schemeClr val="dk1"/>
                </a:solidFill>
                <a:uFillTx/>
                <a:latin typeface="Segoe UI Historic"/>
                <a:ea typeface=""/>
              </a:rPr>
              <a:t>надо зажать стрелку влево / клавишу </a:t>
            </a:r>
            <a:r>
              <a:rPr lang="en-US" sz="1800" b="1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uFillTx/>
                <a:latin typeface="Segoe UI Historic"/>
                <a:ea typeface=""/>
              </a:rPr>
              <a:t>A</a:t>
            </a:r>
            <a:r>
              <a:rPr lang="ru-RU" sz="1800" b="1" u="none" strike="noStrike" dirty="0">
                <a:solidFill>
                  <a:schemeClr val="dk1"/>
                </a:solidFill>
                <a:uFillTx/>
                <a:latin typeface="Segoe UI Historic"/>
                <a:ea typeface=""/>
              </a:rPr>
              <a:t>.</a:t>
            </a:r>
            <a:br>
              <a:rPr sz="1800" dirty="0"/>
            </a:br>
            <a:r>
              <a:rPr lang="ru-RU" sz="1800" b="1" u="none" strike="noStrike" dirty="0">
                <a:solidFill>
                  <a:schemeClr val="dk1"/>
                </a:solidFill>
                <a:uFillTx/>
                <a:latin typeface="Segoe UI Historic"/>
                <a:ea typeface=""/>
              </a:rPr>
              <a:t>3)Чтобы </a:t>
            </a:r>
            <a:r>
              <a:rPr lang="ru-RU" sz="1800" b="1" u="none" strike="noStrike" dirty="0" err="1">
                <a:solidFill>
                  <a:schemeClr val="dk1"/>
                </a:solidFill>
                <a:uFillTx/>
                <a:latin typeface="Segoe UI Historic"/>
                <a:ea typeface=""/>
              </a:rPr>
              <a:t>Кирби</a:t>
            </a:r>
            <a:r>
              <a:rPr lang="ru-RU" sz="1800" b="1" u="none" strike="noStrike" dirty="0">
                <a:solidFill>
                  <a:schemeClr val="dk1"/>
                </a:solidFill>
                <a:uFillTx/>
                <a:latin typeface="Segoe UI Historic"/>
                <a:ea typeface=""/>
              </a:rPr>
              <a:t> </a:t>
            </a:r>
            <a:r>
              <a:rPr lang="ru-RU" sz="1800" b="1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uFillTx/>
                <a:latin typeface="Segoe UI Historic"/>
                <a:ea typeface=""/>
              </a:rPr>
              <a:t>летала/прыгала </a:t>
            </a:r>
            <a:r>
              <a:rPr lang="ru-RU" sz="1800" b="1" u="none" strike="noStrike" dirty="0">
                <a:solidFill>
                  <a:schemeClr val="dk1"/>
                </a:solidFill>
                <a:uFillTx/>
                <a:latin typeface="Segoe UI Historic"/>
                <a:ea typeface=""/>
              </a:rPr>
              <a:t>нужно зажать стрелку вверх / клавишу </a:t>
            </a:r>
            <a:r>
              <a:rPr lang="en-US" sz="1800" b="1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uFillTx/>
                <a:latin typeface="Segoe UI Historic"/>
                <a:ea typeface=""/>
              </a:rPr>
              <a:t>W</a:t>
            </a:r>
            <a:r>
              <a:rPr lang="ru-RU" sz="1800" b="1" u="none" strike="noStrike" dirty="0">
                <a:solidFill>
                  <a:schemeClr val="dk1"/>
                </a:solidFill>
                <a:uFillTx/>
                <a:latin typeface="Segoe UI Historic"/>
                <a:ea typeface=""/>
              </a:rPr>
              <a:t>.</a:t>
            </a:r>
            <a:br>
              <a:rPr sz="1800" dirty="0"/>
            </a:br>
            <a:r>
              <a:rPr lang="ru-RU" sz="1800" b="1" u="none" strike="noStrike" dirty="0">
                <a:solidFill>
                  <a:schemeClr val="dk1"/>
                </a:solidFill>
                <a:uFillTx/>
                <a:latin typeface="Segoe UI Historic"/>
                <a:ea typeface=""/>
              </a:rPr>
              <a:t>4)Чтобы </a:t>
            </a:r>
            <a:r>
              <a:rPr lang="ru-RU" sz="1800" b="1" u="none" strike="noStrike" dirty="0" err="1">
                <a:solidFill>
                  <a:schemeClr val="dk1"/>
                </a:solidFill>
                <a:uFillTx/>
                <a:latin typeface="Segoe UI Historic"/>
                <a:ea typeface=""/>
              </a:rPr>
              <a:t>Кирби</a:t>
            </a:r>
            <a:r>
              <a:rPr lang="ru-RU" sz="1800" b="1" u="none" strike="noStrike" dirty="0">
                <a:solidFill>
                  <a:schemeClr val="dk1"/>
                </a:solidFill>
                <a:uFillTx/>
                <a:latin typeface="Segoe UI Historic"/>
                <a:ea typeface=""/>
              </a:rPr>
              <a:t> </a:t>
            </a:r>
            <a:r>
              <a:rPr lang="ru-RU" sz="1800" b="1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uFillTx/>
                <a:latin typeface="Segoe UI Historic"/>
                <a:ea typeface=""/>
              </a:rPr>
              <a:t>съела врага </a:t>
            </a:r>
            <a:r>
              <a:rPr lang="ru-RU" sz="1800" b="1" u="none" strike="noStrike" dirty="0">
                <a:solidFill>
                  <a:schemeClr val="dk1"/>
                </a:solidFill>
                <a:uFillTx/>
                <a:latin typeface="Segoe UI Historic"/>
                <a:ea typeface=""/>
              </a:rPr>
              <a:t>нужно зажать стрелку вниз/клавишу </a:t>
            </a:r>
            <a:r>
              <a:rPr lang="en-US" sz="1800" b="1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uFillTx/>
                <a:latin typeface="Segoe UI Historic"/>
                <a:ea typeface=""/>
              </a:rPr>
              <a:t>S</a:t>
            </a:r>
            <a:r>
              <a:rPr lang="ru-RU" sz="1800" b="1" u="none" strike="noStrike" dirty="0">
                <a:solidFill>
                  <a:schemeClr val="dk1"/>
                </a:solidFill>
                <a:uFillTx/>
                <a:latin typeface="Segoe UI Historic"/>
                <a:ea typeface=""/>
              </a:rPr>
              <a:t>. </a:t>
            </a:r>
            <a:br>
              <a:rPr sz="1800" dirty="0"/>
            </a:br>
            <a:r>
              <a:rPr lang="ru-RU" sz="1800" b="1" u="none" strike="noStrike" dirty="0">
                <a:solidFill>
                  <a:schemeClr val="dk1"/>
                </a:solidFill>
                <a:uFillTx/>
                <a:latin typeface="Gill Sans MT"/>
              </a:rPr>
              <a:t>5)Чтобы </a:t>
            </a:r>
            <a:r>
              <a:rPr lang="ru-RU" sz="1800" b="1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uFillTx/>
                <a:latin typeface="Gill Sans MT"/>
              </a:rPr>
              <a:t>пройти на следующий уровень </a:t>
            </a:r>
            <a:r>
              <a:rPr lang="ru-RU" sz="1800" b="1" u="none" strike="noStrike" dirty="0">
                <a:solidFill>
                  <a:schemeClr val="dk1"/>
                </a:solidFill>
                <a:uFillTx/>
                <a:latin typeface="Gill Sans MT"/>
              </a:rPr>
              <a:t>нужно подойти к двери</a:t>
            </a:r>
            <a:r>
              <a:rPr lang="ru-RU" sz="1800" b="0" u="none" strike="noStrike" dirty="0">
                <a:solidFill>
                  <a:schemeClr val="dk1"/>
                </a:solidFill>
                <a:uFillTx/>
                <a:latin typeface="Gill Sans MT"/>
              </a:rPr>
              <a:t>.</a:t>
            </a:r>
            <a:endParaRPr lang="bg-BG" sz="1800" b="0" u="none" strike="noStrike" dirty="0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ubTitle"/>
          </p:nvPr>
        </p:nvSpPr>
        <p:spPr>
          <a:xfrm>
            <a:off x="682200" y="580499"/>
            <a:ext cx="5763600" cy="803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5400" b="1" i="1" u="sng" strike="noStrike" dirty="0">
                <a:solidFill>
                  <a:schemeClr val="dk1"/>
                </a:solidFill>
                <a:uFillTx/>
                <a:latin typeface="Arial"/>
              </a:rPr>
              <a:t>П</a:t>
            </a:r>
            <a:r>
              <a:rPr lang="ru-RU" sz="5400" b="1" i="1" u="sng" strike="noStrike" dirty="0">
                <a:solidFill>
                  <a:schemeClr val="bg2">
                    <a:lumMod val="60000"/>
                    <a:lumOff val="40000"/>
                  </a:schemeClr>
                </a:solidFill>
                <a:uFillTx/>
                <a:latin typeface="Arial"/>
              </a:rPr>
              <a:t>Р</a:t>
            </a:r>
            <a:r>
              <a:rPr lang="ru-RU" sz="5400" b="1" i="1" u="sng" strike="noStrike" dirty="0">
                <a:solidFill>
                  <a:schemeClr val="dk1"/>
                </a:solidFill>
                <a:uFillTx/>
                <a:latin typeface="Arial"/>
              </a:rPr>
              <a:t>А</a:t>
            </a:r>
            <a:r>
              <a:rPr lang="ru-RU" sz="5400" b="1" i="1" u="sng" strike="noStrike" dirty="0">
                <a:solidFill>
                  <a:schemeClr val="bg2">
                    <a:lumMod val="60000"/>
                    <a:lumOff val="40000"/>
                  </a:schemeClr>
                </a:solidFill>
                <a:uFillTx/>
                <a:latin typeface="Arial"/>
              </a:rPr>
              <a:t>В</a:t>
            </a:r>
            <a:r>
              <a:rPr lang="ru-RU" sz="5400" b="1" i="1" u="sng" strike="noStrike" dirty="0">
                <a:solidFill>
                  <a:schemeClr val="dk1"/>
                </a:solidFill>
                <a:uFillTx/>
                <a:latin typeface="Arial"/>
              </a:rPr>
              <a:t>И</a:t>
            </a:r>
            <a:r>
              <a:rPr lang="ru-RU" sz="5400" b="1" i="1" u="sng" strike="noStrike" dirty="0">
                <a:solidFill>
                  <a:schemeClr val="bg2">
                    <a:lumMod val="60000"/>
                    <a:lumOff val="40000"/>
                  </a:schemeClr>
                </a:solidFill>
                <a:uFillTx/>
                <a:latin typeface="Arial"/>
              </a:rPr>
              <a:t>Л</a:t>
            </a:r>
            <a:r>
              <a:rPr lang="ru-RU" sz="5400" b="1" i="1" u="sng" strike="noStrike" dirty="0">
                <a:solidFill>
                  <a:schemeClr val="dk1"/>
                </a:solidFill>
                <a:uFillTx/>
                <a:latin typeface="Arial"/>
              </a:rPr>
              <a:t>А</a:t>
            </a:r>
            <a:endParaRPr lang="ru-RU" sz="5400" b="0" u="none" strike="noStrike" dirty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50" name="Picture 1"/>
          <p:cNvPicPr/>
          <p:nvPr/>
        </p:nvPicPr>
        <p:blipFill>
          <a:blip r:embed="rId3"/>
          <a:stretch/>
        </p:blipFill>
        <p:spPr>
          <a:xfrm>
            <a:off x="8342773" y="3429000"/>
            <a:ext cx="3633204" cy="3182397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82200" y="486000"/>
            <a:ext cx="6549840" cy="81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3200" b="1" u="none" strike="noStrike">
                <a:solidFill>
                  <a:schemeClr val="dk2">
                    <a:lumMod val="75000"/>
                  </a:schemeClr>
                </a:solidFill>
                <a:uFillTx/>
                <a:latin typeface="Gill Sans MT"/>
              </a:rPr>
              <a:t>Картинки из игры</a:t>
            </a:r>
            <a:endParaRPr lang="bg-BG" sz="32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8570160" y="-1080000"/>
            <a:ext cx="6549840" cy="530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>
                    <a:lumMod val="50000"/>
                  </a:schemeClr>
                </a:solidFill>
                <a:uFillTx/>
                <a:latin typeface="Arial"/>
              </a:rPr>
              <a:t>Subtitle of the Slide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5" name="Рисунок 254"/>
          <p:cNvPicPr/>
          <p:nvPr/>
        </p:nvPicPr>
        <p:blipFill>
          <a:blip r:embed="rId3"/>
          <a:stretch/>
        </p:blipFill>
        <p:spPr>
          <a:xfrm rot="21589800">
            <a:off x="688320" y="1236960"/>
            <a:ext cx="5251320" cy="4155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6" name="Рисунок 255"/>
          <p:cNvPicPr/>
          <p:nvPr/>
        </p:nvPicPr>
        <p:blipFill>
          <a:blip r:embed="rId4"/>
          <a:stretch/>
        </p:blipFill>
        <p:spPr>
          <a:xfrm>
            <a:off x="6480000" y="1302480"/>
            <a:ext cx="5231880" cy="4134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/>
          </p:nvPr>
        </p:nvSpPr>
        <p:spPr>
          <a:xfrm>
            <a:off x="7853400" y="-2853000"/>
            <a:ext cx="5286600" cy="177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bg-BG" sz="1600" b="0" u="none" strike="noStrike">
              <a:solidFill>
                <a:schemeClr val="dk1">
                  <a:lumMod val="50000"/>
                </a:schemeClr>
              </a:solidFill>
              <a:uFillTx/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9474120" y="-2313000"/>
            <a:ext cx="5285880" cy="177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bg-BG" sz="1600" b="0" u="none" strike="noStrike">
              <a:solidFill>
                <a:schemeClr val="dk1">
                  <a:lumMod val="50000"/>
                </a:schemeClr>
              </a:solidFill>
              <a:uFillTx/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title"/>
          </p:nvPr>
        </p:nvSpPr>
        <p:spPr>
          <a:xfrm>
            <a:off x="3174120" y="414720"/>
            <a:ext cx="5285880" cy="6652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3200" b="1" u="none" strike="noStrike">
                <a:solidFill>
                  <a:schemeClr val="dk1"/>
                </a:solidFill>
                <a:uFillTx/>
                <a:latin typeface="Gill Sans MT"/>
              </a:rPr>
              <a:t>Снова картинки</a:t>
            </a:r>
            <a:endParaRPr lang="bg-BG" sz="32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260" name="Рисунок 259"/>
          <p:cNvPicPr/>
          <p:nvPr/>
        </p:nvPicPr>
        <p:blipFill>
          <a:blip r:embed="rId3"/>
          <a:stretch/>
        </p:blipFill>
        <p:spPr>
          <a:xfrm>
            <a:off x="245160" y="1260000"/>
            <a:ext cx="4794840" cy="381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1" name="Рисунок 260"/>
          <p:cNvPicPr/>
          <p:nvPr/>
        </p:nvPicPr>
        <p:blipFill>
          <a:blip r:embed="rId4"/>
          <a:stretch/>
        </p:blipFill>
        <p:spPr>
          <a:xfrm>
            <a:off x="6480000" y="1260000"/>
            <a:ext cx="4944240" cy="38433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Картина 5"/>
          <p:cNvPicPr/>
          <p:nvPr/>
        </p:nvPicPr>
        <p:blipFill>
          <a:blip r:embed="rId3"/>
          <a:stretch/>
        </p:blipFill>
        <p:spPr>
          <a:xfrm>
            <a:off x="5734440" y="0"/>
            <a:ext cx="47138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682200" y="1427940"/>
            <a:ext cx="6397610" cy="400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bg1">
                    <a:lumMod val="20000"/>
                    <a:lumOff val="80000"/>
                  </a:schemeClr>
                </a:solidFill>
                <a:uFillTx/>
                <a:latin typeface="Bahnschrift SemiBold Condensed" panose="020B0502040204020203" pitchFamily="34" charset="0"/>
              </a:rPr>
              <a:t>1) Создание новых уровней</a:t>
            </a:r>
            <a:endParaRPr lang="bg-BG" sz="2000" b="0" u="none" strike="noStrike" dirty="0">
              <a:solidFill>
                <a:schemeClr val="bg1">
                  <a:lumMod val="20000"/>
                  <a:lumOff val="80000"/>
                </a:schemeClr>
              </a:solidFill>
              <a:uFillTx/>
              <a:latin typeface="Bahnschrift SemiBold Condensed" panose="020B0502040204020203" pitchFamily="34" charset="0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bg1">
                    <a:lumMod val="20000"/>
                    <a:lumOff val="80000"/>
                  </a:schemeClr>
                </a:solidFill>
                <a:uFillTx/>
                <a:latin typeface="Bahnschrift SemiBold Condensed" panose="020B0502040204020203" pitchFamily="34" charset="0"/>
              </a:rPr>
              <a:t>2) Добавление мини - игр</a:t>
            </a:r>
            <a:endParaRPr lang="bg-BG" sz="2000" b="0" u="none" strike="noStrike" dirty="0">
              <a:solidFill>
                <a:schemeClr val="bg1">
                  <a:lumMod val="20000"/>
                  <a:lumOff val="80000"/>
                </a:schemeClr>
              </a:solidFill>
              <a:uFillTx/>
              <a:latin typeface="Bahnschrift SemiBold Condensed" panose="020B0502040204020203" pitchFamily="34" charset="0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bg1">
                    <a:lumMod val="20000"/>
                    <a:lumOff val="80000"/>
                  </a:schemeClr>
                </a:solidFill>
                <a:uFillTx/>
                <a:latin typeface="Bahnschrift SemiBold Condensed" panose="020B0502040204020203" pitchFamily="34" charset="0"/>
              </a:rPr>
              <a:t>3) Добавление новых врагов и скинов</a:t>
            </a:r>
            <a:r>
              <a:rPr lang="en-US" sz="2000" b="0" u="none" strike="noStrike" dirty="0">
                <a:solidFill>
                  <a:schemeClr val="bg1">
                    <a:lumMod val="20000"/>
                    <a:lumOff val="80000"/>
                  </a:schemeClr>
                </a:solidFill>
                <a:uFillTx/>
                <a:latin typeface="Bahnschrift SemiBold Condensed" panose="020B0502040204020203" pitchFamily="34" charset="0"/>
              </a:rPr>
              <a:t>, </a:t>
            </a:r>
            <a:r>
              <a:rPr lang="ru-RU" sz="2000" b="0" u="none" strike="noStrike" dirty="0">
                <a:solidFill>
                  <a:schemeClr val="bg1">
                    <a:lumMod val="20000"/>
                    <a:lumOff val="80000"/>
                  </a:schemeClr>
                </a:solidFill>
                <a:uFillTx/>
                <a:latin typeface="Bahnschrift SemiBold Condensed" panose="020B0502040204020203" pitchFamily="34" charset="0"/>
              </a:rPr>
              <a:t>своей игровой валюты</a:t>
            </a:r>
            <a:endParaRPr lang="bg-BG" sz="2000" b="0" u="none" strike="noStrike" dirty="0">
              <a:solidFill>
                <a:schemeClr val="bg1">
                  <a:lumMod val="20000"/>
                  <a:lumOff val="80000"/>
                </a:schemeClr>
              </a:solidFill>
              <a:uFillTx/>
              <a:latin typeface="Bahnschrift SemiBold Condensed" panose="020B0502040204020203" pitchFamily="34" charset="0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bg1">
                    <a:lumMod val="20000"/>
                    <a:lumOff val="80000"/>
                  </a:schemeClr>
                </a:solidFill>
                <a:uFillTx/>
                <a:latin typeface="Bahnschrift SemiBold Condensed" panose="020B0502040204020203" pitchFamily="34" charset="0"/>
              </a:rPr>
              <a:t>4) Создание мобильной версии</a:t>
            </a:r>
            <a:endParaRPr lang="bg-BG" sz="2000" b="0" u="none" strike="noStrike" dirty="0">
              <a:solidFill>
                <a:schemeClr val="bg1">
                  <a:lumMod val="20000"/>
                  <a:lumOff val="80000"/>
                </a:schemeClr>
              </a:solidFill>
              <a:uFillTx/>
              <a:latin typeface="Bahnschrift SemiBold Condensed" panose="020B0502040204020203" pitchFamily="34" charset="0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bg-BG" sz="1400" b="0" u="none" strike="noStrike" dirty="0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7850160" y="-1260000"/>
            <a:ext cx="6549840" cy="530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>
              <a:buNone/>
            </a:pPr>
            <a:endParaRPr lang="ru-RU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title"/>
          </p:nvPr>
        </p:nvSpPr>
        <p:spPr>
          <a:xfrm>
            <a:off x="682200" y="486000"/>
            <a:ext cx="6549840" cy="81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3200" b="1" u="none" strike="noStrike" dirty="0">
                <a:solidFill>
                  <a:schemeClr val="lt1">
                    <a:lumMod val="60000"/>
                    <a:lumOff val="40000"/>
                  </a:schemeClr>
                </a:solidFill>
                <a:uFillTx/>
                <a:latin typeface="Gill Sans MT"/>
              </a:rPr>
              <a:t>Перспективы проекта</a:t>
            </a:r>
            <a:endParaRPr lang="bg-BG" sz="3200" b="0" u="none" strike="noStrike" dirty="0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618200" y="2841840"/>
            <a:ext cx="8955360" cy="102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3600" b="1" u="none" strike="noStrike">
                <a:solidFill>
                  <a:schemeClr val="accent2">
                    <a:lumMod val="50000"/>
                  </a:schemeClr>
                </a:solidFill>
                <a:uFillTx/>
                <a:latin typeface="Gill Sans MT"/>
              </a:rPr>
              <a:t>Спасибо за внимание !</a:t>
            </a:r>
            <a:endParaRPr lang="bg-BG" sz="36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3029040" y="4150800"/>
            <a:ext cx="6133680" cy="564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rial"/>
              </a:rPr>
              <a:t>Have a nice day </a:t>
            </a:r>
            <a:r>
              <a:rPr lang="en-US" sz="2000" b="0" u="none" strike="noStrike">
                <a:solidFill>
                  <a:schemeClr val="accent5">
                    <a:lumMod val="75000"/>
                  </a:schemeClr>
                </a:solidFill>
                <a:uFillTx/>
                <a:latin typeface="Wingdings"/>
              </a:rPr>
              <a:t></a:t>
            </a:r>
            <a:endParaRPr lang="ru-RU" sz="20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220</Words>
  <Application>Microsoft Office PowerPoint</Application>
  <PresentationFormat>Широкоэкранный</PresentationFormat>
  <Paragraphs>27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7</vt:i4>
      </vt:variant>
    </vt:vector>
  </HeadingPairs>
  <TitlesOfParts>
    <vt:vector size="22" baseType="lpstr">
      <vt:lpstr>Arial</vt:lpstr>
      <vt:lpstr>Arial Black</vt:lpstr>
      <vt:lpstr>Bahnschrift SemiBold Condensed</vt:lpstr>
      <vt:lpstr>Gill Sans MT</vt:lpstr>
      <vt:lpstr>Segoe UI Historic</vt:lpstr>
      <vt:lpstr>Symbol</vt:lpstr>
      <vt:lpstr>Times New Roman</vt:lpstr>
      <vt:lpstr>Wingdings</vt:lpstr>
      <vt:lpstr>YS Text</vt:lpstr>
      <vt:lpstr>Midnight Neon</vt:lpstr>
      <vt:lpstr>Midnight Neon</vt:lpstr>
      <vt:lpstr>Midnight Neon</vt:lpstr>
      <vt:lpstr>Midnight Neon</vt:lpstr>
      <vt:lpstr>Midnight Neon</vt:lpstr>
      <vt:lpstr>Midnight Neon</vt:lpstr>
      <vt:lpstr>Kirby's Adventure</vt:lpstr>
      <vt:lpstr>Описание идеи проекта</vt:lpstr>
      <vt:lpstr> Задача Кирби: сьесть как можно больше врагов и получить как можно меньше урона.  1)Чтобы Кирби бежала вправо надо зажать стрелку вправо / клавишу D. 2)Чтобы Кирби бежала влево надо зажать стрелку влево / клавишу A. 3)Чтобы Кирби летала/прыгала нужно зажать стрелку вверх / клавишу W. 4)Чтобы Кирби съела врага нужно зажать стрелку вниз/клавишу S.  5)Чтобы пройти на следующий уровень нужно подойти к двери.</vt:lpstr>
      <vt:lpstr>Картинки из игры</vt:lpstr>
      <vt:lpstr>Снова картинки</vt:lpstr>
      <vt:lpstr>Перспективы проекта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София</dc:creator>
  <dc:description/>
  <cp:lastModifiedBy>User</cp:lastModifiedBy>
  <cp:revision>7</cp:revision>
  <dcterms:created xsi:type="dcterms:W3CDTF">2020-11-27T09:24:16Z</dcterms:created>
  <dcterms:modified xsi:type="dcterms:W3CDTF">2025-02-03T21:14:06Z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8</vt:i4>
  </property>
</Properties>
</file>