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3588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Для перемещения страницы щёлкните мышью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&lt;верхний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FB3412A-9285-4AA3-9589-31E92889B27B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3D0C96-1BD5-4D86-8EB6-D1914B3BC475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FFC335-13BB-46EA-8455-CE2DEA63CFC8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26A523-7399-42AC-AC93-5F9309D788A4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A0EBDF-8168-4395-B5D5-18EF04E49DA7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699E5C-E1E1-47DD-A5B6-CB9455BEABF8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A4C3FE-F2BA-438D-B942-A8A71B0483DE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9E43F8-8A78-4C39-920E-7A20303A4B74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Визи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Изображение и 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контента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Контент с подписью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авоъгълник 9"/>
          <p:cNvSpPr/>
          <p:nvPr/>
        </p:nvSpPr>
        <p:spPr>
          <a:xfrm>
            <a:off x="3144960" y="1916280"/>
            <a:ext cx="53280" cy="290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1" name="Групиране 10"/>
          <p:cNvGrpSpPr/>
          <p:nvPr/>
        </p:nvGrpSpPr>
        <p:grpSpPr>
          <a:xfrm>
            <a:off x="9040320" y="146880"/>
            <a:ext cx="2966760" cy="2564640"/>
            <a:chOff x="9040320" y="146880"/>
            <a:chExt cx="2966760" cy="2564640"/>
          </a:xfrm>
        </p:grpSpPr>
        <p:sp>
          <p:nvSpPr>
            <p:cNvPr id="2" name="Google Shape;13;p2"/>
            <p:cNvSpPr/>
            <p:nvPr/>
          </p:nvSpPr>
          <p:spPr>
            <a:xfrm rot="7107000">
              <a:off x="9999000" y="214560"/>
              <a:ext cx="376920" cy="373320"/>
            </a:xfrm>
            <a:custGeom>
              <a:avLst/>
              <a:gdLst>
                <a:gd name="textAreaLeft" fmla="*/ 0 w 376920"/>
                <a:gd name="textAreaRight" fmla="*/ 377640 w 376920"/>
                <a:gd name="textAreaTop" fmla="*/ 0 h 373320"/>
                <a:gd name="textAreaBottom" fmla="*/ 374040 h 373320"/>
              </a:gdLst>
              <a:ahLst/>
              <a:rect l="textAreaLeft" t="textAreaTop" r="textAreaRight" b="textAreaBottom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3" name="Google Shape;17;p2"/>
            <p:cNvSpPr/>
            <p:nvPr/>
          </p:nvSpPr>
          <p:spPr>
            <a:xfrm rot="5400000">
              <a:off x="11344320" y="2048760"/>
              <a:ext cx="662760" cy="662760"/>
            </a:xfrm>
            <a:custGeom>
              <a:avLst/>
              <a:gdLst>
                <a:gd name="textAreaLeft" fmla="*/ 0 w 662760"/>
                <a:gd name="textAreaRight" fmla="*/ 663480 w 662760"/>
                <a:gd name="textAreaTop" fmla="*/ 0 h 662760"/>
                <a:gd name="textAreaBottom" fmla="*/ 663480 h 662760"/>
              </a:gdLst>
              <a:ahLst/>
              <a:rect l="textAreaLeft" t="textAreaTop" r="textAreaRight" b="textAreaBottom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4" name="Google Shape;18;p2"/>
            <p:cNvSpPr/>
            <p:nvPr/>
          </p:nvSpPr>
          <p:spPr>
            <a:xfrm rot="5400000">
              <a:off x="9039960" y="284760"/>
              <a:ext cx="451080" cy="450720"/>
            </a:xfrm>
            <a:custGeom>
              <a:avLst/>
              <a:gdLst>
                <a:gd name="textAreaLeft" fmla="*/ 0 w 451080"/>
                <a:gd name="textAreaRight" fmla="*/ 451800 w 451080"/>
                <a:gd name="textAreaTop" fmla="*/ 0 h 450720"/>
                <a:gd name="textAreaBottom" fmla="*/ 451440 h 45072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5" name="Google Shape;21;p2"/>
            <p:cNvSpPr/>
            <p:nvPr/>
          </p:nvSpPr>
          <p:spPr>
            <a:xfrm rot="5400000">
              <a:off x="10201680" y="957240"/>
              <a:ext cx="230040" cy="230040"/>
            </a:xfrm>
            <a:custGeom>
              <a:avLst/>
              <a:gdLst>
                <a:gd name="textAreaLeft" fmla="*/ 0 w 230040"/>
                <a:gd name="textAreaRight" fmla="*/ 230760 w 230040"/>
                <a:gd name="textAreaTop" fmla="*/ 0 h 230040"/>
                <a:gd name="textAreaBottom" fmla="*/ 230760 h 230040"/>
              </a:gdLst>
              <a:ahLst/>
              <a:rect l="textAreaLeft" t="textAreaTop" r="textAreaRight" b="textAreaBottom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6" name="Google Shape;24;p2"/>
            <p:cNvGrpSpPr/>
            <p:nvPr/>
          </p:nvGrpSpPr>
          <p:grpSpPr>
            <a:xfrm>
              <a:off x="10749600" y="244800"/>
              <a:ext cx="1190520" cy="1405440"/>
              <a:chOff x="10749600" y="244800"/>
              <a:chExt cx="1190520" cy="1405440"/>
            </a:xfrm>
          </p:grpSpPr>
          <p:sp>
            <p:nvSpPr>
              <p:cNvPr id="7" name="Google Shape;25;p2"/>
              <p:cNvSpPr/>
              <p:nvPr/>
            </p:nvSpPr>
            <p:spPr>
              <a:xfrm rot="5400000">
                <a:off x="11831760" y="2448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" name="Google Shape;26;p2"/>
              <p:cNvSpPr/>
              <p:nvPr/>
            </p:nvSpPr>
            <p:spPr>
              <a:xfrm rot="5400000">
                <a:off x="11832120" y="57024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" name="Google Shape;27;p2"/>
              <p:cNvSpPr/>
              <p:nvPr/>
            </p:nvSpPr>
            <p:spPr>
              <a:xfrm rot="5400000">
                <a:off x="11832480" y="89352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0" name="Google Shape;28;p2"/>
              <p:cNvSpPr/>
              <p:nvPr/>
            </p:nvSpPr>
            <p:spPr>
              <a:xfrm rot="5400000">
                <a:off x="11832840" y="12168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" name="Google Shape;29;p2"/>
              <p:cNvSpPr/>
              <p:nvPr/>
            </p:nvSpPr>
            <p:spPr>
              <a:xfrm rot="5400000">
                <a:off x="11833200" y="154224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" name="Google Shape;30;p2"/>
              <p:cNvSpPr/>
              <p:nvPr/>
            </p:nvSpPr>
            <p:spPr>
              <a:xfrm rot="5400000">
                <a:off x="11561400" y="24516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3" name="Google Shape;31;p2"/>
              <p:cNvSpPr/>
              <p:nvPr/>
            </p:nvSpPr>
            <p:spPr>
              <a:xfrm rot="5400000">
                <a:off x="11561400" y="57060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4" name="Google Shape;32;p2"/>
              <p:cNvSpPr/>
              <p:nvPr/>
            </p:nvSpPr>
            <p:spPr>
              <a:xfrm rot="5400000">
                <a:off x="11561760" y="8938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5" name="Google Shape;33;p2"/>
              <p:cNvSpPr/>
              <p:nvPr/>
            </p:nvSpPr>
            <p:spPr>
              <a:xfrm rot="5400000">
                <a:off x="11562840" y="121716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" name="Google Shape;34;p2"/>
              <p:cNvSpPr/>
              <p:nvPr/>
            </p:nvSpPr>
            <p:spPr>
              <a:xfrm rot="5400000">
                <a:off x="11562480" y="15426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7" name="Google Shape;35;p2"/>
              <p:cNvSpPr/>
              <p:nvPr/>
            </p:nvSpPr>
            <p:spPr>
              <a:xfrm rot="5400000">
                <a:off x="11290320" y="2455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" name="Google Shape;36;p2"/>
              <p:cNvSpPr/>
              <p:nvPr/>
            </p:nvSpPr>
            <p:spPr>
              <a:xfrm rot="5400000">
                <a:off x="11291040" y="57096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9" name="Google Shape;37;p2"/>
              <p:cNvSpPr/>
              <p:nvPr/>
            </p:nvSpPr>
            <p:spPr>
              <a:xfrm rot="5400000">
                <a:off x="11291400" y="89424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" name="Google Shape;38;p2"/>
              <p:cNvSpPr/>
              <p:nvPr/>
            </p:nvSpPr>
            <p:spPr>
              <a:xfrm rot="5400000">
                <a:off x="11291760" y="121716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1" name="Google Shape;39;p2"/>
              <p:cNvSpPr/>
              <p:nvPr/>
            </p:nvSpPr>
            <p:spPr>
              <a:xfrm rot="5400000">
                <a:off x="11292120" y="15426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" name="Google Shape;40;p2"/>
              <p:cNvSpPr/>
              <p:nvPr/>
            </p:nvSpPr>
            <p:spPr>
              <a:xfrm rot="5400000">
                <a:off x="11019960" y="2458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3" name="Google Shape;41;p2"/>
              <p:cNvSpPr/>
              <p:nvPr/>
            </p:nvSpPr>
            <p:spPr>
              <a:xfrm rot="5400000">
                <a:off x="11020680" y="571320"/>
                <a:ext cx="106560" cy="10728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4" name="Google Shape;42;p2"/>
              <p:cNvSpPr/>
              <p:nvPr/>
            </p:nvSpPr>
            <p:spPr>
              <a:xfrm rot="5400000">
                <a:off x="11020680" y="89424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5" name="Google Shape;43;p2"/>
              <p:cNvSpPr/>
              <p:nvPr/>
            </p:nvSpPr>
            <p:spPr>
              <a:xfrm rot="5400000">
                <a:off x="11021400" y="1217520"/>
                <a:ext cx="106560" cy="10728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6" name="Google Shape;44;p2"/>
              <p:cNvSpPr/>
              <p:nvPr/>
            </p:nvSpPr>
            <p:spPr>
              <a:xfrm rot="5400000">
                <a:off x="11021760" y="154332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7" name="Google Shape;45;p2"/>
              <p:cNvSpPr/>
              <p:nvPr/>
            </p:nvSpPr>
            <p:spPr>
              <a:xfrm rot="5400000">
                <a:off x="10749240" y="24624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8" name="Google Shape;46;p2"/>
              <p:cNvSpPr/>
              <p:nvPr/>
            </p:nvSpPr>
            <p:spPr>
              <a:xfrm rot="5400000">
                <a:off x="10749960" y="5716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9" name="Google Shape;47;p2"/>
              <p:cNvSpPr/>
              <p:nvPr/>
            </p:nvSpPr>
            <p:spPr>
              <a:xfrm rot="5400000">
                <a:off x="10749960" y="8946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30" name="Google Shape;48;p2"/>
              <p:cNvSpPr/>
              <p:nvPr/>
            </p:nvSpPr>
            <p:spPr>
              <a:xfrm rot="5400000">
                <a:off x="10750680" y="12178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31" name="Google Shape;49;p2"/>
              <p:cNvSpPr/>
              <p:nvPr/>
            </p:nvSpPr>
            <p:spPr>
              <a:xfrm rot="5400000">
                <a:off x="10750680" y="15433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grpSp>
        <p:nvGrpSpPr>
          <p:cNvPr id="32" name="Групиране 41"/>
          <p:cNvGrpSpPr/>
          <p:nvPr/>
        </p:nvGrpSpPr>
        <p:grpSpPr>
          <a:xfrm>
            <a:off x="324360" y="3390480"/>
            <a:ext cx="3029400" cy="3207240"/>
            <a:chOff x="324360" y="3390480"/>
            <a:chExt cx="3029400" cy="3207240"/>
          </a:xfrm>
        </p:grpSpPr>
        <p:sp>
          <p:nvSpPr>
            <p:cNvPr id="33" name="Google Shape;12;p2"/>
            <p:cNvSpPr/>
            <p:nvPr/>
          </p:nvSpPr>
          <p:spPr>
            <a:xfrm rot="5400000">
              <a:off x="2879640" y="6123600"/>
              <a:ext cx="476280" cy="471600"/>
            </a:xfrm>
            <a:custGeom>
              <a:avLst/>
              <a:gdLst>
                <a:gd name="textAreaLeft" fmla="*/ 0 w 476280"/>
                <a:gd name="textAreaRight" fmla="*/ 477000 w 476280"/>
                <a:gd name="textAreaTop" fmla="*/ 0 h 471600"/>
                <a:gd name="textAreaBottom" fmla="*/ 472320 h 4716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34" name="Google Shape;15;p2"/>
            <p:cNvSpPr/>
            <p:nvPr/>
          </p:nvSpPr>
          <p:spPr>
            <a:xfrm rot="5400000">
              <a:off x="423000" y="4043520"/>
              <a:ext cx="627480" cy="621000"/>
            </a:xfrm>
            <a:custGeom>
              <a:avLst/>
              <a:gdLst>
                <a:gd name="textAreaLeft" fmla="*/ 0 w 627480"/>
                <a:gd name="textAreaRight" fmla="*/ 628200 w 627480"/>
                <a:gd name="textAreaTop" fmla="*/ 0 h 621000"/>
                <a:gd name="textAreaBottom" fmla="*/ 621720 h 621000"/>
              </a:gdLst>
              <a:ahLst/>
              <a:rect l="textAreaLeft" t="textAreaTop" r="textAreaRight" b="textAreaBottom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35" name="Google Shape;19;p2"/>
            <p:cNvSpPr/>
            <p:nvPr/>
          </p:nvSpPr>
          <p:spPr>
            <a:xfrm rot="5400000">
              <a:off x="865440" y="4632480"/>
              <a:ext cx="306360" cy="306360"/>
            </a:xfrm>
            <a:custGeom>
              <a:avLst/>
              <a:gdLst>
                <a:gd name="textAreaLeft" fmla="*/ 0 w 306360"/>
                <a:gd name="textAreaRight" fmla="*/ 307080 w 306360"/>
                <a:gd name="textAreaTop" fmla="*/ 0 h 306360"/>
                <a:gd name="textAreaBottom" fmla="*/ 307080 h 306360"/>
              </a:gdLst>
              <a:ahLst/>
              <a:rect l="textAreaLeft" t="textAreaTop" r="textAreaRight" b="textAreaBottom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36" name="Google Shape;20;p2"/>
            <p:cNvSpPr/>
            <p:nvPr/>
          </p:nvSpPr>
          <p:spPr>
            <a:xfrm rot="5400000">
              <a:off x="430560" y="3390480"/>
              <a:ext cx="306720" cy="306360"/>
            </a:xfrm>
            <a:custGeom>
              <a:avLst/>
              <a:gdLst>
                <a:gd name="textAreaLeft" fmla="*/ 0 w 306720"/>
                <a:gd name="textAreaRight" fmla="*/ 307440 w 306720"/>
                <a:gd name="textAreaTop" fmla="*/ 0 h 306360"/>
                <a:gd name="textAreaBottom" fmla="*/ 307080 h 306360"/>
              </a:gdLst>
              <a:ahLst/>
              <a:rect l="textAreaLeft" t="textAreaTop" r="textAreaRight" b="textAreaBottom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37" name="Google Shape;22;p2"/>
            <p:cNvSpPr/>
            <p:nvPr/>
          </p:nvSpPr>
          <p:spPr>
            <a:xfrm rot="5400000">
              <a:off x="1772280" y="5590080"/>
              <a:ext cx="930960" cy="931680"/>
            </a:xfrm>
            <a:custGeom>
              <a:avLst/>
              <a:gdLst>
                <a:gd name="textAreaLeft" fmla="*/ 0 w 930960"/>
                <a:gd name="textAreaRight" fmla="*/ 931680 w 930960"/>
                <a:gd name="textAreaTop" fmla="*/ 0 h 931680"/>
                <a:gd name="textAreaBottom" fmla="*/ 932400 h 93168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38" name="Google Shape;50;p2"/>
            <p:cNvGrpSpPr/>
            <p:nvPr/>
          </p:nvGrpSpPr>
          <p:grpSpPr>
            <a:xfrm>
              <a:off x="324360" y="5217120"/>
              <a:ext cx="1190160" cy="1305720"/>
              <a:chOff x="324360" y="5217120"/>
              <a:chExt cx="1190160" cy="1305720"/>
            </a:xfrm>
          </p:grpSpPr>
          <p:sp>
            <p:nvSpPr>
              <p:cNvPr id="39" name="Google Shape;51;p2"/>
              <p:cNvSpPr/>
              <p:nvPr/>
            </p:nvSpPr>
            <p:spPr>
              <a:xfrm rot="5400000">
                <a:off x="1406160" y="521712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0" name="Google Shape;52;p2"/>
              <p:cNvSpPr/>
              <p:nvPr/>
            </p:nvSpPr>
            <p:spPr>
              <a:xfrm rot="5400000">
                <a:off x="1406520" y="551160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1" name="Google Shape;53;p2"/>
              <p:cNvSpPr/>
              <p:nvPr/>
            </p:nvSpPr>
            <p:spPr>
              <a:xfrm rot="5400000">
                <a:off x="1406880" y="58158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2" name="Google Shape;54;p2"/>
              <p:cNvSpPr/>
              <p:nvPr/>
            </p:nvSpPr>
            <p:spPr>
              <a:xfrm rot="5400000">
                <a:off x="1407240" y="61153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3" name="Google Shape;55;p2"/>
              <p:cNvSpPr/>
              <p:nvPr/>
            </p:nvSpPr>
            <p:spPr>
              <a:xfrm rot="5400000">
                <a:off x="1407600" y="641448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4" name="Google Shape;56;p2"/>
              <p:cNvSpPr/>
              <p:nvPr/>
            </p:nvSpPr>
            <p:spPr>
              <a:xfrm rot="5400000">
                <a:off x="1135800" y="52174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5" name="Google Shape;57;p2"/>
              <p:cNvSpPr/>
              <p:nvPr/>
            </p:nvSpPr>
            <p:spPr>
              <a:xfrm rot="5400000">
                <a:off x="1136160" y="551196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6" name="Google Shape;58;p2"/>
              <p:cNvSpPr/>
              <p:nvPr/>
            </p:nvSpPr>
            <p:spPr>
              <a:xfrm rot="5400000">
                <a:off x="1136520" y="581616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7" name="Google Shape;59;p2"/>
              <p:cNvSpPr/>
              <p:nvPr/>
            </p:nvSpPr>
            <p:spPr>
              <a:xfrm rot="5400000">
                <a:off x="1137240" y="611568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8" name="Google Shape;60;p2"/>
              <p:cNvSpPr/>
              <p:nvPr/>
            </p:nvSpPr>
            <p:spPr>
              <a:xfrm rot="5400000">
                <a:off x="1137240" y="641484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49" name="Google Shape;61;p2"/>
              <p:cNvSpPr/>
              <p:nvPr/>
            </p:nvSpPr>
            <p:spPr>
              <a:xfrm rot="5400000">
                <a:off x="865080" y="521784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0" name="Google Shape;62;p2"/>
              <p:cNvSpPr/>
              <p:nvPr/>
            </p:nvSpPr>
            <p:spPr>
              <a:xfrm rot="5400000">
                <a:off x="865800" y="551232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1" name="Google Shape;63;p2"/>
              <p:cNvSpPr/>
              <p:nvPr/>
            </p:nvSpPr>
            <p:spPr>
              <a:xfrm rot="5400000">
                <a:off x="866160" y="581652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2" name="Google Shape;64;p2"/>
              <p:cNvSpPr/>
              <p:nvPr/>
            </p:nvSpPr>
            <p:spPr>
              <a:xfrm rot="5400000">
                <a:off x="866520" y="611568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3" name="Google Shape;65;p2"/>
              <p:cNvSpPr/>
              <p:nvPr/>
            </p:nvSpPr>
            <p:spPr>
              <a:xfrm rot="5400000">
                <a:off x="866880" y="64152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4" name="Google Shape;66;p2"/>
              <p:cNvSpPr/>
              <p:nvPr/>
            </p:nvSpPr>
            <p:spPr>
              <a:xfrm rot="5400000">
                <a:off x="594360" y="52182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5" name="Google Shape;67;p2"/>
              <p:cNvSpPr/>
              <p:nvPr/>
            </p:nvSpPr>
            <p:spPr>
              <a:xfrm rot="5400000">
                <a:off x="595080" y="551268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6" name="Google Shape;68;p2"/>
              <p:cNvSpPr/>
              <p:nvPr/>
            </p:nvSpPr>
            <p:spPr>
              <a:xfrm rot="5400000">
                <a:off x="595440" y="58168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7" name="Google Shape;69;p2"/>
              <p:cNvSpPr/>
              <p:nvPr/>
            </p:nvSpPr>
            <p:spPr>
              <a:xfrm rot="5400000">
                <a:off x="595800" y="611604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8" name="Google Shape;70;p2"/>
              <p:cNvSpPr/>
              <p:nvPr/>
            </p:nvSpPr>
            <p:spPr>
              <a:xfrm rot="5400000">
                <a:off x="596160" y="641556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59" name="Google Shape;71;p2"/>
              <p:cNvSpPr/>
              <p:nvPr/>
            </p:nvSpPr>
            <p:spPr>
              <a:xfrm rot="5400000">
                <a:off x="324000" y="521856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60" name="Google Shape;72;p2"/>
              <p:cNvSpPr/>
              <p:nvPr/>
            </p:nvSpPr>
            <p:spPr>
              <a:xfrm rot="5400000">
                <a:off x="324720" y="551304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61" name="Google Shape;73;p2"/>
              <p:cNvSpPr/>
              <p:nvPr/>
            </p:nvSpPr>
            <p:spPr>
              <a:xfrm rot="5400000">
                <a:off x="325080" y="581724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62" name="Google Shape;74;p2"/>
              <p:cNvSpPr/>
              <p:nvPr/>
            </p:nvSpPr>
            <p:spPr>
              <a:xfrm rot="5400000">
                <a:off x="325440" y="61164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63" name="Google Shape;75;p2"/>
              <p:cNvSpPr/>
              <p:nvPr/>
            </p:nvSpPr>
            <p:spPr>
              <a:xfrm rot="5400000">
                <a:off x="325800" y="64159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sp>
        <p:nvSpPr>
          <p:cNvPr id="64" name="PlaceHolder 1"/>
          <p:cNvSpPr>
            <a:spLocks noGrp="1"/>
          </p:cNvSpPr>
          <p:nvPr>
            <p:ph type="ftr" idx="1"/>
          </p:nvPr>
        </p:nvSpPr>
        <p:spPr>
          <a:xfrm>
            <a:off x="377280" y="43920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dt" idx="2"/>
          </p:nvPr>
        </p:nvSpPr>
        <p:spPr>
          <a:xfrm>
            <a:off x="3580920" y="205704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Второй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>
            <a:lumMod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иране 7"/>
          <p:cNvGrpSpPr/>
          <p:nvPr/>
        </p:nvGrpSpPr>
        <p:grpSpPr>
          <a:xfrm>
            <a:off x="9040320" y="146880"/>
            <a:ext cx="2966760" cy="2564640"/>
            <a:chOff x="9040320" y="146880"/>
            <a:chExt cx="2966760" cy="2564640"/>
          </a:xfrm>
        </p:grpSpPr>
        <p:sp>
          <p:nvSpPr>
            <p:cNvPr id="69" name="Google Shape;13;p2"/>
            <p:cNvSpPr/>
            <p:nvPr/>
          </p:nvSpPr>
          <p:spPr>
            <a:xfrm rot="7107000">
              <a:off x="9999000" y="214560"/>
              <a:ext cx="376920" cy="373320"/>
            </a:xfrm>
            <a:custGeom>
              <a:avLst/>
              <a:gdLst>
                <a:gd name="textAreaLeft" fmla="*/ 0 w 376920"/>
                <a:gd name="textAreaRight" fmla="*/ 377640 w 376920"/>
                <a:gd name="textAreaTop" fmla="*/ 0 h 373320"/>
                <a:gd name="textAreaBottom" fmla="*/ 374040 h 373320"/>
              </a:gdLst>
              <a:ahLst/>
              <a:rect l="textAreaLeft" t="textAreaTop" r="textAreaRight" b="textAreaBottom"/>
              <a:pathLst>
                <a:path w="7855" h="7776">
                  <a:moveTo>
                    <a:pt x="443" y="1"/>
                  </a:moveTo>
                  <a:cubicBezTo>
                    <a:pt x="409" y="1"/>
                    <a:pt x="374" y="5"/>
                    <a:pt x="339" y="14"/>
                  </a:cubicBezTo>
                  <a:cubicBezTo>
                    <a:pt x="126" y="74"/>
                    <a:pt x="1" y="293"/>
                    <a:pt x="60" y="506"/>
                  </a:cubicBezTo>
                  <a:lnTo>
                    <a:pt x="728" y="2901"/>
                  </a:lnTo>
                  <a:cubicBezTo>
                    <a:pt x="775" y="3071"/>
                    <a:pt x="931" y="3191"/>
                    <a:pt x="1109" y="3191"/>
                  </a:cubicBezTo>
                  <a:cubicBezTo>
                    <a:pt x="1115" y="3191"/>
                    <a:pt x="1122" y="3191"/>
                    <a:pt x="1129" y="3190"/>
                  </a:cubicBezTo>
                  <a:lnTo>
                    <a:pt x="3296" y="3103"/>
                  </a:lnTo>
                  <a:lnTo>
                    <a:pt x="3876" y="5191"/>
                  </a:lnTo>
                  <a:cubicBezTo>
                    <a:pt x="3924" y="5365"/>
                    <a:pt x="4084" y="5483"/>
                    <a:pt x="4264" y="5483"/>
                  </a:cubicBezTo>
                  <a:cubicBezTo>
                    <a:pt x="4268" y="5483"/>
                    <a:pt x="4273" y="5483"/>
                    <a:pt x="4278" y="5483"/>
                  </a:cubicBezTo>
                  <a:lnTo>
                    <a:pt x="6444" y="5393"/>
                  </a:lnTo>
                  <a:lnTo>
                    <a:pt x="7025" y="7483"/>
                  </a:lnTo>
                  <a:cubicBezTo>
                    <a:pt x="7051" y="7573"/>
                    <a:pt x="7105" y="7646"/>
                    <a:pt x="7174" y="7699"/>
                  </a:cubicBezTo>
                  <a:cubicBezTo>
                    <a:pt x="7241" y="7748"/>
                    <a:pt x="7322" y="7775"/>
                    <a:pt x="7406" y="7775"/>
                  </a:cubicBezTo>
                  <a:cubicBezTo>
                    <a:pt x="7443" y="7775"/>
                    <a:pt x="7480" y="7770"/>
                    <a:pt x="7516" y="7759"/>
                  </a:cubicBezTo>
                  <a:cubicBezTo>
                    <a:pt x="7728" y="7702"/>
                    <a:pt x="7855" y="7480"/>
                    <a:pt x="7795" y="7268"/>
                  </a:cubicBezTo>
                  <a:lnTo>
                    <a:pt x="7128" y="4875"/>
                  </a:lnTo>
                  <a:cubicBezTo>
                    <a:pt x="7080" y="4701"/>
                    <a:pt x="6921" y="4583"/>
                    <a:pt x="6742" y="4583"/>
                  </a:cubicBezTo>
                  <a:cubicBezTo>
                    <a:pt x="6737" y="4583"/>
                    <a:pt x="6732" y="4584"/>
                    <a:pt x="6726" y="4584"/>
                  </a:cubicBezTo>
                  <a:lnTo>
                    <a:pt x="4560" y="4673"/>
                  </a:lnTo>
                  <a:lnTo>
                    <a:pt x="3979" y="2583"/>
                  </a:lnTo>
                  <a:cubicBezTo>
                    <a:pt x="3931" y="2414"/>
                    <a:pt x="3776" y="2294"/>
                    <a:pt x="3600" y="2294"/>
                  </a:cubicBezTo>
                  <a:cubicBezTo>
                    <a:pt x="3592" y="2294"/>
                    <a:pt x="3585" y="2294"/>
                    <a:pt x="3578" y="2294"/>
                  </a:cubicBezTo>
                  <a:lnTo>
                    <a:pt x="1411" y="2380"/>
                  </a:lnTo>
                  <a:lnTo>
                    <a:pt x="830" y="293"/>
                  </a:lnTo>
                  <a:cubicBezTo>
                    <a:pt x="780" y="116"/>
                    <a:pt x="619" y="1"/>
                    <a:pt x="44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70" name="Google Shape;17;p2"/>
            <p:cNvSpPr/>
            <p:nvPr/>
          </p:nvSpPr>
          <p:spPr>
            <a:xfrm rot="5400000">
              <a:off x="11344320" y="2048760"/>
              <a:ext cx="662760" cy="662760"/>
            </a:xfrm>
            <a:custGeom>
              <a:avLst/>
              <a:gdLst>
                <a:gd name="textAreaLeft" fmla="*/ 0 w 662760"/>
                <a:gd name="textAreaRight" fmla="*/ 663480 w 662760"/>
                <a:gd name="textAreaTop" fmla="*/ 0 h 662760"/>
                <a:gd name="textAreaBottom" fmla="*/ 663480 h 662760"/>
              </a:gdLst>
              <a:ahLst/>
              <a:rect l="textAreaLeft" t="textAreaTop" r="textAreaRight" b="textAreaBottom"/>
              <a:pathLst>
                <a:path w="8293" h="8292">
                  <a:moveTo>
                    <a:pt x="4583" y="0"/>
                  </a:moveTo>
                  <a:lnTo>
                    <a:pt x="3491" y="2253"/>
                  </a:lnTo>
                  <a:lnTo>
                    <a:pt x="1238" y="1161"/>
                  </a:lnTo>
                  <a:lnTo>
                    <a:pt x="1" y="3710"/>
                  </a:lnTo>
                  <a:lnTo>
                    <a:pt x="2253" y="4804"/>
                  </a:lnTo>
                  <a:lnTo>
                    <a:pt x="1162" y="7057"/>
                  </a:lnTo>
                  <a:lnTo>
                    <a:pt x="3710" y="8292"/>
                  </a:lnTo>
                  <a:lnTo>
                    <a:pt x="4802" y="6039"/>
                  </a:lnTo>
                  <a:lnTo>
                    <a:pt x="7054" y="7134"/>
                  </a:lnTo>
                  <a:lnTo>
                    <a:pt x="8293" y="4582"/>
                  </a:lnTo>
                  <a:lnTo>
                    <a:pt x="6039" y="3491"/>
                  </a:lnTo>
                  <a:lnTo>
                    <a:pt x="7131" y="1238"/>
                  </a:lnTo>
                  <a:lnTo>
                    <a:pt x="4583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71" name="Google Shape;18;p2"/>
            <p:cNvSpPr/>
            <p:nvPr/>
          </p:nvSpPr>
          <p:spPr>
            <a:xfrm rot="5400000">
              <a:off x="9039960" y="284760"/>
              <a:ext cx="451080" cy="450720"/>
            </a:xfrm>
            <a:custGeom>
              <a:avLst/>
              <a:gdLst>
                <a:gd name="textAreaLeft" fmla="*/ 0 w 451080"/>
                <a:gd name="textAreaRight" fmla="*/ 451800 w 451080"/>
                <a:gd name="textAreaTop" fmla="*/ 0 h 450720"/>
                <a:gd name="textAreaBottom" fmla="*/ 451440 h 45072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72" name="Google Shape;21;p2"/>
            <p:cNvSpPr/>
            <p:nvPr/>
          </p:nvSpPr>
          <p:spPr>
            <a:xfrm rot="5400000">
              <a:off x="10201680" y="957240"/>
              <a:ext cx="230040" cy="230040"/>
            </a:xfrm>
            <a:custGeom>
              <a:avLst/>
              <a:gdLst>
                <a:gd name="textAreaLeft" fmla="*/ 0 w 230040"/>
                <a:gd name="textAreaRight" fmla="*/ 230760 w 230040"/>
                <a:gd name="textAreaTop" fmla="*/ 0 h 230040"/>
                <a:gd name="textAreaBottom" fmla="*/ 230760 h 230040"/>
              </a:gdLst>
              <a:ahLst/>
              <a:rect l="textAreaLeft" t="textAreaTop" r="textAreaRight" b="textAreaBottom"/>
              <a:pathLst>
                <a:path w="7138" h="7139">
                  <a:moveTo>
                    <a:pt x="3010" y="1"/>
                  </a:moveTo>
                  <a:lnTo>
                    <a:pt x="1" y="4132"/>
                  </a:lnTo>
                  <a:lnTo>
                    <a:pt x="4128" y="7138"/>
                  </a:lnTo>
                  <a:lnTo>
                    <a:pt x="7137" y="301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73" name="Google Shape;24;p2"/>
            <p:cNvGrpSpPr/>
            <p:nvPr/>
          </p:nvGrpSpPr>
          <p:grpSpPr>
            <a:xfrm>
              <a:off x="10749600" y="244800"/>
              <a:ext cx="1190520" cy="1405440"/>
              <a:chOff x="10749600" y="244800"/>
              <a:chExt cx="1190520" cy="1405440"/>
            </a:xfrm>
          </p:grpSpPr>
          <p:sp>
            <p:nvSpPr>
              <p:cNvPr id="74" name="Google Shape;25;p2"/>
              <p:cNvSpPr/>
              <p:nvPr/>
            </p:nvSpPr>
            <p:spPr>
              <a:xfrm rot="5400000">
                <a:off x="11831760" y="2448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75" name="Google Shape;26;p2"/>
              <p:cNvSpPr/>
              <p:nvPr/>
            </p:nvSpPr>
            <p:spPr>
              <a:xfrm rot="5400000">
                <a:off x="11832120" y="57024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76" name="Google Shape;27;p2"/>
              <p:cNvSpPr/>
              <p:nvPr/>
            </p:nvSpPr>
            <p:spPr>
              <a:xfrm rot="5400000">
                <a:off x="11832480" y="89352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77" name="Google Shape;28;p2"/>
              <p:cNvSpPr/>
              <p:nvPr/>
            </p:nvSpPr>
            <p:spPr>
              <a:xfrm rot="5400000">
                <a:off x="11832840" y="12168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78" name="Google Shape;29;p2"/>
              <p:cNvSpPr/>
              <p:nvPr/>
            </p:nvSpPr>
            <p:spPr>
              <a:xfrm rot="5400000">
                <a:off x="11833200" y="154224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79" name="Google Shape;30;p2"/>
              <p:cNvSpPr/>
              <p:nvPr/>
            </p:nvSpPr>
            <p:spPr>
              <a:xfrm rot="5400000">
                <a:off x="11561400" y="24516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0" name="Google Shape;31;p2"/>
              <p:cNvSpPr/>
              <p:nvPr/>
            </p:nvSpPr>
            <p:spPr>
              <a:xfrm rot="5400000">
                <a:off x="11561400" y="57060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1" name="Google Shape;32;p2"/>
              <p:cNvSpPr/>
              <p:nvPr/>
            </p:nvSpPr>
            <p:spPr>
              <a:xfrm rot="5400000">
                <a:off x="11561760" y="8938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2" name="Google Shape;33;p2"/>
              <p:cNvSpPr/>
              <p:nvPr/>
            </p:nvSpPr>
            <p:spPr>
              <a:xfrm rot="5400000">
                <a:off x="11562840" y="121716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3" name="Google Shape;34;p2"/>
              <p:cNvSpPr/>
              <p:nvPr/>
            </p:nvSpPr>
            <p:spPr>
              <a:xfrm rot="5400000">
                <a:off x="11562480" y="15426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4" name="Google Shape;35;p2"/>
              <p:cNvSpPr/>
              <p:nvPr/>
            </p:nvSpPr>
            <p:spPr>
              <a:xfrm rot="5400000">
                <a:off x="11290320" y="2455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5" name="Google Shape;36;p2"/>
              <p:cNvSpPr/>
              <p:nvPr/>
            </p:nvSpPr>
            <p:spPr>
              <a:xfrm rot="5400000">
                <a:off x="11291040" y="57096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6" name="Google Shape;37;p2"/>
              <p:cNvSpPr/>
              <p:nvPr/>
            </p:nvSpPr>
            <p:spPr>
              <a:xfrm rot="5400000">
                <a:off x="11291400" y="89424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7" name="Google Shape;38;p2"/>
              <p:cNvSpPr/>
              <p:nvPr/>
            </p:nvSpPr>
            <p:spPr>
              <a:xfrm rot="5400000">
                <a:off x="11291760" y="121716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8" name="Google Shape;39;p2"/>
              <p:cNvSpPr/>
              <p:nvPr/>
            </p:nvSpPr>
            <p:spPr>
              <a:xfrm rot="5400000">
                <a:off x="11292120" y="15426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89" name="Google Shape;40;p2"/>
              <p:cNvSpPr/>
              <p:nvPr/>
            </p:nvSpPr>
            <p:spPr>
              <a:xfrm rot="5400000">
                <a:off x="11019960" y="2458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0" name="Google Shape;41;p2"/>
              <p:cNvSpPr/>
              <p:nvPr/>
            </p:nvSpPr>
            <p:spPr>
              <a:xfrm rot="5400000">
                <a:off x="11020680" y="571320"/>
                <a:ext cx="106560" cy="10728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1" name="Google Shape;42;p2"/>
              <p:cNvSpPr/>
              <p:nvPr/>
            </p:nvSpPr>
            <p:spPr>
              <a:xfrm rot="5400000">
                <a:off x="11020680" y="894240"/>
                <a:ext cx="106920" cy="10728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2" name="Google Shape;43;p2"/>
              <p:cNvSpPr/>
              <p:nvPr/>
            </p:nvSpPr>
            <p:spPr>
              <a:xfrm rot="5400000">
                <a:off x="11021400" y="1217520"/>
                <a:ext cx="106560" cy="10728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3" name="Google Shape;44;p2"/>
              <p:cNvSpPr/>
              <p:nvPr/>
            </p:nvSpPr>
            <p:spPr>
              <a:xfrm rot="5400000">
                <a:off x="11021760" y="154332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4" name="Google Shape;45;p2"/>
              <p:cNvSpPr/>
              <p:nvPr/>
            </p:nvSpPr>
            <p:spPr>
              <a:xfrm rot="5400000">
                <a:off x="10749240" y="24624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5" name="Google Shape;46;p2"/>
              <p:cNvSpPr/>
              <p:nvPr/>
            </p:nvSpPr>
            <p:spPr>
              <a:xfrm rot="5400000">
                <a:off x="10749960" y="5716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6" name="Google Shape;47;p2"/>
              <p:cNvSpPr/>
              <p:nvPr/>
            </p:nvSpPr>
            <p:spPr>
              <a:xfrm rot="5400000">
                <a:off x="10749960" y="8946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7" name="Google Shape;48;p2"/>
              <p:cNvSpPr/>
              <p:nvPr/>
            </p:nvSpPr>
            <p:spPr>
              <a:xfrm rot="5400000">
                <a:off x="10750680" y="12178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98" name="Google Shape;49;p2"/>
              <p:cNvSpPr/>
              <p:nvPr/>
            </p:nvSpPr>
            <p:spPr>
              <a:xfrm rot="5400000">
                <a:off x="10750680" y="15433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grpSp>
        <p:nvGrpSpPr>
          <p:cNvPr id="99" name="Групиране 38"/>
          <p:cNvGrpSpPr/>
          <p:nvPr/>
        </p:nvGrpSpPr>
        <p:grpSpPr>
          <a:xfrm>
            <a:off x="324360" y="3390480"/>
            <a:ext cx="3029400" cy="3207240"/>
            <a:chOff x="324360" y="3390480"/>
            <a:chExt cx="3029400" cy="3207240"/>
          </a:xfrm>
        </p:grpSpPr>
        <p:sp>
          <p:nvSpPr>
            <p:cNvPr id="100" name="Google Shape;12;p2"/>
            <p:cNvSpPr/>
            <p:nvPr/>
          </p:nvSpPr>
          <p:spPr>
            <a:xfrm rot="5400000">
              <a:off x="2879640" y="6123600"/>
              <a:ext cx="476280" cy="471600"/>
            </a:xfrm>
            <a:custGeom>
              <a:avLst/>
              <a:gdLst>
                <a:gd name="textAreaLeft" fmla="*/ 0 w 476280"/>
                <a:gd name="textAreaRight" fmla="*/ 477000 w 476280"/>
                <a:gd name="textAreaTop" fmla="*/ 0 h 471600"/>
                <a:gd name="textAreaBottom" fmla="*/ 472320 h 4716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01" name="Google Shape;15;p2"/>
            <p:cNvSpPr/>
            <p:nvPr/>
          </p:nvSpPr>
          <p:spPr>
            <a:xfrm rot="5400000">
              <a:off x="423000" y="4043520"/>
              <a:ext cx="627480" cy="621000"/>
            </a:xfrm>
            <a:custGeom>
              <a:avLst/>
              <a:gdLst>
                <a:gd name="textAreaLeft" fmla="*/ 0 w 627480"/>
                <a:gd name="textAreaRight" fmla="*/ 628200 w 627480"/>
                <a:gd name="textAreaTop" fmla="*/ 0 h 621000"/>
                <a:gd name="textAreaBottom" fmla="*/ 621720 h 621000"/>
              </a:gdLst>
              <a:ahLst/>
              <a:rect l="textAreaLeft" t="textAreaTop" r="textAreaRight" b="textAreaBottom"/>
              <a:pathLst>
                <a:path w="7851" h="7773">
                  <a:moveTo>
                    <a:pt x="444" y="0"/>
                  </a:moveTo>
                  <a:cubicBezTo>
                    <a:pt x="408" y="0"/>
                    <a:pt x="372" y="5"/>
                    <a:pt x="335" y="15"/>
                  </a:cubicBezTo>
                  <a:cubicBezTo>
                    <a:pt x="123" y="72"/>
                    <a:pt x="0" y="294"/>
                    <a:pt x="60" y="503"/>
                  </a:cubicBezTo>
                  <a:lnTo>
                    <a:pt x="726" y="2899"/>
                  </a:lnTo>
                  <a:cubicBezTo>
                    <a:pt x="775" y="3068"/>
                    <a:pt x="929" y="3188"/>
                    <a:pt x="1103" y="3188"/>
                  </a:cubicBezTo>
                  <a:cubicBezTo>
                    <a:pt x="1110" y="3188"/>
                    <a:pt x="1117" y="3187"/>
                    <a:pt x="1125" y="3187"/>
                  </a:cubicBezTo>
                  <a:lnTo>
                    <a:pt x="3291" y="3101"/>
                  </a:lnTo>
                  <a:lnTo>
                    <a:pt x="3876" y="5188"/>
                  </a:lnTo>
                  <a:cubicBezTo>
                    <a:pt x="3924" y="5362"/>
                    <a:pt x="4082" y="5480"/>
                    <a:pt x="4258" y="5480"/>
                  </a:cubicBezTo>
                  <a:cubicBezTo>
                    <a:pt x="4264" y="5480"/>
                    <a:pt x="4269" y="5480"/>
                    <a:pt x="4274" y="5480"/>
                  </a:cubicBezTo>
                  <a:lnTo>
                    <a:pt x="6444" y="5390"/>
                  </a:lnTo>
                  <a:lnTo>
                    <a:pt x="7025" y="7481"/>
                  </a:lnTo>
                  <a:cubicBezTo>
                    <a:pt x="7051" y="7570"/>
                    <a:pt x="7104" y="7643"/>
                    <a:pt x="7173" y="7697"/>
                  </a:cubicBezTo>
                  <a:cubicBezTo>
                    <a:pt x="7241" y="7745"/>
                    <a:pt x="7321" y="7773"/>
                    <a:pt x="7404" y="7773"/>
                  </a:cubicBezTo>
                  <a:cubicBezTo>
                    <a:pt x="7441" y="7773"/>
                    <a:pt x="7478" y="7767"/>
                    <a:pt x="7515" y="7756"/>
                  </a:cubicBezTo>
                  <a:cubicBezTo>
                    <a:pt x="7728" y="7700"/>
                    <a:pt x="7850" y="7478"/>
                    <a:pt x="7791" y="7265"/>
                  </a:cubicBezTo>
                  <a:lnTo>
                    <a:pt x="7124" y="4873"/>
                  </a:lnTo>
                  <a:cubicBezTo>
                    <a:pt x="7075" y="4698"/>
                    <a:pt x="6917" y="4580"/>
                    <a:pt x="6740" y="4580"/>
                  </a:cubicBezTo>
                  <a:cubicBezTo>
                    <a:pt x="6735" y="4580"/>
                    <a:pt x="6731" y="4580"/>
                    <a:pt x="6726" y="4581"/>
                  </a:cubicBezTo>
                  <a:lnTo>
                    <a:pt x="4559" y="4671"/>
                  </a:lnTo>
                  <a:lnTo>
                    <a:pt x="3975" y="2583"/>
                  </a:lnTo>
                  <a:cubicBezTo>
                    <a:pt x="3927" y="2409"/>
                    <a:pt x="3768" y="2291"/>
                    <a:pt x="3591" y="2291"/>
                  </a:cubicBezTo>
                  <a:cubicBezTo>
                    <a:pt x="3587" y="2291"/>
                    <a:pt x="3582" y="2291"/>
                    <a:pt x="3577" y="2291"/>
                  </a:cubicBezTo>
                  <a:lnTo>
                    <a:pt x="1410" y="2381"/>
                  </a:lnTo>
                  <a:lnTo>
                    <a:pt x="826" y="291"/>
                  </a:lnTo>
                  <a:cubicBezTo>
                    <a:pt x="776" y="115"/>
                    <a:pt x="618" y="0"/>
                    <a:pt x="444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02" name="Google Shape;19;p2"/>
            <p:cNvSpPr/>
            <p:nvPr/>
          </p:nvSpPr>
          <p:spPr>
            <a:xfrm rot="5400000">
              <a:off x="865440" y="4632480"/>
              <a:ext cx="306360" cy="306360"/>
            </a:xfrm>
            <a:custGeom>
              <a:avLst/>
              <a:gdLst>
                <a:gd name="textAreaLeft" fmla="*/ 0 w 306360"/>
                <a:gd name="textAreaRight" fmla="*/ 307080 w 306360"/>
                <a:gd name="textAreaTop" fmla="*/ 0 h 306360"/>
                <a:gd name="textAreaBottom" fmla="*/ 307080 h 306360"/>
              </a:gdLst>
              <a:ahLst/>
              <a:rect l="textAreaLeft" t="textAreaTop" r="textAreaRight" b="textAreaBottom"/>
              <a:pathLst>
                <a:path w="3840" h="3840">
                  <a:moveTo>
                    <a:pt x="2121" y="0"/>
                  </a:moveTo>
                  <a:lnTo>
                    <a:pt x="1617" y="1042"/>
                  </a:lnTo>
                  <a:lnTo>
                    <a:pt x="572" y="538"/>
                  </a:lnTo>
                  <a:lnTo>
                    <a:pt x="1" y="1719"/>
                  </a:lnTo>
                  <a:lnTo>
                    <a:pt x="1042" y="2223"/>
                  </a:lnTo>
                  <a:lnTo>
                    <a:pt x="538" y="3268"/>
                  </a:lnTo>
                  <a:lnTo>
                    <a:pt x="1719" y="3839"/>
                  </a:lnTo>
                  <a:lnTo>
                    <a:pt x="2224" y="2797"/>
                  </a:lnTo>
                  <a:lnTo>
                    <a:pt x="3269" y="3302"/>
                  </a:lnTo>
                  <a:lnTo>
                    <a:pt x="3840" y="2123"/>
                  </a:lnTo>
                  <a:lnTo>
                    <a:pt x="2797" y="1616"/>
                  </a:lnTo>
                  <a:lnTo>
                    <a:pt x="3302" y="570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03" name="Google Shape;20;p2"/>
            <p:cNvSpPr/>
            <p:nvPr/>
          </p:nvSpPr>
          <p:spPr>
            <a:xfrm rot="5400000">
              <a:off x="430560" y="3390480"/>
              <a:ext cx="306720" cy="306360"/>
            </a:xfrm>
            <a:custGeom>
              <a:avLst/>
              <a:gdLst>
                <a:gd name="textAreaLeft" fmla="*/ 0 w 306720"/>
                <a:gd name="textAreaRight" fmla="*/ 307440 w 306720"/>
                <a:gd name="textAreaTop" fmla="*/ 0 h 306360"/>
                <a:gd name="textAreaBottom" fmla="*/ 307080 h 306360"/>
              </a:gdLst>
              <a:ahLst/>
              <a:rect l="textAreaLeft" t="textAreaTop" r="textAreaRight" b="textAreaBottom"/>
              <a:pathLst>
                <a:path w="3843" h="3840">
                  <a:moveTo>
                    <a:pt x="2124" y="0"/>
                  </a:moveTo>
                  <a:lnTo>
                    <a:pt x="1616" y="1042"/>
                  </a:lnTo>
                  <a:lnTo>
                    <a:pt x="574" y="538"/>
                  </a:lnTo>
                  <a:lnTo>
                    <a:pt x="0" y="1719"/>
                  </a:lnTo>
                  <a:lnTo>
                    <a:pt x="1046" y="2224"/>
                  </a:lnTo>
                  <a:lnTo>
                    <a:pt x="538" y="3269"/>
                  </a:lnTo>
                  <a:lnTo>
                    <a:pt x="1719" y="3839"/>
                  </a:lnTo>
                  <a:lnTo>
                    <a:pt x="2223" y="2798"/>
                  </a:lnTo>
                  <a:lnTo>
                    <a:pt x="3268" y="3302"/>
                  </a:lnTo>
                  <a:lnTo>
                    <a:pt x="3842" y="2124"/>
                  </a:lnTo>
                  <a:lnTo>
                    <a:pt x="2798" y="1616"/>
                  </a:lnTo>
                  <a:lnTo>
                    <a:pt x="3305" y="571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04" name="Google Shape;22;p2"/>
            <p:cNvSpPr/>
            <p:nvPr/>
          </p:nvSpPr>
          <p:spPr>
            <a:xfrm rot="5400000">
              <a:off x="1772280" y="5590080"/>
              <a:ext cx="930960" cy="931680"/>
            </a:xfrm>
            <a:custGeom>
              <a:avLst/>
              <a:gdLst>
                <a:gd name="textAreaLeft" fmla="*/ 0 w 930960"/>
                <a:gd name="textAreaRight" fmla="*/ 931680 w 930960"/>
                <a:gd name="textAreaTop" fmla="*/ 0 h 931680"/>
                <a:gd name="textAreaBottom" fmla="*/ 932400 h 93168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105" name="Google Shape;50;p2"/>
            <p:cNvGrpSpPr/>
            <p:nvPr/>
          </p:nvGrpSpPr>
          <p:grpSpPr>
            <a:xfrm>
              <a:off x="324360" y="5217120"/>
              <a:ext cx="1190160" cy="1305720"/>
              <a:chOff x="324360" y="5217120"/>
              <a:chExt cx="1190160" cy="1305720"/>
            </a:xfrm>
          </p:grpSpPr>
          <p:sp>
            <p:nvSpPr>
              <p:cNvPr id="106" name="Google Shape;51;p2"/>
              <p:cNvSpPr/>
              <p:nvPr/>
            </p:nvSpPr>
            <p:spPr>
              <a:xfrm rot="5400000">
                <a:off x="1406160" y="521712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3" y="1030"/>
                      <a:pt x="515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3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07" name="Google Shape;52;p2"/>
              <p:cNvSpPr/>
              <p:nvPr/>
            </p:nvSpPr>
            <p:spPr>
              <a:xfrm rot="5400000">
                <a:off x="1406520" y="551160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2" y="1"/>
                    </a:moveTo>
                    <a:cubicBezTo>
                      <a:pt x="229" y="1"/>
                      <a:pt x="1" y="232"/>
                      <a:pt x="1" y="515"/>
                    </a:cubicBezTo>
                    <a:cubicBezTo>
                      <a:pt x="1" y="800"/>
                      <a:pt x="229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08" name="Google Shape;53;p2"/>
              <p:cNvSpPr/>
              <p:nvPr/>
            </p:nvSpPr>
            <p:spPr>
              <a:xfrm rot="5400000">
                <a:off x="1406880" y="58158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4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797"/>
                      <a:pt x="232" y="1029"/>
                      <a:pt x="514" y="1029"/>
                    </a:cubicBezTo>
                    <a:cubicBezTo>
                      <a:pt x="800" y="1025"/>
                      <a:pt x="1028" y="797"/>
                      <a:pt x="1028" y="514"/>
                    </a:cubicBezTo>
                    <a:cubicBezTo>
                      <a:pt x="1028" y="229"/>
                      <a:pt x="796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09" name="Google Shape;54;p2"/>
              <p:cNvSpPr/>
              <p:nvPr/>
            </p:nvSpPr>
            <p:spPr>
              <a:xfrm rot="5400000">
                <a:off x="1407240" y="61153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2" y="1"/>
                    </a:moveTo>
                    <a:cubicBezTo>
                      <a:pt x="230" y="1"/>
                      <a:pt x="1" y="230"/>
                      <a:pt x="1" y="515"/>
                    </a:cubicBezTo>
                    <a:cubicBezTo>
                      <a:pt x="1" y="795"/>
                      <a:pt x="227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30" y="797"/>
                      <a:pt x="1026" y="512"/>
                    </a:cubicBezTo>
                    <a:cubicBezTo>
                      <a:pt x="1026" y="230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0" name="Google Shape;55;p2"/>
              <p:cNvSpPr/>
              <p:nvPr/>
            </p:nvSpPr>
            <p:spPr>
              <a:xfrm rot="5400000">
                <a:off x="1407600" y="641448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0"/>
                    </a:moveTo>
                    <a:cubicBezTo>
                      <a:pt x="229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6" y="0"/>
                      <a:pt x="514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1" name="Google Shape;56;p2"/>
              <p:cNvSpPr/>
              <p:nvPr/>
            </p:nvSpPr>
            <p:spPr>
              <a:xfrm rot="5400000">
                <a:off x="1135800" y="52174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0" y="4"/>
                      <a:pt x="1" y="234"/>
                      <a:pt x="1" y="515"/>
                    </a:cubicBezTo>
                    <a:cubicBezTo>
                      <a:pt x="1" y="801"/>
                      <a:pt x="233" y="1030"/>
                      <a:pt x="515" y="1030"/>
                    </a:cubicBezTo>
                    <a:cubicBezTo>
                      <a:pt x="800" y="1030"/>
                      <a:pt x="1029" y="801"/>
                      <a:pt x="1029" y="515"/>
                    </a:cubicBezTo>
                    <a:cubicBezTo>
                      <a:pt x="1029" y="234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2" name="Google Shape;57;p2"/>
              <p:cNvSpPr/>
              <p:nvPr/>
            </p:nvSpPr>
            <p:spPr>
              <a:xfrm rot="5400000">
                <a:off x="1136160" y="551196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800"/>
                      <a:pt x="229" y="1029"/>
                      <a:pt x="514" y="1029"/>
                    </a:cubicBezTo>
                    <a:cubicBezTo>
                      <a:pt x="796" y="1029"/>
                      <a:pt x="1026" y="797"/>
                      <a:pt x="1026" y="515"/>
                    </a:cubicBezTo>
                    <a:cubicBezTo>
                      <a:pt x="1026" y="229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3" name="Google Shape;58;p2"/>
              <p:cNvSpPr/>
              <p:nvPr/>
            </p:nvSpPr>
            <p:spPr>
              <a:xfrm rot="5400000">
                <a:off x="1136520" y="581616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2" y="1029"/>
                      <a:pt x="515" y="1029"/>
                    </a:cubicBezTo>
                    <a:cubicBezTo>
                      <a:pt x="800" y="1029"/>
                      <a:pt x="1028" y="797"/>
                      <a:pt x="1028" y="514"/>
                    </a:cubicBezTo>
                    <a:cubicBezTo>
                      <a:pt x="1028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4" name="Google Shape;59;p2"/>
              <p:cNvSpPr/>
              <p:nvPr/>
            </p:nvSpPr>
            <p:spPr>
              <a:xfrm rot="5400000">
                <a:off x="1137240" y="6115680"/>
                <a:ext cx="106560" cy="10656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6" h="1027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6" y="1026"/>
                      <a:pt x="509" y="1026"/>
                    </a:cubicBezTo>
                    <a:cubicBezTo>
                      <a:pt x="511" y="1026"/>
                      <a:pt x="512" y="1026"/>
                      <a:pt x="514" y="1026"/>
                    </a:cubicBezTo>
                    <a:cubicBezTo>
                      <a:pt x="797" y="1026"/>
                      <a:pt x="1026" y="797"/>
                      <a:pt x="1026" y="512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5" name="Google Shape;60;p2"/>
              <p:cNvSpPr/>
              <p:nvPr/>
            </p:nvSpPr>
            <p:spPr>
              <a:xfrm rot="5400000">
                <a:off x="1137240" y="641484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0"/>
                    </a:moveTo>
                    <a:cubicBezTo>
                      <a:pt x="230" y="0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6" name="Google Shape;61;p2"/>
              <p:cNvSpPr/>
              <p:nvPr/>
            </p:nvSpPr>
            <p:spPr>
              <a:xfrm rot="5400000">
                <a:off x="865080" y="521784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6">
                    <a:moveTo>
                      <a:pt x="521" y="0"/>
                    </a:moveTo>
                    <a:cubicBezTo>
                      <a:pt x="519" y="0"/>
                      <a:pt x="517" y="0"/>
                      <a:pt x="515" y="0"/>
                    </a:cubicBezTo>
                    <a:cubicBezTo>
                      <a:pt x="230" y="0"/>
                      <a:pt x="1" y="230"/>
                      <a:pt x="1" y="511"/>
                    </a:cubicBezTo>
                    <a:cubicBezTo>
                      <a:pt x="1" y="797"/>
                      <a:pt x="233" y="1026"/>
                      <a:pt x="515" y="1026"/>
                    </a:cubicBezTo>
                    <a:cubicBezTo>
                      <a:pt x="801" y="1026"/>
                      <a:pt x="1030" y="797"/>
                      <a:pt x="1030" y="511"/>
                    </a:cubicBezTo>
                    <a:cubicBezTo>
                      <a:pt x="1030" y="231"/>
                      <a:pt x="800" y="0"/>
                      <a:pt x="521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7" name="Google Shape;62;p2"/>
              <p:cNvSpPr/>
              <p:nvPr/>
            </p:nvSpPr>
            <p:spPr>
              <a:xfrm rot="5400000">
                <a:off x="865800" y="551232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29">
                    <a:moveTo>
                      <a:pt x="511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8" name="Google Shape;63;p2"/>
              <p:cNvSpPr/>
              <p:nvPr/>
            </p:nvSpPr>
            <p:spPr>
              <a:xfrm rot="5400000">
                <a:off x="866160" y="581652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29" y="1"/>
                      <a:pt x="0" y="232"/>
                      <a:pt x="0" y="514"/>
                    </a:cubicBezTo>
                    <a:cubicBezTo>
                      <a:pt x="0" y="800"/>
                      <a:pt x="233" y="1029"/>
                      <a:pt x="515" y="1029"/>
                    </a:cubicBezTo>
                    <a:cubicBezTo>
                      <a:pt x="800" y="1029"/>
                      <a:pt x="1029" y="797"/>
                      <a:pt x="1029" y="514"/>
                    </a:cubicBezTo>
                    <a:cubicBezTo>
                      <a:pt x="1029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19" name="Google Shape;64;p2"/>
              <p:cNvSpPr/>
              <p:nvPr/>
            </p:nvSpPr>
            <p:spPr>
              <a:xfrm rot="5400000">
                <a:off x="866520" y="611568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6" h="1030">
                    <a:moveTo>
                      <a:pt x="511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7"/>
                      <a:pt x="229" y="1030"/>
                      <a:pt x="515" y="1030"/>
                    </a:cubicBezTo>
                    <a:cubicBezTo>
                      <a:pt x="797" y="1026"/>
                      <a:pt x="1026" y="797"/>
                      <a:pt x="1026" y="515"/>
                    </a:cubicBezTo>
                    <a:cubicBezTo>
                      <a:pt x="1026" y="230"/>
                      <a:pt x="797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0" name="Google Shape;65;p2"/>
              <p:cNvSpPr/>
              <p:nvPr/>
            </p:nvSpPr>
            <p:spPr>
              <a:xfrm rot="5400000">
                <a:off x="866880" y="64152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30" h="1027">
                    <a:moveTo>
                      <a:pt x="515" y="1"/>
                    </a:moveTo>
                    <a:cubicBezTo>
                      <a:pt x="230" y="1"/>
                      <a:pt x="0" y="230"/>
                      <a:pt x="0" y="515"/>
                    </a:cubicBezTo>
                    <a:cubicBezTo>
                      <a:pt x="0" y="797"/>
                      <a:pt x="233" y="1026"/>
                      <a:pt x="515" y="1026"/>
                    </a:cubicBezTo>
                    <a:cubicBezTo>
                      <a:pt x="801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1" name="Google Shape;66;p2"/>
              <p:cNvSpPr/>
              <p:nvPr/>
            </p:nvSpPr>
            <p:spPr>
              <a:xfrm rot="5400000">
                <a:off x="594360" y="521820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20" y="0"/>
                    </a:moveTo>
                    <a:cubicBezTo>
                      <a:pt x="518" y="0"/>
                      <a:pt x="516" y="0"/>
                      <a:pt x="514" y="0"/>
                    </a:cubicBez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32" y="1026"/>
                      <a:pt x="514" y="1026"/>
                    </a:cubicBezTo>
                    <a:cubicBezTo>
                      <a:pt x="800" y="1026"/>
                      <a:pt x="1029" y="797"/>
                      <a:pt x="1029" y="512"/>
                    </a:cubicBezTo>
                    <a:cubicBezTo>
                      <a:pt x="1029" y="232"/>
                      <a:pt x="800" y="0"/>
                      <a:pt x="52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2" name="Google Shape;67;p2"/>
              <p:cNvSpPr/>
              <p:nvPr/>
            </p:nvSpPr>
            <p:spPr>
              <a:xfrm rot="5400000">
                <a:off x="595080" y="551268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7" h="1029">
                    <a:moveTo>
                      <a:pt x="512" y="1"/>
                    </a:moveTo>
                    <a:cubicBezTo>
                      <a:pt x="230" y="1"/>
                      <a:pt x="0" y="233"/>
                      <a:pt x="0" y="515"/>
                    </a:cubicBezTo>
                    <a:cubicBezTo>
                      <a:pt x="0" y="800"/>
                      <a:pt x="230" y="1029"/>
                      <a:pt x="515" y="1029"/>
                    </a:cubicBezTo>
                    <a:cubicBezTo>
                      <a:pt x="797" y="1029"/>
                      <a:pt x="1026" y="797"/>
                      <a:pt x="1026" y="515"/>
                    </a:cubicBezTo>
                    <a:cubicBezTo>
                      <a:pt x="1026" y="229"/>
                      <a:pt x="797" y="1"/>
                      <a:pt x="5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3" name="Google Shape;68;p2"/>
              <p:cNvSpPr/>
              <p:nvPr/>
            </p:nvSpPr>
            <p:spPr>
              <a:xfrm rot="5400000">
                <a:off x="595440" y="581688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2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800" y="1029"/>
                      <a:pt x="1030" y="797"/>
                      <a:pt x="1030" y="514"/>
                    </a:cubicBezTo>
                    <a:cubicBezTo>
                      <a:pt x="1030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4" name="Google Shape;69;p2"/>
              <p:cNvSpPr/>
              <p:nvPr/>
            </p:nvSpPr>
            <p:spPr>
              <a:xfrm rot="5400000">
                <a:off x="595800" y="6116040"/>
                <a:ext cx="106560" cy="106920"/>
              </a:xfrm>
              <a:custGeom>
                <a:avLst/>
                <a:gdLst>
                  <a:gd name="textAreaLeft" fmla="*/ 0 w 106560"/>
                  <a:gd name="textAreaRight" fmla="*/ 107280 w 10656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5" h="1030">
                    <a:moveTo>
                      <a:pt x="511" y="1"/>
                    </a:moveTo>
                    <a:cubicBezTo>
                      <a:pt x="229" y="1"/>
                      <a:pt x="0" y="233"/>
                      <a:pt x="0" y="515"/>
                    </a:cubicBezTo>
                    <a:cubicBezTo>
                      <a:pt x="0" y="797"/>
                      <a:pt x="229" y="1030"/>
                      <a:pt x="515" y="1030"/>
                    </a:cubicBezTo>
                    <a:cubicBezTo>
                      <a:pt x="796" y="1026"/>
                      <a:pt x="1025" y="797"/>
                      <a:pt x="1025" y="515"/>
                    </a:cubicBezTo>
                    <a:cubicBezTo>
                      <a:pt x="1025" y="230"/>
                      <a:pt x="796" y="1"/>
                      <a:pt x="511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5" name="Google Shape;70;p2"/>
              <p:cNvSpPr/>
              <p:nvPr/>
            </p:nvSpPr>
            <p:spPr>
              <a:xfrm rot="5400000">
                <a:off x="596160" y="641556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4" y="1"/>
                    </a:moveTo>
                    <a:cubicBezTo>
                      <a:pt x="229" y="1"/>
                      <a:pt x="0" y="230"/>
                      <a:pt x="0" y="515"/>
                    </a:cubicBezTo>
                    <a:cubicBezTo>
                      <a:pt x="0" y="797"/>
                      <a:pt x="232" y="1026"/>
                      <a:pt x="514" y="1026"/>
                    </a:cubicBezTo>
                    <a:cubicBezTo>
                      <a:pt x="800" y="1026"/>
                      <a:pt x="1028" y="797"/>
                      <a:pt x="1028" y="512"/>
                    </a:cubicBezTo>
                    <a:cubicBezTo>
                      <a:pt x="1028" y="230"/>
                      <a:pt x="797" y="1"/>
                      <a:pt x="514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6" name="Google Shape;71;p2"/>
              <p:cNvSpPr/>
              <p:nvPr/>
            </p:nvSpPr>
            <p:spPr>
              <a:xfrm rot="5400000">
                <a:off x="324000" y="521856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6">
                    <a:moveTo>
                      <a:pt x="515" y="0"/>
                    </a:moveTo>
                    <a:cubicBezTo>
                      <a:pt x="229" y="0"/>
                      <a:pt x="1" y="230"/>
                      <a:pt x="1" y="515"/>
                    </a:cubicBezTo>
                    <a:cubicBezTo>
                      <a:pt x="1" y="797"/>
                      <a:pt x="229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6" y="230"/>
                      <a:pt x="797" y="0"/>
                      <a:pt x="515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7" name="Google Shape;72;p2"/>
              <p:cNvSpPr/>
              <p:nvPr/>
            </p:nvSpPr>
            <p:spPr>
              <a:xfrm rot="5400000">
                <a:off x="324720" y="551304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30">
                    <a:moveTo>
                      <a:pt x="515" y="1"/>
                    </a:moveTo>
                    <a:cubicBezTo>
                      <a:pt x="233" y="4"/>
                      <a:pt x="0" y="233"/>
                      <a:pt x="4" y="515"/>
                    </a:cubicBezTo>
                    <a:cubicBezTo>
                      <a:pt x="4" y="800"/>
                      <a:pt x="233" y="1029"/>
                      <a:pt x="515" y="1029"/>
                    </a:cubicBezTo>
                    <a:cubicBezTo>
                      <a:pt x="801" y="1029"/>
                      <a:pt x="1029" y="800"/>
                      <a:pt x="1029" y="515"/>
                    </a:cubicBezTo>
                    <a:cubicBezTo>
                      <a:pt x="1029" y="233"/>
                      <a:pt x="801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8" name="Google Shape;73;p2"/>
              <p:cNvSpPr/>
              <p:nvPr/>
            </p:nvSpPr>
            <p:spPr>
              <a:xfrm rot="5400000">
                <a:off x="325080" y="581724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30" h="1029">
                    <a:moveTo>
                      <a:pt x="515" y="1"/>
                    </a:moveTo>
                    <a:cubicBezTo>
                      <a:pt x="230" y="1"/>
                      <a:pt x="1" y="233"/>
                      <a:pt x="1" y="514"/>
                    </a:cubicBezTo>
                    <a:cubicBezTo>
                      <a:pt x="1" y="800"/>
                      <a:pt x="233" y="1029"/>
                      <a:pt x="515" y="1029"/>
                    </a:cubicBezTo>
                    <a:cubicBezTo>
                      <a:pt x="797" y="1029"/>
                      <a:pt x="1030" y="797"/>
                      <a:pt x="1030" y="514"/>
                    </a:cubicBezTo>
                    <a:cubicBezTo>
                      <a:pt x="1027" y="229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29" name="Google Shape;74;p2"/>
              <p:cNvSpPr/>
              <p:nvPr/>
            </p:nvSpPr>
            <p:spPr>
              <a:xfrm rot="5400000">
                <a:off x="325440" y="6116400"/>
                <a:ext cx="106920" cy="10692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920"/>
                  <a:gd name="textAreaBottom" fmla="*/ 107640 h 106920"/>
                </a:gdLst>
                <a:ahLst/>
                <a:rect l="textAreaLeft" t="textAreaTop" r="textAreaRight" b="textAreaBottom"/>
                <a:pathLst>
                  <a:path w="1029" h="1030">
                    <a:moveTo>
                      <a:pt x="515" y="1"/>
                    </a:moveTo>
                    <a:cubicBezTo>
                      <a:pt x="233" y="1"/>
                      <a:pt x="0" y="233"/>
                      <a:pt x="3" y="515"/>
                    </a:cubicBezTo>
                    <a:cubicBezTo>
                      <a:pt x="3" y="801"/>
                      <a:pt x="233" y="1030"/>
                      <a:pt x="518" y="1030"/>
                    </a:cubicBezTo>
                    <a:cubicBezTo>
                      <a:pt x="800" y="1030"/>
                      <a:pt x="1029" y="797"/>
                      <a:pt x="1029" y="515"/>
                    </a:cubicBezTo>
                    <a:cubicBezTo>
                      <a:pt x="1029" y="230"/>
                      <a:pt x="800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30" name="Google Shape;75;p2"/>
              <p:cNvSpPr/>
              <p:nvPr/>
            </p:nvSpPr>
            <p:spPr>
              <a:xfrm rot="5400000">
                <a:off x="325800" y="6415920"/>
                <a:ext cx="106920" cy="106560"/>
              </a:xfrm>
              <a:custGeom>
                <a:avLst/>
                <a:gdLst>
                  <a:gd name="textAreaLeft" fmla="*/ 0 w 106920"/>
                  <a:gd name="textAreaRight" fmla="*/ 107640 w 106920"/>
                  <a:gd name="textAreaTop" fmla="*/ 0 h 106560"/>
                  <a:gd name="textAreaBottom" fmla="*/ 107280 h 106560"/>
                </a:gdLst>
                <a:ahLst/>
                <a:rect l="textAreaLeft" t="textAreaTop" r="textAreaRight" b="textAreaBottom"/>
                <a:pathLst>
                  <a:path w="1029" h="1027">
                    <a:moveTo>
                      <a:pt x="515" y="1"/>
                    </a:moveTo>
                    <a:cubicBezTo>
                      <a:pt x="229" y="1"/>
                      <a:pt x="1" y="230"/>
                      <a:pt x="1" y="515"/>
                    </a:cubicBezTo>
                    <a:cubicBezTo>
                      <a:pt x="1" y="795"/>
                      <a:pt x="229" y="1026"/>
                      <a:pt x="509" y="1026"/>
                    </a:cubicBezTo>
                    <a:cubicBezTo>
                      <a:pt x="511" y="1026"/>
                      <a:pt x="513" y="1026"/>
                      <a:pt x="515" y="1026"/>
                    </a:cubicBezTo>
                    <a:cubicBezTo>
                      <a:pt x="797" y="1026"/>
                      <a:pt x="1029" y="797"/>
                      <a:pt x="1029" y="512"/>
                    </a:cubicBezTo>
                    <a:cubicBezTo>
                      <a:pt x="1029" y="230"/>
                      <a:pt x="797" y="1"/>
                      <a:pt x="515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3640" bIns="536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Второй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Правоъгълник 6"/>
          <p:cNvSpPr/>
          <p:nvPr/>
        </p:nvSpPr>
        <p:spPr>
          <a:xfrm>
            <a:off x="409680" y="365040"/>
            <a:ext cx="53280" cy="856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4" name="Google Shape;124;p4"/>
          <p:cNvSpPr/>
          <p:nvPr/>
        </p:nvSpPr>
        <p:spPr>
          <a:xfrm rot="5400000">
            <a:off x="200160" y="5639760"/>
            <a:ext cx="586440" cy="586440"/>
          </a:xfrm>
          <a:custGeom>
            <a:avLst/>
            <a:gdLst>
              <a:gd name="textAreaLeft" fmla="*/ 0 w 586440"/>
              <a:gd name="textAreaRight" fmla="*/ 587160 w 586440"/>
              <a:gd name="textAreaTop" fmla="*/ 0 h 586440"/>
              <a:gd name="textAreaBottom" fmla="*/ 587160 h 586440"/>
            </a:gdLst>
            <a:ahLst/>
            <a:rect l="textAreaLeft" t="textAreaTop" r="textAreaRight" b="textAreaBottom"/>
            <a:pathLst>
              <a:path w="13067" h="13068">
                <a:moveTo>
                  <a:pt x="5508" y="1"/>
                </a:moveTo>
                <a:lnTo>
                  <a:pt x="0" y="7559"/>
                </a:lnTo>
                <a:lnTo>
                  <a:pt x="7558" y="13068"/>
                </a:lnTo>
                <a:lnTo>
                  <a:pt x="13067" y="5509"/>
                </a:lnTo>
                <a:lnTo>
                  <a:pt x="5508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5" name="Google Shape;125;p4"/>
          <p:cNvSpPr/>
          <p:nvPr/>
        </p:nvSpPr>
        <p:spPr>
          <a:xfrm rot="5400000">
            <a:off x="1213920" y="6261480"/>
            <a:ext cx="353160" cy="349560"/>
          </a:xfrm>
          <a:custGeom>
            <a:avLst/>
            <a:gdLst>
              <a:gd name="textAreaLeft" fmla="*/ 0 w 353160"/>
              <a:gd name="textAreaRight" fmla="*/ 353880 w 353160"/>
              <a:gd name="textAreaTop" fmla="*/ 0 h 349560"/>
              <a:gd name="textAreaBottom" fmla="*/ 350280 h 349560"/>
            </a:gdLst>
            <a:ahLst/>
            <a:rect l="textAreaLeft" t="textAreaTop" r="textAreaRight" b="textAreaBottom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6" name="Google Shape;126;p4"/>
          <p:cNvSpPr/>
          <p:nvPr/>
        </p:nvSpPr>
        <p:spPr>
          <a:xfrm rot="5400000">
            <a:off x="7603200" y="287640"/>
            <a:ext cx="505080" cy="500400"/>
          </a:xfrm>
          <a:custGeom>
            <a:avLst/>
            <a:gdLst>
              <a:gd name="textAreaLeft" fmla="*/ 0 w 505080"/>
              <a:gd name="textAreaRight" fmla="*/ 505800 w 505080"/>
              <a:gd name="textAreaTop" fmla="*/ 0 h 500400"/>
              <a:gd name="textAreaBottom" fmla="*/ 501120 h 500400"/>
            </a:gdLst>
            <a:ahLst/>
            <a:rect l="textAreaLeft" t="textAreaTop" r="textAreaRight" b="textAreaBottom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7" name="Google Shape;127;p4"/>
          <p:cNvSpPr/>
          <p:nvPr/>
        </p:nvSpPr>
        <p:spPr>
          <a:xfrm rot="5400000">
            <a:off x="11657520" y="5758200"/>
            <a:ext cx="353160" cy="349560"/>
          </a:xfrm>
          <a:custGeom>
            <a:avLst/>
            <a:gdLst>
              <a:gd name="textAreaLeft" fmla="*/ 0 w 353160"/>
              <a:gd name="textAreaRight" fmla="*/ 353880 w 353160"/>
              <a:gd name="textAreaTop" fmla="*/ 0 h 349560"/>
              <a:gd name="textAreaBottom" fmla="*/ 350280 h 349560"/>
            </a:gdLst>
            <a:ahLst/>
            <a:rect l="textAreaLeft" t="textAreaTop" r="textAreaRight" b="textAreaBottom"/>
            <a:pathLst>
              <a:path w="7852" h="7775">
                <a:moveTo>
                  <a:pt x="444" y="1"/>
                </a:moveTo>
                <a:cubicBezTo>
                  <a:pt x="408" y="1"/>
                  <a:pt x="372" y="5"/>
                  <a:pt x="336" y="16"/>
                </a:cubicBezTo>
                <a:cubicBezTo>
                  <a:pt x="124" y="75"/>
                  <a:pt x="1" y="294"/>
                  <a:pt x="61" y="507"/>
                </a:cubicBezTo>
                <a:lnTo>
                  <a:pt x="728" y="2899"/>
                </a:lnTo>
                <a:cubicBezTo>
                  <a:pt x="776" y="3074"/>
                  <a:pt x="935" y="3191"/>
                  <a:pt x="1112" y="3191"/>
                </a:cubicBezTo>
                <a:cubicBezTo>
                  <a:pt x="1117" y="3191"/>
                  <a:pt x="1121" y="3191"/>
                  <a:pt x="1126" y="3191"/>
                </a:cubicBezTo>
                <a:lnTo>
                  <a:pt x="3292" y="3101"/>
                </a:lnTo>
                <a:lnTo>
                  <a:pt x="3877" y="5192"/>
                </a:lnTo>
                <a:cubicBezTo>
                  <a:pt x="3924" y="5361"/>
                  <a:pt x="4080" y="5481"/>
                  <a:pt x="4255" y="5481"/>
                </a:cubicBezTo>
                <a:cubicBezTo>
                  <a:pt x="4262" y="5481"/>
                  <a:pt x="4268" y="5481"/>
                  <a:pt x="4275" y="5481"/>
                </a:cubicBezTo>
                <a:lnTo>
                  <a:pt x="6445" y="5394"/>
                </a:lnTo>
                <a:lnTo>
                  <a:pt x="7025" y="7481"/>
                </a:lnTo>
                <a:cubicBezTo>
                  <a:pt x="7052" y="7574"/>
                  <a:pt x="7105" y="7647"/>
                  <a:pt x="7174" y="7697"/>
                </a:cubicBezTo>
                <a:cubicBezTo>
                  <a:pt x="7243" y="7746"/>
                  <a:pt x="7325" y="7774"/>
                  <a:pt x="7410" y="7774"/>
                </a:cubicBezTo>
                <a:cubicBezTo>
                  <a:pt x="7445" y="7774"/>
                  <a:pt x="7481" y="7769"/>
                  <a:pt x="7517" y="7760"/>
                </a:cubicBezTo>
                <a:cubicBezTo>
                  <a:pt x="7728" y="7700"/>
                  <a:pt x="7851" y="7481"/>
                  <a:pt x="7791" y="7268"/>
                </a:cubicBezTo>
                <a:lnTo>
                  <a:pt x="7125" y="4876"/>
                </a:lnTo>
                <a:cubicBezTo>
                  <a:pt x="7076" y="4702"/>
                  <a:pt x="6918" y="4585"/>
                  <a:pt x="6742" y="4585"/>
                </a:cubicBezTo>
                <a:cubicBezTo>
                  <a:pt x="6737" y="4585"/>
                  <a:pt x="6732" y="4585"/>
                  <a:pt x="6727" y="4585"/>
                </a:cubicBezTo>
                <a:lnTo>
                  <a:pt x="4560" y="4674"/>
                </a:lnTo>
                <a:lnTo>
                  <a:pt x="3976" y="2584"/>
                </a:lnTo>
                <a:cubicBezTo>
                  <a:pt x="3927" y="2409"/>
                  <a:pt x="3769" y="2291"/>
                  <a:pt x="3592" y="2291"/>
                </a:cubicBezTo>
                <a:cubicBezTo>
                  <a:pt x="3587" y="2291"/>
                  <a:pt x="3583" y="2291"/>
                  <a:pt x="3578" y="2291"/>
                </a:cubicBezTo>
                <a:lnTo>
                  <a:pt x="1411" y="2381"/>
                </a:lnTo>
                <a:lnTo>
                  <a:pt x="828" y="291"/>
                </a:lnTo>
                <a:cubicBezTo>
                  <a:pt x="778" y="117"/>
                  <a:pt x="618" y="1"/>
                  <a:pt x="444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8" name="Google Shape;128;p4"/>
          <p:cNvSpPr/>
          <p:nvPr/>
        </p:nvSpPr>
        <p:spPr>
          <a:xfrm rot="5400000">
            <a:off x="11503800" y="1041840"/>
            <a:ext cx="390960" cy="390960"/>
          </a:xfrm>
          <a:custGeom>
            <a:avLst/>
            <a:gdLst>
              <a:gd name="textAreaLeft" fmla="*/ 0 w 390960"/>
              <a:gd name="textAreaRight" fmla="*/ 391680 w 390960"/>
              <a:gd name="textAreaTop" fmla="*/ 0 h 390960"/>
              <a:gd name="textAreaBottom" fmla="*/ 391680 h 390960"/>
            </a:gdLst>
            <a:ahLst/>
            <a:rect l="textAreaLeft" t="textAreaTop" r="textAreaRight" b="textAreaBottom"/>
            <a:pathLst>
              <a:path w="5646" h="5644">
                <a:moveTo>
                  <a:pt x="3120" y="0"/>
                </a:moveTo>
                <a:lnTo>
                  <a:pt x="2376" y="1533"/>
                </a:lnTo>
                <a:lnTo>
                  <a:pt x="843" y="790"/>
                </a:lnTo>
                <a:lnTo>
                  <a:pt x="1" y="2525"/>
                </a:lnTo>
                <a:lnTo>
                  <a:pt x="1537" y="3268"/>
                </a:lnTo>
                <a:lnTo>
                  <a:pt x="791" y="4801"/>
                </a:lnTo>
                <a:lnTo>
                  <a:pt x="2526" y="5644"/>
                </a:lnTo>
                <a:lnTo>
                  <a:pt x="3269" y="4111"/>
                </a:lnTo>
                <a:lnTo>
                  <a:pt x="4805" y="4855"/>
                </a:lnTo>
                <a:lnTo>
                  <a:pt x="5645" y="3120"/>
                </a:lnTo>
                <a:lnTo>
                  <a:pt x="4112" y="2376"/>
                </a:lnTo>
                <a:lnTo>
                  <a:pt x="4855" y="843"/>
                </a:lnTo>
                <a:lnTo>
                  <a:pt x="312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139" name="Google Shape;129;p4"/>
          <p:cNvGrpSpPr/>
          <p:nvPr/>
        </p:nvGrpSpPr>
        <p:grpSpPr>
          <a:xfrm>
            <a:off x="10810080" y="353520"/>
            <a:ext cx="1128240" cy="439560"/>
            <a:chOff x="10810080" y="353520"/>
            <a:chExt cx="1128240" cy="439560"/>
          </a:xfrm>
        </p:grpSpPr>
        <p:sp>
          <p:nvSpPr>
            <p:cNvPr id="140" name="Google Shape;130;p4"/>
            <p:cNvSpPr/>
            <p:nvPr/>
          </p:nvSpPr>
          <p:spPr>
            <a:xfrm rot="5400000">
              <a:off x="10812600" y="691560"/>
              <a:ext cx="101520" cy="101160"/>
            </a:xfrm>
            <a:custGeom>
              <a:avLst/>
              <a:gdLst>
                <a:gd name="textAreaLeft" fmla="*/ 0 w 101520"/>
                <a:gd name="textAreaRight" fmla="*/ 102240 w 101520"/>
                <a:gd name="textAreaTop" fmla="*/ 0 h 101160"/>
                <a:gd name="textAreaBottom" fmla="*/ 101880 h 101160"/>
              </a:gdLst>
              <a:ahLst/>
              <a:rect l="textAreaLeft" t="textAreaTop" r="textAreaRight" b="textAreaBottom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4"/>
                  </a:cubicBezTo>
                  <a:cubicBezTo>
                    <a:pt x="6" y="934"/>
                    <a:pt x="272" y="1198"/>
                    <a:pt x="601" y="1198"/>
                  </a:cubicBezTo>
                  <a:cubicBezTo>
                    <a:pt x="603" y="1198"/>
                    <a:pt x="605" y="1198"/>
                    <a:pt x="607" y="1198"/>
                  </a:cubicBezTo>
                  <a:cubicBezTo>
                    <a:pt x="939" y="1195"/>
                    <a:pt x="1204" y="922"/>
                    <a:pt x="1201" y="591"/>
                  </a:cubicBezTo>
                  <a:cubicBezTo>
                    <a:pt x="1198" y="264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1" name="Google Shape;131;p4"/>
            <p:cNvSpPr/>
            <p:nvPr/>
          </p:nvSpPr>
          <p:spPr>
            <a:xfrm rot="5400000">
              <a:off x="10809720" y="363240"/>
              <a:ext cx="101520" cy="101160"/>
            </a:xfrm>
            <a:custGeom>
              <a:avLst/>
              <a:gdLst>
                <a:gd name="textAreaLeft" fmla="*/ 0 w 101520"/>
                <a:gd name="textAreaRight" fmla="*/ 102240 w 101520"/>
                <a:gd name="textAreaTop" fmla="*/ 0 h 101160"/>
                <a:gd name="textAreaBottom" fmla="*/ 101880 h 101160"/>
              </a:gdLst>
              <a:ahLst/>
              <a:rect l="textAreaLeft" t="textAreaTop" r="textAreaRight" b="textAreaBottom"/>
              <a:pathLst>
                <a:path w="1206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3"/>
                    <a:pt x="4" y="605"/>
                  </a:cubicBezTo>
                  <a:cubicBezTo>
                    <a:pt x="8" y="935"/>
                    <a:pt x="276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5" y="923"/>
                    <a:pt x="1202" y="592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2" name="Google Shape;132;p4"/>
            <p:cNvSpPr/>
            <p:nvPr/>
          </p:nvSpPr>
          <p:spPr>
            <a:xfrm rot="5400000">
              <a:off x="11068920" y="689040"/>
              <a:ext cx="101520" cy="101160"/>
            </a:xfrm>
            <a:custGeom>
              <a:avLst/>
              <a:gdLst>
                <a:gd name="textAreaLeft" fmla="*/ 0 w 101520"/>
                <a:gd name="textAreaRight" fmla="*/ 102240 w 101520"/>
                <a:gd name="textAreaTop" fmla="*/ 0 h 101160"/>
                <a:gd name="textAreaBottom" fmla="*/ 101880 h 101160"/>
              </a:gdLst>
              <a:ahLst/>
              <a:rect l="textAreaLeft" t="textAreaTop" r="textAreaRight" b="textAreaBottom"/>
              <a:pathLst>
                <a:path w="1206" h="1200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7" y="5"/>
                    <a:pt x="1" y="276"/>
                    <a:pt x="5" y="605"/>
                  </a:cubicBezTo>
                  <a:cubicBezTo>
                    <a:pt x="8" y="934"/>
                    <a:pt x="276" y="1199"/>
                    <a:pt x="603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40" y="1195"/>
                    <a:pt x="1206" y="927"/>
                    <a:pt x="1202" y="595"/>
                  </a:cubicBezTo>
                  <a:cubicBezTo>
                    <a:pt x="1199" y="265"/>
                    <a:pt x="933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3" name="Google Shape;133;p4"/>
            <p:cNvSpPr/>
            <p:nvPr/>
          </p:nvSpPr>
          <p:spPr>
            <a:xfrm rot="5400000">
              <a:off x="11066040" y="361080"/>
              <a:ext cx="101520" cy="100800"/>
            </a:xfrm>
            <a:custGeom>
              <a:avLst/>
              <a:gdLst>
                <a:gd name="textAreaLeft" fmla="*/ 0 w 101520"/>
                <a:gd name="textAreaRight" fmla="*/ 102240 w 101520"/>
                <a:gd name="textAreaTop" fmla="*/ 0 h 100800"/>
                <a:gd name="textAreaBottom" fmla="*/ 101520 h 100800"/>
              </a:gdLst>
              <a:ahLst/>
              <a:rect l="textAreaLeft" t="textAreaTop" r="textAreaRight" b="textAreaBottom"/>
              <a:pathLst>
                <a:path w="1206" h="1198">
                  <a:moveTo>
                    <a:pt x="600" y="0"/>
                  </a:moveTo>
                  <a:cubicBezTo>
                    <a:pt x="598" y="0"/>
                    <a:pt x="596" y="0"/>
                    <a:pt x="594" y="0"/>
                  </a:cubicBezTo>
                  <a:cubicBezTo>
                    <a:pt x="265" y="3"/>
                    <a:pt x="0" y="276"/>
                    <a:pt x="3" y="605"/>
                  </a:cubicBezTo>
                  <a:cubicBezTo>
                    <a:pt x="7" y="934"/>
                    <a:pt x="272" y="1198"/>
                    <a:pt x="600" y="1198"/>
                  </a:cubicBezTo>
                  <a:cubicBezTo>
                    <a:pt x="603" y="1198"/>
                    <a:pt x="605" y="1198"/>
                    <a:pt x="608" y="1198"/>
                  </a:cubicBezTo>
                  <a:cubicBezTo>
                    <a:pt x="939" y="1195"/>
                    <a:pt x="1205" y="926"/>
                    <a:pt x="1201" y="594"/>
                  </a:cubicBezTo>
                  <a:cubicBezTo>
                    <a:pt x="1198" y="264"/>
                    <a:pt x="9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4" name="Google Shape;134;p4"/>
            <p:cNvSpPr/>
            <p:nvPr/>
          </p:nvSpPr>
          <p:spPr>
            <a:xfrm rot="5400000">
              <a:off x="11324880" y="687240"/>
              <a:ext cx="101520" cy="100800"/>
            </a:xfrm>
            <a:custGeom>
              <a:avLst/>
              <a:gdLst>
                <a:gd name="textAreaLeft" fmla="*/ 0 w 101520"/>
                <a:gd name="textAreaRight" fmla="*/ 102240 w 101520"/>
                <a:gd name="textAreaTop" fmla="*/ 0 h 100800"/>
                <a:gd name="textAreaBottom" fmla="*/ 101520 h 100800"/>
              </a:gdLst>
              <a:ahLst/>
              <a:rect l="textAreaLeft" t="textAreaTop" r="textAreaRight" b="textAreaBottom"/>
              <a:pathLst>
                <a:path w="1206" h="1196">
                  <a:moveTo>
                    <a:pt x="600" y="1"/>
                  </a:moveTo>
                  <a:cubicBezTo>
                    <a:pt x="598" y="1"/>
                    <a:pt x="597" y="1"/>
                    <a:pt x="595" y="1"/>
                  </a:cubicBezTo>
                  <a:cubicBezTo>
                    <a:pt x="266" y="1"/>
                    <a:pt x="0" y="273"/>
                    <a:pt x="4" y="605"/>
                  </a:cubicBezTo>
                  <a:cubicBezTo>
                    <a:pt x="7" y="932"/>
                    <a:pt x="273" y="1195"/>
                    <a:pt x="602" y="1195"/>
                  </a:cubicBezTo>
                  <a:cubicBezTo>
                    <a:pt x="604" y="1195"/>
                    <a:pt x="606" y="1195"/>
                    <a:pt x="608" y="1195"/>
                  </a:cubicBezTo>
                  <a:cubicBezTo>
                    <a:pt x="939" y="1195"/>
                    <a:pt x="1205" y="923"/>
                    <a:pt x="1201" y="592"/>
                  </a:cubicBezTo>
                  <a:cubicBezTo>
                    <a:pt x="1198" y="265"/>
                    <a:pt x="930" y="1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5" name="Google Shape;135;p4"/>
            <p:cNvSpPr/>
            <p:nvPr/>
          </p:nvSpPr>
          <p:spPr>
            <a:xfrm rot="5400000">
              <a:off x="11321640" y="358200"/>
              <a:ext cx="101520" cy="101160"/>
            </a:xfrm>
            <a:custGeom>
              <a:avLst/>
              <a:gdLst>
                <a:gd name="textAreaLeft" fmla="*/ 0 w 101520"/>
                <a:gd name="textAreaRight" fmla="*/ 102240 w 101520"/>
                <a:gd name="textAreaTop" fmla="*/ 0 h 101160"/>
                <a:gd name="textAreaBottom" fmla="*/ 101880 h 101160"/>
              </a:gdLst>
              <a:ahLst/>
              <a:rect l="textAreaLeft" t="textAreaTop" r="textAreaRight" b="textAreaBottom"/>
              <a:pathLst>
                <a:path w="1205" h="1199">
                  <a:moveTo>
                    <a:pt x="604" y="1"/>
                  </a:moveTo>
                  <a:cubicBezTo>
                    <a:pt x="602" y="1"/>
                    <a:pt x="600" y="1"/>
                    <a:pt x="598" y="1"/>
                  </a:cubicBezTo>
                  <a:cubicBezTo>
                    <a:pt x="266" y="4"/>
                    <a:pt x="1" y="272"/>
                    <a:pt x="4" y="604"/>
                  </a:cubicBezTo>
                  <a:cubicBezTo>
                    <a:pt x="7" y="933"/>
                    <a:pt x="279" y="1198"/>
                    <a:pt x="608" y="1198"/>
                  </a:cubicBezTo>
                  <a:cubicBezTo>
                    <a:pt x="940" y="1195"/>
                    <a:pt x="1205" y="923"/>
                    <a:pt x="1202" y="591"/>
                  </a:cubicBezTo>
                  <a:cubicBezTo>
                    <a:pt x="1198" y="265"/>
                    <a:pt x="929" y="1"/>
                    <a:pt x="60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6" name="Google Shape;136;p4"/>
            <p:cNvSpPr/>
            <p:nvPr/>
          </p:nvSpPr>
          <p:spPr>
            <a:xfrm rot="5400000">
              <a:off x="11580840" y="684360"/>
              <a:ext cx="101520" cy="101160"/>
            </a:xfrm>
            <a:custGeom>
              <a:avLst/>
              <a:gdLst>
                <a:gd name="textAreaLeft" fmla="*/ 0 w 101520"/>
                <a:gd name="textAreaRight" fmla="*/ 102240 w 101520"/>
                <a:gd name="textAreaTop" fmla="*/ 0 h 101160"/>
                <a:gd name="textAreaBottom" fmla="*/ 101880 h 101160"/>
              </a:gdLst>
              <a:ahLst/>
              <a:rect l="textAreaLeft" t="textAreaTop" r="textAreaRight" b="textAreaBottom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3"/>
                    <a:pt x="3" y="605"/>
                  </a:cubicBezTo>
                  <a:cubicBezTo>
                    <a:pt x="6" y="934"/>
                    <a:pt x="275" y="1198"/>
                    <a:pt x="600" y="1198"/>
                  </a:cubicBezTo>
                  <a:cubicBezTo>
                    <a:pt x="602" y="1198"/>
                    <a:pt x="604" y="1198"/>
                    <a:pt x="607" y="1198"/>
                  </a:cubicBezTo>
                  <a:cubicBezTo>
                    <a:pt x="939" y="1195"/>
                    <a:pt x="1204" y="923"/>
                    <a:pt x="1201" y="594"/>
                  </a:cubicBezTo>
                  <a:cubicBezTo>
                    <a:pt x="1198" y="264"/>
                    <a:pt x="932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7" name="Google Shape;137;p4"/>
            <p:cNvSpPr/>
            <p:nvPr/>
          </p:nvSpPr>
          <p:spPr>
            <a:xfrm rot="5400000">
              <a:off x="11577960" y="356040"/>
              <a:ext cx="101160" cy="101160"/>
            </a:xfrm>
            <a:custGeom>
              <a:avLst/>
              <a:gdLst>
                <a:gd name="textAreaLeft" fmla="*/ 0 w 101160"/>
                <a:gd name="textAreaRight" fmla="*/ 101880 w 101160"/>
                <a:gd name="textAreaTop" fmla="*/ 0 h 101160"/>
                <a:gd name="textAreaBottom" fmla="*/ 101880 h 101160"/>
              </a:gdLst>
              <a:ahLst/>
              <a:rect l="textAreaLeft" t="textAreaTop" r="textAreaRight" b="textAreaBottom"/>
              <a:pathLst>
                <a:path w="1203" h="1199">
                  <a:moveTo>
                    <a:pt x="601" y="1"/>
                  </a:moveTo>
                  <a:cubicBezTo>
                    <a:pt x="599" y="1"/>
                    <a:pt x="597" y="1"/>
                    <a:pt x="595" y="1"/>
                  </a:cubicBezTo>
                  <a:cubicBezTo>
                    <a:pt x="267" y="4"/>
                    <a:pt x="1" y="273"/>
                    <a:pt x="1" y="605"/>
                  </a:cubicBezTo>
                  <a:cubicBezTo>
                    <a:pt x="4" y="935"/>
                    <a:pt x="273" y="1199"/>
                    <a:pt x="602" y="1199"/>
                  </a:cubicBezTo>
                  <a:cubicBezTo>
                    <a:pt x="604" y="1199"/>
                    <a:pt x="606" y="1199"/>
                    <a:pt x="608" y="1199"/>
                  </a:cubicBezTo>
                  <a:cubicBezTo>
                    <a:pt x="936" y="1195"/>
                    <a:pt x="1202" y="923"/>
                    <a:pt x="1198" y="595"/>
                  </a:cubicBezTo>
                  <a:cubicBezTo>
                    <a:pt x="1195" y="265"/>
                    <a:pt x="930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8" name="Google Shape;138;p4"/>
            <p:cNvSpPr/>
            <p:nvPr/>
          </p:nvSpPr>
          <p:spPr>
            <a:xfrm rot="5400000">
              <a:off x="11837160" y="681840"/>
              <a:ext cx="101160" cy="101160"/>
            </a:xfrm>
            <a:custGeom>
              <a:avLst/>
              <a:gdLst>
                <a:gd name="textAreaLeft" fmla="*/ 0 w 101160"/>
                <a:gd name="textAreaRight" fmla="*/ 101880 w 101160"/>
                <a:gd name="textAreaTop" fmla="*/ 0 h 101160"/>
                <a:gd name="textAreaBottom" fmla="*/ 101880 h 101160"/>
              </a:gdLst>
              <a:ahLst/>
              <a:rect l="textAreaLeft" t="textAreaTop" r="textAreaRight" b="textAreaBottom"/>
              <a:pathLst>
                <a:path w="1203" h="1199">
                  <a:moveTo>
                    <a:pt x="602" y="0"/>
                  </a:moveTo>
                  <a:cubicBezTo>
                    <a:pt x="600" y="0"/>
                    <a:pt x="597" y="0"/>
                    <a:pt x="595" y="0"/>
                  </a:cubicBezTo>
                  <a:cubicBezTo>
                    <a:pt x="267" y="4"/>
                    <a:pt x="1" y="275"/>
                    <a:pt x="4" y="607"/>
                  </a:cubicBezTo>
                  <a:cubicBezTo>
                    <a:pt x="4" y="934"/>
                    <a:pt x="273" y="1198"/>
                    <a:pt x="603" y="1198"/>
                  </a:cubicBezTo>
                  <a:cubicBezTo>
                    <a:pt x="605" y="1198"/>
                    <a:pt x="607" y="1198"/>
                    <a:pt x="609" y="1198"/>
                  </a:cubicBezTo>
                  <a:cubicBezTo>
                    <a:pt x="937" y="1195"/>
                    <a:pt x="1203" y="926"/>
                    <a:pt x="1199" y="594"/>
                  </a:cubicBezTo>
                  <a:cubicBezTo>
                    <a:pt x="1199" y="265"/>
                    <a:pt x="931" y="0"/>
                    <a:pt x="60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49" name="Google Shape;139;p4"/>
            <p:cNvSpPr/>
            <p:nvPr/>
          </p:nvSpPr>
          <p:spPr>
            <a:xfrm rot="5400000">
              <a:off x="11833920" y="353520"/>
              <a:ext cx="101520" cy="101160"/>
            </a:xfrm>
            <a:custGeom>
              <a:avLst/>
              <a:gdLst>
                <a:gd name="textAreaLeft" fmla="*/ 0 w 101520"/>
                <a:gd name="textAreaRight" fmla="*/ 102240 w 101520"/>
                <a:gd name="textAreaTop" fmla="*/ 0 h 101160"/>
                <a:gd name="textAreaBottom" fmla="*/ 101880 h 101160"/>
              </a:gdLst>
              <a:ahLst/>
              <a:rect l="textAreaLeft" t="textAreaTop" r="textAreaRight" b="textAreaBottom"/>
              <a:pathLst>
                <a:path w="1205" h="1199">
                  <a:moveTo>
                    <a:pt x="603" y="0"/>
                  </a:moveTo>
                  <a:cubicBezTo>
                    <a:pt x="601" y="0"/>
                    <a:pt x="599" y="0"/>
                    <a:pt x="597" y="0"/>
                  </a:cubicBezTo>
                  <a:cubicBezTo>
                    <a:pt x="265" y="4"/>
                    <a:pt x="0" y="276"/>
                    <a:pt x="3" y="608"/>
                  </a:cubicBezTo>
                  <a:cubicBezTo>
                    <a:pt x="7" y="934"/>
                    <a:pt x="273" y="1199"/>
                    <a:pt x="601" y="1199"/>
                  </a:cubicBezTo>
                  <a:cubicBezTo>
                    <a:pt x="603" y="1199"/>
                    <a:pt x="605" y="1199"/>
                    <a:pt x="607" y="1199"/>
                  </a:cubicBezTo>
                  <a:cubicBezTo>
                    <a:pt x="939" y="1195"/>
                    <a:pt x="1204" y="926"/>
                    <a:pt x="1201" y="594"/>
                  </a:cubicBezTo>
                  <a:cubicBezTo>
                    <a:pt x="1198" y="265"/>
                    <a:pt x="929" y="0"/>
                    <a:pt x="60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</p:grp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Второй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Правоъгълник 7"/>
          <p:cNvSpPr/>
          <p:nvPr/>
        </p:nvSpPr>
        <p:spPr>
          <a:xfrm>
            <a:off x="411480" y="493200"/>
            <a:ext cx="53280" cy="4319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153" name="Групиране 8"/>
          <p:cNvGrpSpPr/>
          <p:nvPr/>
        </p:nvGrpSpPr>
        <p:grpSpPr>
          <a:xfrm>
            <a:off x="200520" y="227160"/>
            <a:ext cx="11808720" cy="6385680"/>
            <a:chOff x="200520" y="227160"/>
            <a:chExt cx="11808720" cy="6385680"/>
          </a:xfrm>
        </p:grpSpPr>
        <p:sp>
          <p:nvSpPr>
            <p:cNvPr id="154" name="Google Shape;124;p4"/>
            <p:cNvSpPr/>
            <p:nvPr/>
          </p:nvSpPr>
          <p:spPr>
            <a:xfrm rot="5400000">
              <a:off x="200160" y="5639760"/>
              <a:ext cx="586440" cy="586440"/>
            </a:xfrm>
            <a:custGeom>
              <a:avLst/>
              <a:gdLst>
                <a:gd name="textAreaLeft" fmla="*/ 0 w 586440"/>
                <a:gd name="textAreaRight" fmla="*/ 587160 w 586440"/>
                <a:gd name="textAreaTop" fmla="*/ 0 h 586440"/>
                <a:gd name="textAreaBottom" fmla="*/ 587160 h 58644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55" name="Google Shape;125;p4"/>
            <p:cNvSpPr/>
            <p:nvPr/>
          </p:nvSpPr>
          <p:spPr>
            <a:xfrm rot="5400000">
              <a:off x="1213920" y="6261480"/>
              <a:ext cx="353160" cy="349560"/>
            </a:xfrm>
            <a:custGeom>
              <a:avLst/>
              <a:gdLst>
                <a:gd name="textAreaLeft" fmla="*/ 0 w 353160"/>
                <a:gd name="textAreaRight" fmla="*/ 353880 w 353160"/>
                <a:gd name="textAreaTop" fmla="*/ 0 h 349560"/>
                <a:gd name="textAreaBottom" fmla="*/ 350280 h 3495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56" name="Google Shape;126;p4"/>
            <p:cNvSpPr/>
            <p:nvPr/>
          </p:nvSpPr>
          <p:spPr>
            <a:xfrm rot="5400000">
              <a:off x="9634680" y="229320"/>
              <a:ext cx="505080" cy="500400"/>
            </a:xfrm>
            <a:custGeom>
              <a:avLst/>
              <a:gdLst>
                <a:gd name="textAreaLeft" fmla="*/ 0 w 505080"/>
                <a:gd name="textAreaRight" fmla="*/ 505800 w 505080"/>
                <a:gd name="textAreaTop" fmla="*/ 0 h 500400"/>
                <a:gd name="textAreaBottom" fmla="*/ 501120 h 5004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57" name="Google Shape;127;p4"/>
            <p:cNvSpPr/>
            <p:nvPr/>
          </p:nvSpPr>
          <p:spPr>
            <a:xfrm rot="5400000">
              <a:off x="11657880" y="5758200"/>
              <a:ext cx="353160" cy="349560"/>
            </a:xfrm>
            <a:custGeom>
              <a:avLst/>
              <a:gdLst>
                <a:gd name="textAreaLeft" fmla="*/ 0 w 353160"/>
                <a:gd name="textAreaRight" fmla="*/ 353880 w 353160"/>
                <a:gd name="textAreaTop" fmla="*/ 0 h 349560"/>
                <a:gd name="textAreaBottom" fmla="*/ 350280 h 3495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58" name="Google Shape;128;p4"/>
            <p:cNvSpPr/>
            <p:nvPr/>
          </p:nvSpPr>
          <p:spPr>
            <a:xfrm rot="5400000">
              <a:off x="11504160" y="1041840"/>
              <a:ext cx="390960" cy="390960"/>
            </a:xfrm>
            <a:custGeom>
              <a:avLst/>
              <a:gdLst>
                <a:gd name="textAreaLeft" fmla="*/ 0 w 390960"/>
                <a:gd name="textAreaRight" fmla="*/ 391680 w 39096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159" name="Google Shape;129;p4"/>
            <p:cNvGrpSpPr/>
            <p:nvPr/>
          </p:nvGrpSpPr>
          <p:grpSpPr>
            <a:xfrm>
              <a:off x="10810440" y="353520"/>
              <a:ext cx="1128240" cy="439560"/>
              <a:chOff x="10810440" y="353520"/>
              <a:chExt cx="1128240" cy="439560"/>
            </a:xfrm>
          </p:grpSpPr>
          <p:sp>
            <p:nvSpPr>
              <p:cNvPr id="160" name="Google Shape;130;p4"/>
              <p:cNvSpPr/>
              <p:nvPr/>
            </p:nvSpPr>
            <p:spPr>
              <a:xfrm rot="5400000">
                <a:off x="10812960" y="69156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1" name="Google Shape;131;p4"/>
              <p:cNvSpPr/>
              <p:nvPr/>
            </p:nvSpPr>
            <p:spPr>
              <a:xfrm rot="5400000">
                <a:off x="10810080" y="36324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2" name="Google Shape;132;p4"/>
              <p:cNvSpPr/>
              <p:nvPr/>
            </p:nvSpPr>
            <p:spPr>
              <a:xfrm rot="5400000">
                <a:off x="11069280" y="68904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3" name="Google Shape;133;p4"/>
              <p:cNvSpPr/>
              <p:nvPr/>
            </p:nvSpPr>
            <p:spPr>
              <a:xfrm rot="5400000">
                <a:off x="11066400" y="361080"/>
                <a:ext cx="101520" cy="10080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0800"/>
                  <a:gd name="textAreaBottom" fmla="*/ 101520 h 100800"/>
                </a:gdLst>
                <a:ah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4" name="Google Shape;134;p4"/>
              <p:cNvSpPr/>
              <p:nvPr/>
            </p:nvSpPr>
            <p:spPr>
              <a:xfrm rot="5400000">
                <a:off x="11325240" y="687240"/>
                <a:ext cx="101520" cy="10080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0800"/>
                  <a:gd name="textAreaBottom" fmla="*/ 101520 h 100800"/>
                </a:gdLst>
                <a:ah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5" name="Google Shape;135;p4"/>
              <p:cNvSpPr/>
              <p:nvPr/>
            </p:nvSpPr>
            <p:spPr>
              <a:xfrm rot="5400000">
                <a:off x="11322000" y="35820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6" name="Google Shape;136;p4"/>
              <p:cNvSpPr/>
              <p:nvPr/>
            </p:nvSpPr>
            <p:spPr>
              <a:xfrm rot="5400000">
                <a:off x="11581200" y="68436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7" name="Google Shape;137;p4"/>
              <p:cNvSpPr/>
              <p:nvPr/>
            </p:nvSpPr>
            <p:spPr>
              <a:xfrm rot="5400000">
                <a:off x="11578320" y="35604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8" name="Google Shape;138;p4"/>
              <p:cNvSpPr/>
              <p:nvPr/>
            </p:nvSpPr>
            <p:spPr>
              <a:xfrm rot="5400000">
                <a:off x="11837520" y="68184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69" name="Google Shape;139;p4"/>
              <p:cNvSpPr/>
              <p:nvPr/>
            </p:nvSpPr>
            <p:spPr>
              <a:xfrm rot="5400000">
                <a:off x="11834280" y="35352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Второй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Правоъгълник 7"/>
          <p:cNvSpPr/>
          <p:nvPr/>
        </p:nvSpPr>
        <p:spPr>
          <a:xfrm>
            <a:off x="411480" y="493200"/>
            <a:ext cx="53280" cy="1439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173" name="Групиране 9"/>
          <p:cNvGrpSpPr/>
          <p:nvPr/>
        </p:nvGrpSpPr>
        <p:grpSpPr>
          <a:xfrm>
            <a:off x="200520" y="227160"/>
            <a:ext cx="11808720" cy="6385680"/>
            <a:chOff x="200520" y="227160"/>
            <a:chExt cx="11808720" cy="6385680"/>
          </a:xfrm>
        </p:grpSpPr>
        <p:sp>
          <p:nvSpPr>
            <p:cNvPr id="174" name="Google Shape;124;p4"/>
            <p:cNvSpPr/>
            <p:nvPr/>
          </p:nvSpPr>
          <p:spPr>
            <a:xfrm rot="5400000">
              <a:off x="200160" y="5639760"/>
              <a:ext cx="586440" cy="586440"/>
            </a:xfrm>
            <a:custGeom>
              <a:avLst/>
              <a:gdLst>
                <a:gd name="textAreaLeft" fmla="*/ 0 w 586440"/>
                <a:gd name="textAreaRight" fmla="*/ 587160 w 586440"/>
                <a:gd name="textAreaTop" fmla="*/ 0 h 586440"/>
                <a:gd name="textAreaBottom" fmla="*/ 587160 h 58644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75" name="Google Shape;125;p4"/>
            <p:cNvSpPr/>
            <p:nvPr/>
          </p:nvSpPr>
          <p:spPr>
            <a:xfrm rot="5400000">
              <a:off x="1213920" y="6261480"/>
              <a:ext cx="353160" cy="349560"/>
            </a:xfrm>
            <a:custGeom>
              <a:avLst/>
              <a:gdLst>
                <a:gd name="textAreaLeft" fmla="*/ 0 w 353160"/>
                <a:gd name="textAreaRight" fmla="*/ 353880 w 353160"/>
                <a:gd name="textAreaTop" fmla="*/ 0 h 349560"/>
                <a:gd name="textAreaBottom" fmla="*/ 350280 h 3495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76" name="Google Shape;126;p4"/>
            <p:cNvSpPr/>
            <p:nvPr/>
          </p:nvSpPr>
          <p:spPr>
            <a:xfrm rot="5400000">
              <a:off x="9634680" y="229320"/>
              <a:ext cx="505080" cy="500400"/>
            </a:xfrm>
            <a:custGeom>
              <a:avLst/>
              <a:gdLst>
                <a:gd name="textAreaLeft" fmla="*/ 0 w 505080"/>
                <a:gd name="textAreaRight" fmla="*/ 505800 w 505080"/>
                <a:gd name="textAreaTop" fmla="*/ 0 h 500400"/>
                <a:gd name="textAreaBottom" fmla="*/ 501120 h 5004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77" name="Google Shape;127;p4"/>
            <p:cNvSpPr/>
            <p:nvPr/>
          </p:nvSpPr>
          <p:spPr>
            <a:xfrm rot="5400000">
              <a:off x="11657880" y="5758200"/>
              <a:ext cx="353160" cy="349560"/>
            </a:xfrm>
            <a:custGeom>
              <a:avLst/>
              <a:gdLst>
                <a:gd name="textAreaLeft" fmla="*/ 0 w 353160"/>
                <a:gd name="textAreaRight" fmla="*/ 353880 w 353160"/>
                <a:gd name="textAreaTop" fmla="*/ 0 h 349560"/>
                <a:gd name="textAreaBottom" fmla="*/ 350280 h 3495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78" name="Google Shape;128;p4"/>
            <p:cNvSpPr/>
            <p:nvPr/>
          </p:nvSpPr>
          <p:spPr>
            <a:xfrm rot="5400000">
              <a:off x="11504160" y="1041840"/>
              <a:ext cx="390960" cy="390960"/>
            </a:xfrm>
            <a:custGeom>
              <a:avLst/>
              <a:gdLst>
                <a:gd name="textAreaLeft" fmla="*/ 0 w 390960"/>
                <a:gd name="textAreaRight" fmla="*/ 391680 w 39096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179" name="Google Shape;129;p4"/>
            <p:cNvGrpSpPr/>
            <p:nvPr/>
          </p:nvGrpSpPr>
          <p:grpSpPr>
            <a:xfrm>
              <a:off x="10810440" y="353520"/>
              <a:ext cx="1128240" cy="439560"/>
              <a:chOff x="10810440" y="353520"/>
              <a:chExt cx="1128240" cy="439560"/>
            </a:xfrm>
          </p:grpSpPr>
          <p:sp>
            <p:nvSpPr>
              <p:cNvPr id="180" name="Google Shape;130;p4"/>
              <p:cNvSpPr/>
              <p:nvPr/>
            </p:nvSpPr>
            <p:spPr>
              <a:xfrm rot="5400000">
                <a:off x="10812960" y="69156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1" name="Google Shape;131;p4"/>
              <p:cNvSpPr/>
              <p:nvPr/>
            </p:nvSpPr>
            <p:spPr>
              <a:xfrm rot="5400000">
                <a:off x="10810080" y="36324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2" name="Google Shape;132;p4"/>
              <p:cNvSpPr/>
              <p:nvPr/>
            </p:nvSpPr>
            <p:spPr>
              <a:xfrm rot="5400000">
                <a:off x="11069280" y="68904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3" name="Google Shape;133;p4"/>
              <p:cNvSpPr/>
              <p:nvPr/>
            </p:nvSpPr>
            <p:spPr>
              <a:xfrm rot="5400000">
                <a:off x="11066400" y="361080"/>
                <a:ext cx="101520" cy="10080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0800"/>
                  <a:gd name="textAreaBottom" fmla="*/ 101520 h 100800"/>
                </a:gdLst>
                <a:ah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4" name="Google Shape;134;p4"/>
              <p:cNvSpPr/>
              <p:nvPr/>
            </p:nvSpPr>
            <p:spPr>
              <a:xfrm rot="5400000">
                <a:off x="11325240" y="687240"/>
                <a:ext cx="101520" cy="10080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0800"/>
                  <a:gd name="textAreaBottom" fmla="*/ 101520 h 100800"/>
                </a:gdLst>
                <a:ah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5" name="Google Shape;135;p4"/>
              <p:cNvSpPr/>
              <p:nvPr/>
            </p:nvSpPr>
            <p:spPr>
              <a:xfrm rot="5400000">
                <a:off x="11322000" y="35820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6" name="Google Shape;136;p4"/>
              <p:cNvSpPr/>
              <p:nvPr/>
            </p:nvSpPr>
            <p:spPr>
              <a:xfrm rot="5400000">
                <a:off x="11581200" y="68436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7" name="Google Shape;137;p4"/>
              <p:cNvSpPr/>
              <p:nvPr/>
            </p:nvSpPr>
            <p:spPr>
              <a:xfrm rot="5400000">
                <a:off x="11578320" y="35604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8" name="Google Shape;138;p4"/>
              <p:cNvSpPr/>
              <p:nvPr/>
            </p:nvSpPr>
            <p:spPr>
              <a:xfrm rot="5400000">
                <a:off x="11837520" y="68184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189" name="Google Shape;139;p4"/>
              <p:cNvSpPr/>
              <p:nvPr/>
            </p:nvSpPr>
            <p:spPr>
              <a:xfrm rot="5400000">
                <a:off x="11834280" y="35352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Второй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Групиране 27"/>
          <p:cNvGrpSpPr/>
          <p:nvPr/>
        </p:nvGrpSpPr>
        <p:grpSpPr>
          <a:xfrm>
            <a:off x="200520" y="227160"/>
            <a:ext cx="11808720" cy="6385680"/>
            <a:chOff x="200520" y="227160"/>
            <a:chExt cx="11808720" cy="6385680"/>
          </a:xfrm>
        </p:grpSpPr>
        <p:sp>
          <p:nvSpPr>
            <p:cNvPr id="193" name="Google Shape;124;p4"/>
            <p:cNvSpPr/>
            <p:nvPr/>
          </p:nvSpPr>
          <p:spPr>
            <a:xfrm rot="5400000">
              <a:off x="200160" y="5639760"/>
              <a:ext cx="586440" cy="586440"/>
            </a:xfrm>
            <a:custGeom>
              <a:avLst/>
              <a:gdLst>
                <a:gd name="textAreaLeft" fmla="*/ 0 w 586440"/>
                <a:gd name="textAreaRight" fmla="*/ 587160 w 586440"/>
                <a:gd name="textAreaTop" fmla="*/ 0 h 586440"/>
                <a:gd name="textAreaBottom" fmla="*/ 587160 h 58644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94" name="Google Shape;125;p4"/>
            <p:cNvSpPr/>
            <p:nvPr/>
          </p:nvSpPr>
          <p:spPr>
            <a:xfrm rot="5400000">
              <a:off x="1213920" y="6261480"/>
              <a:ext cx="353160" cy="349560"/>
            </a:xfrm>
            <a:custGeom>
              <a:avLst/>
              <a:gdLst>
                <a:gd name="textAreaLeft" fmla="*/ 0 w 353160"/>
                <a:gd name="textAreaRight" fmla="*/ 353880 w 353160"/>
                <a:gd name="textAreaTop" fmla="*/ 0 h 349560"/>
                <a:gd name="textAreaBottom" fmla="*/ 350280 h 3495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95" name="Google Shape;126;p4"/>
            <p:cNvSpPr/>
            <p:nvPr/>
          </p:nvSpPr>
          <p:spPr>
            <a:xfrm rot="5400000">
              <a:off x="9634680" y="229320"/>
              <a:ext cx="505080" cy="500400"/>
            </a:xfrm>
            <a:custGeom>
              <a:avLst/>
              <a:gdLst>
                <a:gd name="textAreaLeft" fmla="*/ 0 w 505080"/>
                <a:gd name="textAreaRight" fmla="*/ 505800 w 505080"/>
                <a:gd name="textAreaTop" fmla="*/ 0 h 500400"/>
                <a:gd name="textAreaBottom" fmla="*/ 501120 h 5004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96" name="Google Shape;127;p4"/>
            <p:cNvSpPr/>
            <p:nvPr/>
          </p:nvSpPr>
          <p:spPr>
            <a:xfrm rot="5400000">
              <a:off x="11657880" y="5758200"/>
              <a:ext cx="353160" cy="349560"/>
            </a:xfrm>
            <a:custGeom>
              <a:avLst/>
              <a:gdLst>
                <a:gd name="textAreaLeft" fmla="*/ 0 w 353160"/>
                <a:gd name="textAreaRight" fmla="*/ 353880 w 353160"/>
                <a:gd name="textAreaTop" fmla="*/ 0 h 349560"/>
                <a:gd name="textAreaBottom" fmla="*/ 350280 h 3495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197" name="Google Shape;128;p4"/>
            <p:cNvSpPr/>
            <p:nvPr/>
          </p:nvSpPr>
          <p:spPr>
            <a:xfrm rot="5400000">
              <a:off x="11504160" y="1041840"/>
              <a:ext cx="390960" cy="390960"/>
            </a:xfrm>
            <a:custGeom>
              <a:avLst/>
              <a:gdLst>
                <a:gd name="textAreaLeft" fmla="*/ 0 w 390960"/>
                <a:gd name="textAreaRight" fmla="*/ 391680 w 39096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198" name="Google Shape;129;p4"/>
            <p:cNvGrpSpPr/>
            <p:nvPr/>
          </p:nvGrpSpPr>
          <p:grpSpPr>
            <a:xfrm>
              <a:off x="10810440" y="353520"/>
              <a:ext cx="1128240" cy="439560"/>
              <a:chOff x="10810440" y="353520"/>
              <a:chExt cx="1128240" cy="439560"/>
            </a:xfrm>
          </p:grpSpPr>
          <p:sp>
            <p:nvSpPr>
              <p:cNvPr id="199" name="Google Shape;130;p4"/>
              <p:cNvSpPr/>
              <p:nvPr/>
            </p:nvSpPr>
            <p:spPr>
              <a:xfrm rot="5400000">
                <a:off x="10812960" y="69156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0" name="Google Shape;131;p4"/>
              <p:cNvSpPr/>
              <p:nvPr/>
            </p:nvSpPr>
            <p:spPr>
              <a:xfrm rot="5400000">
                <a:off x="10810080" y="36324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1" name="Google Shape;132;p4"/>
              <p:cNvSpPr/>
              <p:nvPr/>
            </p:nvSpPr>
            <p:spPr>
              <a:xfrm rot="5400000">
                <a:off x="11069280" y="68904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2" name="Google Shape;133;p4"/>
              <p:cNvSpPr/>
              <p:nvPr/>
            </p:nvSpPr>
            <p:spPr>
              <a:xfrm rot="5400000">
                <a:off x="11066400" y="361080"/>
                <a:ext cx="101520" cy="10080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0800"/>
                  <a:gd name="textAreaBottom" fmla="*/ 101520 h 100800"/>
                </a:gdLst>
                <a:ah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3" name="Google Shape;134;p4"/>
              <p:cNvSpPr/>
              <p:nvPr/>
            </p:nvSpPr>
            <p:spPr>
              <a:xfrm rot="5400000">
                <a:off x="11325240" y="687240"/>
                <a:ext cx="101520" cy="10080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0800"/>
                  <a:gd name="textAreaBottom" fmla="*/ 101520 h 100800"/>
                </a:gdLst>
                <a:ah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4" name="Google Shape;135;p4"/>
              <p:cNvSpPr/>
              <p:nvPr/>
            </p:nvSpPr>
            <p:spPr>
              <a:xfrm rot="5400000">
                <a:off x="11322000" y="35820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5" name="Google Shape;136;p4"/>
              <p:cNvSpPr/>
              <p:nvPr/>
            </p:nvSpPr>
            <p:spPr>
              <a:xfrm rot="5400000">
                <a:off x="11581200" y="68436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6" name="Google Shape;137;p4"/>
              <p:cNvSpPr/>
              <p:nvPr/>
            </p:nvSpPr>
            <p:spPr>
              <a:xfrm rot="5400000">
                <a:off x="11578320" y="35604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7" name="Google Shape;138;p4"/>
              <p:cNvSpPr/>
              <p:nvPr/>
            </p:nvSpPr>
            <p:spPr>
              <a:xfrm rot="5400000">
                <a:off x="11837520" y="68184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08" name="Google Shape;139;p4"/>
              <p:cNvSpPr/>
              <p:nvPr/>
            </p:nvSpPr>
            <p:spPr>
              <a:xfrm rot="5400000">
                <a:off x="11834280" y="35352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Второй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Правоъгълник 7"/>
          <p:cNvSpPr/>
          <p:nvPr/>
        </p:nvSpPr>
        <p:spPr>
          <a:xfrm>
            <a:off x="411480" y="493200"/>
            <a:ext cx="53280" cy="1439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bg-BG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pSp>
        <p:nvGrpSpPr>
          <p:cNvPr id="212" name="Групиране 9"/>
          <p:cNvGrpSpPr/>
          <p:nvPr/>
        </p:nvGrpSpPr>
        <p:grpSpPr>
          <a:xfrm>
            <a:off x="200520" y="227160"/>
            <a:ext cx="11808720" cy="6385680"/>
            <a:chOff x="200520" y="227160"/>
            <a:chExt cx="11808720" cy="6385680"/>
          </a:xfrm>
        </p:grpSpPr>
        <p:sp>
          <p:nvSpPr>
            <p:cNvPr id="213" name="Google Shape;124;p4"/>
            <p:cNvSpPr/>
            <p:nvPr/>
          </p:nvSpPr>
          <p:spPr>
            <a:xfrm rot="5400000">
              <a:off x="200160" y="5639760"/>
              <a:ext cx="586440" cy="586440"/>
            </a:xfrm>
            <a:custGeom>
              <a:avLst/>
              <a:gdLst>
                <a:gd name="textAreaLeft" fmla="*/ 0 w 586440"/>
                <a:gd name="textAreaRight" fmla="*/ 587160 w 586440"/>
                <a:gd name="textAreaTop" fmla="*/ 0 h 586440"/>
                <a:gd name="textAreaBottom" fmla="*/ 587160 h 586440"/>
              </a:gdLst>
              <a:ahLst/>
              <a:rect l="textAreaLeft" t="textAreaTop" r="textAreaRight" b="textAreaBottom"/>
              <a:pathLst>
                <a:path w="13067" h="13068">
                  <a:moveTo>
                    <a:pt x="5508" y="1"/>
                  </a:moveTo>
                  <a:lnTo>
                    <a:pt x="0" y="7559"/>
                  </a:lnTo>
                  <a:lnTo>
                    <a:pt x="7558" y="13068"/>
                  </a:lnTo>
                  <a:lnTo>
                    <a:pt x="13067" y="5509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214" name="Google Shape;125;p4"/>
            <p:cNvSpPr/>
            <p:nvPr/>
          </p:nvSpPr>
          <p:spPr>
            <a:xfrm rot="5400000">
              <a:off x="1213920" y="6261480"/>
              <a:ext cx="353160" cy="349560"/>
            </a:xfrm>
            <a:custGeom>
              <a:avLst/>
              <a:gdLst>
                <a:gd name="textAreaLeft" fmla="*/ 0 w 353160"/>
                <a:gd name="textAreaRight" fmla="*/ 353880 w 353160"/>
                <a:gd name="textAreaTop" fmla="*/ 0 h 349560"/>
                <a:gd name="textAreaBottom" fmla="*/ 350280 h 3495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215" name="Google Shape;126;p4"/>
            <p:cNvSpPr/>
            <p:nvPr/>
          </p:nvSpPr>
          <p:spPr>
            <a:xfrm rot="5400000">
              <a:off x="9634680" y="229320"/>
              <a:ext cx="505080" cy="500400"/>
            </a:xfrm>
            <a:custGeom>
              <a:avLst/>
              <a:gdLst>
                <a:gd name="textAreaLeft" fmla="*/ 0 w 505080"/>
                <a:gd name="textAreaRight" fmla="*/ 505800 w 505080"/>
                <a:gd name="textAreaTop" fmla="*/ 0 h 500400"/>
                <a:gd name="textAreaBottom" fmla="*/ 501120 h 50040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216" name="Google Shape;127;p4"/>
            <p:cNvSpPr/>
            <p:nvPr/>
          </p:nvSpPr>
          <p:spPr>
            <a:xfrm rot="5400000">
              <a:off x="11657880" y="5758200"/>
              <a:ext cx="353160" cy="349560"/>
            </a:xfrm>
            <a:custGeom>
              <a:avLst/>
              <a:gdLst>
                <a:gd name="textAreaLeft" fmla="*/ 0 w 353160"/>
                <a:gd name="textAreaRight" fmla="*/ 353880 w 353160"/>
                <a:gd name="textAreaTop" fmla="*/ 0 h 349560"/>
                <a:gd name="textAreaBottom" fmla="*/ 350280 h 349560"/>
              </a:gdLst>
              <a:ahLst/>
              <a:rect l="textAreaLeft" t="textAreaTop" r="textAreaRight" b="textAreaBottom"/>
              <a:pathLst>
                <a:path w="7852" h="7775">
                  <a:moveTo>
                    <a:pt x="444" y="1"/>
                  </a:moveTo>
                  <a:cubicBezTo>
                    <a:pt x="408" y="1"/>
                    <a:pt x="372" y="5"/>
                    <a:pt x="336" y="16"/>
                  </a:cubicBezTo>
                  <a:cubicBezTo>
                    <a:pt x="124" y="75"/>
                    <a:pt x="1" y="294"/>
                    <a:pt x="61" y="507"/>
                  </a:cubicBezTo>
                  <a:lnTo>
                    <a:pt x="728" y="2899"/>
                  </a:lnTo>
                  <a:cubicBezTo>
                    <a:pt x="776" y="3074"/>
                    <a:pt x="935" y="3191"/>
                    <a:pt x="1112" y="3191"/>
                  </a:cubicBezTo>
                  <a:cubicBezTo>
                    <a:pt x="1117" y="3191"/>
                    <a:pt x="1121" y="3191"/>
                    <a:pt x="1126" y="3191"/>
                  </a:cubicBezTo>
                  <a:lnTo>
                    <a:pt x="3292" y="3101"/>
                  </a:lnTo>
                  <a:lnTo>
                    <a:pt x="3877" y="5192"/>
                  </a:lnTo>
                  <a:cubicBezTo>
                    <a:pt x="3924" y="5361"/>
                    <a:pt x="4080" y="5481"/>
                    <a:pt x="4255" y="5481"/>
                  </a:cubicBezTo>
                  <a:cubicBezTo>
                    <a:pt x="4262" y="5481"/>
                    <a:pt x="4268" y="5481"/>
                    <a:pt x="4275" y="5481"/>
                  </a:cubicBezTo>
                  <a:lnTo>
                    <a:pt x="6445" y="5394"/>
                  </a:lnTo>
                  <a:lnTo>
                    <a:pt x="7025" y="7481"/>
                  </a:lnTo>
                  <a:cubicBezTo>
                    <a:pt x="7052" y="7574"/>
                    <a:pt x="7105" y="7647"/>
                    <a:pt x="7174" y="7697"/>
                  </a:cubicBezTo>
                  <a:cubicBezTo>
                    <a:pt x="7243" y="7746"/>
                    <a:pt x="7325" y="7774"/>
                    <a:pt x="7410" y="7774"/>
                  </a:cubicBezTo>
                  <a:cubicBezTo>
                    <a:pt x="7445" y="7774"/>
                    <a:pt x="7481" y="7769"/>
                    <a:pt x="7517" y="7760"/>
                  </a:cubicBezTo>
                  <a:cubicBezTo>
                    <a:pt x="7728" y="7700"/>
                    <a:pt x="7851" y="7481"/>
                    <a:pt x="7791" y="7268"/>
                  </a:cubicBezTo>
                  <a:lnTo>
                    <a:pt x="7125" y="4876"/>
                  </a:lnTo>
                  <a:cubicBezTo>
                    <a:pt x="7076" y="4702"/>
                    <a:pt x="6918" y="4585"/>
                    <a:pt x="6742" y="4585"/>
                  </a:cubicBezTo>
                  <a:cubicBezTo>
                    <a:pt x="6737" y="4585"/>
                    <a:pt x="6732" y="4585"/>
                    <a:pt x="6727" y="4585"/>
                  </a:cubicBezTo>
                  <a:lnTo>
                    <a:pt x="4560" y="4674"/>
                  </a:lnTo>
                  <a:lnTo>
                    <a:pt x="3976" y="2584"/>
                  </a:lnTo>
                  <a:cubicBezTo>
                    <a:pt x="3927" y="2409"/>
                    <a:pt x="3769" y="2291"/>
                    <a:pt x="3592" y="2291"/>
                  </a:cubicBezTo>
                  <a:cubicBezTo>
                    <a:pt x="3587" y="2291"/>
                    <a:pt x="3583" y="2291"/>
                    <a:pt x="3578" y="2291"/>
                  </a:cubicBezTo>
                  <a:lnTo>
                    <a:pt x="1411" y="2381"/>
                  </a:lnTo>
                  <a:lnTo>
                    <a:pt x="828" y="291"/>
                  </a:lnTo>
                  <a:cubicBezTo>
                    <a:pt x="778" y="117"/>
                    <a:pt x="618" y="1"/>
                    <a:pt x="444" y="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sp>
          <p:nvSpPr>
            <p:cNvPr id="217" name="Google Shape;128;p4"/>
            <p:cNvSpPr/>
            <p:nvPr/>
          </p:nvSpPr>
          <p:spPr>
            <a:xfrm rot="5400000">
              <a:off x="11504160" y="1041840"/>
              <a:ext cx="390960" cy="390960"/>
            </a:xfrm>
            <a:custGeom>
              <a:avLst/>
              <a:gdLst>
                <a:gd name="textAreaLeft" fmla="*/ 0 w 390960"/>
                <a:gd name="textAreaRight" fmla="*/ 391680 w 390960"/>
                <a:gd name="textAreaTop" fmla="*/ 0 h 390960"/>
                <a:gd name="textAreaBottom" fmla="*/ 391680 h 390960"/>
              </a:gdLst>
              <a:ahLst/>
              <a:rect l="textAreaLeft" t="textAreaTop" r="textAreaRight" b="textAreaBottom"/>
              <a:pathLst>
                <a:path w="5646" h="5644">
                  <a:moveTo>
                    <a:pt x="3120" y="0"/>
                  </a:moveTo>
                  <a:lnTo>
                    <a:pt x="2376" y="1533"/>
                  </a:lnTo>
                  <a:lnTo>
                    <a:pt x="843" y="790"/>
                  </a:lnTo>
                  <a:lnTo>
                    <a:pt x="1" y="2525"/>
                  </a:lnTo>
                  <a:lnTo>
                    <a:pt x="1537" y="3268"/>
                  </a:lnTo>
                  <a:lnTo>
                    <a:pt x="791" y="4801"/>
                  </a:lnTo>
                  <a:lnTo>
                    <a:pt x="2526" y="5644"/>
                  </a:lnTo>
                  <a:lnTo>
                    <a:pt x="3269" y="4111"/>
                  </a:lnTo>
                  <a:lnTo>
                    <a:pt x="4805" y="4855"/>
                  </a:lnTo>
                  <a:lnTo>
                    <a:pt x="5645" y="3120"/>
                  </a:lnTo>
                  <a:lnTo>
                    <a:pt x="4112" y="2376"/>
                  </a:lnTo>
                  <a:lnTo>
                    <a:pt x="4855" y="843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bg-BG" sz="1800" strike="noStrike" u="none">
                <a:solidFill>
                  <a:schemeClr val="dk1"/>
                </a:solidFill>
                <a:uFillTx/>
                <a:latin typeface="Arial"/>
              </a:endParaRPr>
            </a:p>
          </p:txBody>
        </p:sp>
        <p:grpSp>
          <p:nvGrpSpPr>
            <p:cNvPr id="218" name="Google Shape;129;p4"/>
            <p:cNvGrpSpPr/>
            <p:nvPr/>
          </p:nvGrpSpPr>
          <p:grpSpPr>
            <a:xfrm>
              <a:off x="10810440" y="353520"/>
              <a:ext cx="1128240" cy="439560"/>
              <a:chOff x="10810440" y="353520"/>
              <a:chExt cx="1128240" cy="439560"/>
            </a:xfrm>
          </p:grpSpPr>
          <p:sp>
            <p:nvSpPr>
              <p:cNvPr id="219" name="Google Shape;130;p4"/>
              <p:cNvSpPr/>
              <p:nvPr/>
            </p:nvSpPr>
            <p:spPr>
              <a:xfrm rot="5400000">
                <a:off x="10812960" y="69156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4"/>
                    </a:cubicBezTo>
                    <a:cubicBezTo>
                      <a:pt x="6" y="934"/>
                      <a:pt x="272" y="1198"/>
                      <a:pt x="601" y="1198"/>
                    </a:cubicBezTo>
                    <a:cubicBezTo>
                      <a:pt x="603" y="1198"/>
                      <a:pt x="605" y="1198"/>
                      <a:pt x="607" y="1198"/>
                    </a:cubicBezTo>
                    <a:cubicBezTo>
                      <a:pt x="939" y="1195"/>
                      <a:pt x="1204" y="922"/>
                      <a:pt x="1201" y="591"/>
                    </a:cubicBezTo>
                    <a:cubicBezTo>
                      <a:pt x="1198" y="264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0" name="Google Shape;131;p4"/>
              <p:cNvSpPr/>
              <p:nvPr/>
            </p:nvSpPr>
            <p:spPr>
              <a:xfrm rot="5400000">
                <a:off x="10810080" y="36324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6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3"/>
                      <a:pt x="4" y="605"/>
                    </a:cubicBezTo>
                    <a:cubicBezTo>
                      <a:pt x="8" y="935"/>
                      <a:pt x="276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5" y="923"/>
                      <a:pt x="1202" y="592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1" name="Google Shape;132;p4"/>
              <p:cNvSpPr/>
              <p:nvPr/>
            </p:nvSpPr>
            <p:spPr>
              <a:xfrm rot="5400000">
                <a:off x="11069280" y="68904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6" h="1200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7" y="5"/>
                      <a:pt x="1" y="276"/>
                      <a:pt x="5" y="605"/>
                    </a:cubicBezTo>
                    <a:cubicBezTo>
                      <a:pt x="8" y="934"/>
                      <a:pt x="276" y="1199"/>
                      <a:pt x="603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40" y="1195"/>
                      <a:pt x="1206" y="927"/>
                      <a:pt x="1202" y="595"/>
                    </a:cubicBezTo>
                    <a:cubicBezTo>
                      <a:pt x="1199" y="265"/>
                      <a:pt x="933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2" name="Google Shape;133;p4"/>
              <p:cNvSpPr/>
              <p:nvPr/>
            </p:nvSpPr>
            <p:spPr>
              <a:xfrm rot="5400000">
                <a:off x="11066400" y="361080"/>
                <a:ext cx="101520" cy="10080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0800"/>
                  <a:gd name="textAreaBottom" fmla="*/ 101520 h 100800"/>
                </a:gdLst>
                <a:ahLst/>
                <a:rect l="textAreaLeft" t="textAreaTop" r="textAreaRight" b="textAreaBottom"/>
                <a:pathLst>
                  <a:path w="1206" h="1198">
                    <a:moveTo>
                      <a:pt x="600" y="0"/>
                    </a:moveTo>
                    <a:cubicBezTo>
                      <a:pt x="598" y="0"/>
                      <a:pt x="596" y="0"/>
                      <a:pt x="594" y="0"/>
                    </a:cubicBezTo>
                    <a:cubicBezTo>
                      <a:pt x="265" y="3"/>
                      <a:pt x="0" y="276"/>
                      <a:pt x="3" y="605"/>
                    </a:cubicBezTo>
                    <a:cubicBezTo>
                      <a:pt x="7" y="934"/>
                      <a:pt x="272" y="1198"/>
                      <a:pt x="600" y="1198"/>
                    </a:cubicBezTo>
                    <a:cubicBezTo>
                      <a:pt x="603" y="1198"/>
                      <a:pt x="605" y="1198"/>
                      <a:pt x="608" y="1198"/>
                    </a:cubicBezTo>
                    <a:cubicBezTo>
                      <a:pt x="939" y="1195"/>
                      <a:pt x="1205" y="926"/>
                      <a:pt x="1201" y="594"/>
                    </a:cubicBezTo>
                    <a:cubicBezTo>
                      <a:pt x="1198" y="264"/>
                      <a:pt x="930" y="0"/>
                      <a:pt x="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3" name="Google Shape;134;p4"/>
              <p:cNvSpPr/>
              <p:nvPr/>
            </p:nvSpPr>
            <p:spPr>
              <a:xfrm rot="5400000">
                <a:off x="11325240" y="687240"/>
                <a:ext cx="101520" cy="10080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0800"/>
                  <a:gd name="textAreaBottom" fmla="*/ 101520 h 100800"/>
                </a:gdLst>
                <a:ahLst/>
                <a:rect l="textAreaLeft" t="textAreaTop" r="textAreaRight" b="textAreaBottom"/>
                <a:pathLst>
                  <a:path w="1206" h="1196">
                    <a:moveTo>
                      <a:pt x="600" y="1"/>
                    </a:moveTo>
                    <a:cubicBezTo>
                      <a:pt x="598" y="1"/>
                      <a:pt x="597" y="1"/>
                      <a:pt x="595" y="1"/>
                    </a:cubicBezTo>
                    <a:cubicBezTo>
                      <a:pt x="266" y="1"/>
                      <a:pt x="0" y="273"/>
                      <a:pt x="4" y="605"/>
                    </a:cubicBezTo>
                    <a:cubicBezTo>
                      <a:pt x="7" y="932"/>
                      <a:pt x="273" y="1195"/>
                      <a:pt x="602" y="1195"/>
                    </a:cubicBezTo>
                    <a:cubicBezTo>
                      <a:pt x="604" y="1195"/>
                      <a:pt x="606" y="1195"/>
                      <a:pt x="608" y="1195"/>
                    </a:cubicBezTo>
                    <a:cubicBezTo>
                      <a:pt x="939" y="1195"/>
                      <a:pt x="1205" y="923"/>
                      <a:pt x="1201" y="592"/>
                    </a:cubicBezTo>
                    <a:cubicBezTo>
                      <a:pt x="1198" y="265"/>
                      <a:pt x="930" y="1"/>
                      <a:pt x="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4" name="Google Shape;135;p4"/>
              <p:cNvSpPr/>
              <p:nvPr/>
            </p:nvSpPr>
            <p:spPr>
              <a:xfrm rot="5400000">
                <a:off x="11322000" y="35820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4" y="1"/>
                    </a:moveTo>
                    <a:cubicBezTo>
                      <a:pt x="602" y="1"/>
                      <a:pt x="600" y="1"/>
                      <a:pt x="598" y="1"/>
                    </a:cubicBezTo>
                    <a:cubicBezTo>
                      <a:pt x="266" y="4"/>
                      <a:pt x="1" y="272"/>
                      <a:pt x="4" y="604"/>
                    </a:cubicBezTo>
                    <a:cubicBezTo>
                      <a:pt x="7" y="933"/>
                      <a:pt x="279" y="1198"/>
                      <a:pt x="608" y="1198"/>
                    </a:cubicBezTo>
                    <a:cubicBezTo>
                      <a:pt x="940" y="1195"/>
                      <a:pt x="1205" y="923"/>
                      <a:pt x="1202" y="591"/>
                    </a:cubicBezTo>
                    <a:cubicBezTo>
                      <a:pt x="1198" y="265"/>
                      <a:pt x="929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5" name="Google Shape;136;p4"/>
              <p:cNvSpPr/>
              <p:nvPr/>
            </p:nvSpPr>
            <p:spPr>
              <a:xfrm rot="5400000">
                <a:off x="11581200" y="68436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3"/>
                      <a:pt x="3" y="605"/>
                    </a:cubicBezTo>
                    <a:cubicBezTo>
                      <a:pt x="6" y="934"/>
                      <a:pt x="275" y="1198"/>
                      <a:pt x="600" y="1198"/>
                    </a:cubicBezTo>
                    <a:cubicBezTo>
                      <a:pt x="602" y="1198"/>
                      <a:pt x="604" y="1198"/>
                      <a:pt x="607" y="1198"/>
                    </a:cubicBezTo>
                    <a:cubicBezTo>
                      <a:pt x="939" y="1195"/>
                      <a:pt x="1204" y="923"/>
                      <a:pt x="1201" y="594"/>
                    </a:cubicBezTo>
                    <a:cubicBezTo>
                      <a:pt x="1198" y="264"/>
                      <a:pt x="932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6" name="Google Shape;137;p4"/>
              <p:cNvSpPr/>
              <p:nvPr/>
            </p:nvSpPr>
            <p:spPr>
              <a:xfrm rot="5400000">
                <a:off x="11578320" y="35604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1" y="1"/>
                    </a:moveTo>
                    <a:cubicBezTo>
                      <a:pt x="599" y="1"/>
                      <a:pt x="597" y="1"/>
                      <a:pt x="595" y="1"/>
                    </a:cubicBezTo>
                    <a:cubicBezTo>
                      <a:pt x="267" y="4"/>
                      <a:pt x="1" y="273"/>
                      <a:pt x="1" y="605"/>
                    </a:cubicBezTo>
                    <a:cubicBezTo>
                      <a:pt x="4" y="935"/>
                      <a:pt x="273" y="1199"/>
                      <a:pt x="602" y="1199"/>
                    </a:cubicBezTo>
                    <a:cubicBezTo>
                      <a:pt x="604" y="1199"/>
                      <a:pt x="606" y="1199"/>
                      <a:pt x="608" y="1199"/>
                    </a:cubicBezTo>
                    <a:cubicBezTo>
                      <a:pt x="936" y="1195"/>
                      <a:pt x="1202" y="923"/>
                      <a:pt x="1198" y="595"/>
                    </a:cubicBezTo>
                    <a:cubicBezTo>
                      <a:pt x="1195" y="265"/>
                      <a:pt x="930" y="1"/>
                      <a:pt x="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7" name="Google Shape;138;p4"/>
              <p:cNvSpPr/>
              <p:nvPr/>
            </p:nvSpPr>
            <p:spPr>
              <a:xfrm rot="5400000">
                <a:off x="11837520" y="681840"/>
                <a:ext cx="101160" cy="10116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3" h="1199">
                    <a:moveTo>
                      <a:pt x="602" y="0"/>
                    </a:moveTo>
                    <a:cubicBezTo>
                      <a:pt x="600" y="0"/>
                      <a:pt x="597" y="0"/>
                      <a:pt x="595" y="0"/>
                    </a:cubicBezTo>
                    <a:cubicBezTo>
                      <a:pt x="267" y="4"/>
                      <a:pt x="1" y="275"/>
                      <a:pt x="4" y="607"/>
                    </a:cubicBezTo>
                    <a:cubicBezTo>
                      <a:pt x="4" y="934"/>
                      <a:pt x="273" y="1198"/>
                      <a:pt x="603" y="1198"/>
                    </a:cubicBezTo>
                    <a:cubicBezTo>
                      <a:pt x="605" y="1198"/>
                      <a:pt x="607" y="1198"/>
                      <a:pt x="609" y="1198"/>
                    </a:cubicBezTo>
                    <a:cubicBezTo>
                      <a:pt x="937" y="1195"/>
                      <a:pt x="1203" y="926"/>
                      <a:pt x="1199" y="594"/>
                    </a:cubicBezTo>
                    <a:cubicBezTo>
                      <a:pt x="1199" y="265"/>
                      <a:pt x="931" y="0"/>
                      <a:pt x="6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  <p:sp>
            <p:nvSpPr>
              <p:cNvPr id="228" name="Google Shape;139;p4"/>
              <p:cNvSpPr/>
              <p:nvPr/>
            </p:nvSpPr>
            <p:spPr>
              <a:xfrm rot="5400000">
                <a:off x="11834280" y="353520"/>
                <a:ext cx="101520" cy="101160"/>
              </a:xfrm>
              <a:custGeom>
                <a:avLst/>
                <a:gdLst>
                  <a:gd name="textAreaLeft" fmla="*/ 0 w 101520"/>
                  <a:gd name="textAreaRight" fmla="*/ 102240 w 101520"/>
                  <a:gd name="textAreaTop" fmla="*/ 0 h 101160"/>
                  <a:gd name="textAreaBottom" fmla="*/ 101880 h 101160"/>
                </a:gdLst>
                <a:ahLst/>
                <a:rect l="textAreaLeft" t="textAreaTop" r="textAreaRight" b="textAreaBottom"/>
                <a:pathLst>
                  <a:path w="1205" h="1199">
                    <a:moveTo>
                      <a:pt x="603" y="0"/>
                    </a:moveTo>
                    <a:cubicBezTo>
                      <a:pt x="601" y="0"/>
                      <a:pt x="599" y="0"/>
                      <a:pt x="597" y="0"/>
                    </a:cubicBezTo>
                    <a:cubicBezTo>
                      <a:pt x="265" y="4"/>
                      <a:pt x="0" y="276"/>
                      <a:pt x="3" y="608"/>
                    </a:cubicBezTo>
                    <a:cubicBezTo>
                      <a:pt x="7" y="934"/>
                      <a:pt x="273" y="1199"/>
                      <a:pt x="601" y="1199"/>
                    </a:cubicBezTo>
                    <a:cubicBezTo>
                      <a:pt x="603" y="1199"/>
                      <a:pt x="605" y="1199"/>
                      <a:pt x="607" y="1199"/>
                    </a:cubicBezTo>
                    <a:cubicBezTo>
                      <a:pt x="939" y="1195"/>
                      <a:pt x="1204" y="926"/>
                      <a:pt x="1201" y="594"/>
                    </a:cubicBezTo>
                    <a:cubicBezTo>
                      <a:pt x="1198" y="265"/>
                      <a:pt x="929" y="0"/>
                      <a:pt x="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0760" bIns="50760" anchor="ctr">
                <a:noAutofit/>
              </a:bodyPr>
              <a:p>
                <a:endParaRPr b="0" lang="bg-BG" sz="1800" strike="noStrike" u="none">
                  <a:solidFill>
                    <a:schemeClr val="dk1"/>
                  </a:solidFill>
                  <a:uFillTx/>
                  <a:latin typeface="Arial"/>
                </a:endParaRPr>
              </a:p>
            </p:txBody>
          </p:sp>
        </p:grpSp>
      </p:grpSp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Второй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3580920" y="3655440"/>
            <a:ext cx="7167240" cy="56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fffa3"/>
              </a:buClr>
              <a:buFont typeface="Arial"/>
              <a:buChar char="•"/>
              <a:tabLst>
                <a:tab algn="l" pos="0"/>
              </a:tabLst>
            </a:pPr>
            <a:r>
              <a:rPr b="1" lang="ru-RU" sz="2000" strike="noStrike" u="none">
                <a:solidFill>
                  <a:schemeClr val="accent6"/>
                </a:solidFill>
                <a:uFillTx/>
                <a:latin typeface="Arial"/>
              </a:rPr>
              <a:t>Делали</a:t>
            </a:r>
            <a:r>
              <a:rPr b="1" lang="en-US" sz="2000" strike="noStrike" u="none">
                <a:solidFill>
                  <a:schemeClr val="accent6"/>
                </a:solidFill>
                <a:uFillTx/>
                <a:latin typeface="Arial"/>
              </a:rPr>
              <a:t>: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ru-RU" sz="2000" strike="noStrike" u="none">
                <a:solidFill>
                  <a:schemeClr val="dk1"/>
                </a:solidFill>
                <a:uFillTx/>
                <a:latin typeface="Arial"/>
              </a:rPr>
              <a:t>Мастикова София и Точилова Полина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title"/>
          </p:nvPr>
        </p:nvSpPr>
        <p:spPr>
          <a:xfrm>
            <a:off x="3569760" y="2633400"/>
            <a:ext cx="7772760" cy="100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400" strike="noStrike" u="none">
                <a:solidFill>
                  <a:schemeClr val="dk1"/>
                </a:solidFill>
                <a:uFillTx/>
                <a:latin typeface="Gill Sans MT"/>
              </a:rPr>
              <a:t>Kirby's Adventure</a:t>
            </a:r>
            <a:endParaRPr b="0" lang="ru-RU" sz="5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dt" idx="6"/>
          </p:nvPr>
        </p:nvSpPr>
        <p:spPr>
          <a:xfrm>
            <a:off x="3580920" y="2057040"/>
            <a:ext cx="27428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04/02/2025</a:t>
            </a:r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ftr" idx="7"/>
          </p:nvPr>
        </p:nvSpPr>
        <p:spPr>
          <a:xfrm>
            <a:off x="4140360" y="-1624320"/>
            <a:ext cx="4114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v.01</a:t>
            </a:r>
            <a:endParaRPr b="0" lang="ru-RU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82200" y="486000"/>
            <a:ext cx="6550200" cy="81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200" strike="noStrike" u="none">
                <a:solidFill>
                  <a:schemeClr val="dk2">
                    <a:lumMod val="75000"/>
                  </a:schemeClr>
                </a:solidFill>
                <a:uFillTx/>
                <a:latin typeface="Gill Sans MT"/>
              </a:rPr>
              <a:t>Описание идеи проекта</a:t>
            </a:r>
            <a:endParaRPr b="0" lang="ru-RU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82200" y="1395000"/>
            <a:ext cx="6550200" cy="95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2">
                    <a:lumMod val="50000"/>
                  </a:schemeClr>
                </a:solidFill>
                <a:uFillTx/>
                <a:latin typeface="Arial"/>
              </a:rPr>
              <a:t> </a:t>
            </a:r>
            <a:r>
              <a:rPr b="1" lang="ru-RU" sz="2400" strike="noStrike" u="none">
                <a:solidFill>
                  <a:schemeClr val="dk2">
                    <a:lumMod val="50000"/>
                  </a:schemeClr>
                </a:solidFill>
                <a:uFillTx/>
                <a:latin typeface="YS Text"/>
              </a:rPr>
              <a:t>Kirby</a:t>
            </a:r>
            <a:r>
              <a:rPr b="0" lang="ru-RU" sz="2400" strike="noStrike" u="none">
                <a:solidFill>
                  <a:schemeClr val="dk2">
                    <a:lumMod val="50000"/>
                  </a:schemeClr>
                </a:solidFill>
                <a:uFillTx/>
                <a:latin typeface="YS Text"/>
              </a:rPr>
              <a:t> — японская серия видеоигр, созданная гейм-дизайнером Сакураи Масахиро.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2">
                    <a:lumMod val="50000"/>
                  </a:schemeClr>
                </a:solidFill>
                <a:uFillTx/>
                <a:latin typeface="YS Text"/>
              </a:rPr>
              <a:t>Одна из наиболее известных франшиз компании Nintendo. Включает в себя более 30 игр различных жанров.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844920" y="3595680"/>
            <a:ext cx="6550920" cy="194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ru-RU" sz="2000" strike="noStrike" u="sng">
                <a:solidFill>
                  <a:schemeClr val="dk2">
                    <a:lumMod val="50000"/>
                  </a:schemeClr>
                </a:solidFill>
                <a:uFillTx/>
                <a:latin typeface="Arial Black"/>
              </a:rPr>
              <a:t>Описание идеи:</a:t>
            </a:r>
            <a:r>
              <a:rPr b="0" i="1" lang="ru-RU" sz="2000" strike="noStrike" u="sng">
                <a:solidFill>
                  <a:schemeClr val="dk2">
                    <a:lumMod val="50000"/>
                  </a:schemeClr>
                </a:solidFill>
                <a:uFillTx/>
                <a:latin typeface="Arial Black"/>
              </a:rPr>
              <a:t> </a:t>
            </a:r>
            <a:r>
              <a:rPr b="0" i="1" lang="ru-RU" sz="2000" strike="noStrike" u="none">
                <a:solidFill>
                  <a:schemeClr val="dk2">
                    <a:lumMod val="50000"/>
                  </a:schemeClr>
                </a:solidFill>
                <a:uFillTx/>
                <a:latin typeface="Arial Black"/>
              </a:rPr>
              <a:t> 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>
                    <a:lumMod val="50000"/>
                  </a:schemeClr>
                </a:solidFill>
                <a:uFillTx/>
                <a:latin typeface="Arial Black"/>
              </a:rPr>
              <a:t>2D-платформенная игра, вдохновленная Кирби, где игрок управляе</a:t>
            </a:r>
            <a:r>
              <a:rPr b="0" lang="ru-RU" sz="1800" strike="noStrike" u="none">
                <a:solidFill>
                  <a:schemeClr val="dk2">
                    <a:lumMod val="50000"/>
                  </a:schemeClr>
                </a:solidFill>
                <a:uFillTx/>
                <a:latin typeface="Arial Black"/>
              </a:rPr>
              <a:t>т</a:t>
            </a:r>
            <a:r>
              <a:rPr b="0" lang="en-US" sz="1800" strike="noStrike" u="none">
                <a:solidFill>
                  <a:schemeClr val="dk2">
                    <a:lumMod val="50000"/>
                  </a:schemeClr>
                </a:solidFill>
                <a:uFillTx/>
                <a:latin typeface="Arial Black"/>
              </a:rPr>
              <a:t> персонажем, способным "впитывать" способности врагов для преодоления препятствий. </a:t>
            </a:r>
            <a:r>
              <a:rPr b="0" lang="ru-RU" sz="1800" strike="noStrike" u="none">
                <a:solidFill>
                  <a:schemeClr val="dk2">
                    <a:lumMod val="50000"/>
                  </a:schemeClr>
                </a:solidFill>
                <a:uFillTx/>
                <a:latin typeface="Arial Black"/>
              </a:rPr>
              <a:t>Сопровождается звуковыми эффектами.</a:t>
            </a:r>
            <a:endParaRPr b="0" lang="ru-RU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244" name="Рисунок 245" descr=""/>
          <p:cNvPicPr/>
          <p:nvPr/>
        </p:nvPicPr>
        <p:blipFill>
          <a:blip r:embed="rId1"/>
          <a:stretch/>
        </p:blipFill>
        <p:spPr>
          <a:xfrm>
            <a:off x="7560360" y="2130480"/>
            <a:ext cx="3809520" cy="3809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82200" y="380160"/>
            <a:ext cx="8321400" cy="330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8000"/>
              </a:lnSpc>
              <a:spcAft>
                <a:spcPts val="799"/>
              </a:spcAft>
              <a:buNone/>
              <a:tabLst>
                <a:tab algn="l" pos="0"/>
              </a:tabLst>
            </a:pPr>
            <a:br>
              <a:rPr sz="1200"/>
            </a:br>
            <a:r>
              <a:rPr b="0" lang="ru-RU" sz="1600" strike="noStrike" u="sng">
                <a:solidFill>
                  <a:schemeClr val="dk1"/>
                </a:solidFill>
                <a:uFillTx/>
                <a:latin typeface="Gill Sans MT"/>
              </a:rPr>
              <a:t>Задача Кирби:</a:t>
            </a:r>
            <a:r>
              <a:rPr b="1" lang="ru-RU" sz="1600" strike="noStrike" u="none">
                <a:solidFill>
                  <a:schemeClr val="dk1"/>
                </a:solidFill>
                <a:uFillTx/>
                <a:latin typeface="Gill Sans MT"/>
              </a:rPr>
              <a:t> </a:t>
            </a:r>
            <a:r>
              <a:rPr b="0" lang="ru-RU" sz="2200" strike="noStrike" u="none">
                <a:solidFill>
                  <a:schemeClr val="lt2">
                    <a:lumMod val="60000"/>
                    <a:lumOff val="40000"/>
                  </a:schemeClr>
                </a:solidFill>
                <a:uFillTx/>
                <a:latin typeface="Gill Sans MT"/>
              </a:rPr>
              <a:t>сьесть как можно больше врагов и получить как можно меньше урона.</a:t>
            </a:r>
            <a:br>
              <a:rPr sz="1600"/>
            </a:br>
            <a:br>
              <a:rPr sz="1600"/>
            </a:br>
            <a:endParaRPr b="0" lang="ru-RU" sz="2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682200" y="580320"/>
            <a:ext cx="5763600" cy="80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ru-RU" sz="5400" strike="noStrike" u="sng">
                <a:solidFill>
                  <a:schemeClr val="dk1"/>
                </a:solidFill>
                <a:uFillTx/>
                <a:latin typeface="Arial"/>
              </a:rPr>
              <a:t>П</a:t>
            </a:r>
            <a:r>
              <a:rPr b="1" i="1" lang="ru-RU" sz="5400" strike="noStrike" u="sng">
                <a:solidFill>
                  <a:schemeClr val="lt2">
                    <a:lumMod val="60000"/>
                    <a:lumOff val="40000"/>
                  </a:schemeClr>
                </a:solidFill>
                <a:uFillTx/>
                <a:latin typeface="Arial"/>
              </a:rPr>
              <a:t>Р</a:t>
            </a:r>
            <a:r>
              <a:rPr b="1" i="1" lang="ru-RU" sz="5400" strike="noStrike" u="sng">
                <a:solidFill>
                  <a:schemeClr val="dk1"/>
                </a:solidFill>
                <a:uFillTx/>
                <a:latin typeface="Arial"/>
              </a:rPr>
              <a:t>А</a:t>
            </a:r>
            <a:r>
              <a:rPr b="1" i="1" lang="ru-RU" sz="5400" strike="noStrike" u="sng">
                <a:solidFill>
                  <a:schemeClr val="lt2">
                    <a:lumMod val="60000"/>
                    <a:lumOff val="40000"/>
                  </a:schemeClr>
                </a:solidFill>
                <a:uFillTx/>
                <a:latin typeface="Arial"/>
              </a:rPr>
              <a:t>В</a:t>
            </a:r>
            <a:r>
              <a:rPr b="1" i="1" lang="ru-RU" sz="5400" strike="noStrike" u="sng">
                <a:solidFill>
                  <a:schemeClr val="dk1"/>
                </a:solidFill>
                <a:uFillTx/>
                <a:latin typeface="Arial"/>
              </a:rPr>
              <a:t>И</a:t>
            </a:r>
            <a:r>
              <a:rPr b="1" i="1" lang="ru-RU" sz="5400" strike="noStrike" u="sng">
                <a:solidFill>
                  <a:schemeClr val="lt2">
                    <a:lumMod val="60000"/>
                    <a:lumOff val="40000"/>
                  </a:schemeClr>
                </a:solidFill>
                <a:uFillTx/>
                <a:latin typeface="Arial"/>
              </a:rPr>
              <a:t>Л</a:t>
            </a:r>
            <a:r>
              <a:rPr b="1" i="1" lang="ru-RU" sz="5400" strike="noStrike" u="sng">
                <a:solidFill>
                  <a:schemeClr val="dk1"/>
                </a:solidFill>
                <a:uFillTx/>
                <a:latin typeface="Arial"/>
              </a:rPr>
              <a:t>А</a:t>
            </a:r>
            <a:endParaRPr b="0" lang="ru-RU" sz="5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47" name="Picture 1" descr=""/>
          <p:cNvPicPr/>
          <p:nvPr/>
        </p:nvPicPr>
        <p:blipFill>
          <a:blip r:embed="rId1"/>
          <a:stretch/>
        </p:blipFill>
        <p:spPr>
          <a:xfrm>
            <a:off x="6450480" y="1991160"/>
            <a:ext cx="5261040" cy="460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8" name=""/>
          <p:cNvSpPr txBox="1"/>
          <p:nvPr/>
        </p:nvSpPr>
        <p:spPr>
          <a:xfrm>
            <a:off x="756720" y="2606400"/>
            <a:ext cx="3747240" cy="326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600" strike="noStrike" u="none">
                <a:solidFill>
                  <a:schemeClr val="dk1"/>
                </a:solidFill>
                <a:uFillTx/>
                <a:latin typeface="Gill Sans MT"/>
              </a:rPr>
              <a:t>1)</a:t>
            </a:r>
            <a:r>
              <a:rPr b="1" lang="ru-RU" sz="1600" strike="noStrike" u="none">
                <a:solidFill>
                  <a:schemeClr val="dk1"/>
                </a:solidFill>
                <a:uFillTx/>
                <a:latin typeface="Segoe UI Historic"/>
              </a:rPr>
              <a:t>Чтобы Кирби </a:t>
            </a:r>
            <a:r>
              <a:rPr b="1" lang="ru-RU" sz="1600" strike="noStrike" u="none">
                <a:solidFill>
                  <a:schemeClr val="lt2">
                    <a:lumMod val="60000"/>
                    <a:lumOff val="40000"/>
                  </a:schemeClr>
                </a:solidFill>
                <a:uFillTx/>
                <a:latin typeface="Segoe UI Historic"/>
              </a:rPr>
              <a:t>бежала вправо </a:t>
            </a:r>
            <a:r>
              <a:rPr b="1" lang="ru-RU" sz="1600" strike="noStrike" u="none">
                <a:solidFill>
                  <a:schemeClr val="dk1"/>
                </a:solidFill>
                <a:uFillTx/>
                <a:latin typeface="Segoe UI Historic"/>
              </a:rPr>
              <a:t>надо зажать стрелку вправо / клавишу </a:t>
            </a:r>
            <a:r>
              <a:rPr b="1" lang="en-US" sz="1600" strike="noStrike" u="none">
                <a:solidFill>
                  <a:schemeClr val="lt2">
                    <a:lumMod val="60000"/>
                    <a:lumOff val="40000"/>
                  </a:schemeClr>
                </a:solidFill>
                <a:uFillTx/>
                <a:latin typeface="Segoe UI Historic"/>
              </a:rPr>
              <a:t>D</a:t>
            </a:r>
            <a:r>
              <a:rPr b="1" lang="ru-RU" sz="1600" strike="noStrike" u="none">
                <a:solidFill>
                  <a:schemeClr val="dk1"/>
                </a:solidFill>
                <a:uFillTx/>
                <a:latin typeface="Segoe UI Historic"/>
              </a:rPr>
              <a:t>.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Gill Sans MT"/>
              </a:rPr>
              <a:t> </a:t>
            </a:r>
            <a:br>
              <a:rPr sz="1600"/>
            </a:br>
            <a:r>
              <a:rPr b="1" lang="ru-RU" sz="1600" strike="noStrike" u="none">
                <a:solidFill>
                  <a:schemeClr val="dk1"/>
                </a:solidFill>
                <a:uFillTx/>
                <a:latin typeface="Segoe UI Historic"/>
              </a:rPr>
              <a:t>2)Чтобы Кирби </a:t>
            </a:r>
            <a:r>
              <a:rPr b="1" lang="ru-RU" sz="1600" strike="noStrike" u="none">
                <a:solidFill>
                  <a:schemeClr val="lt2">
                    <a:lumMod val="60000"/>
                    <a:lumOff val="40000"/>
                  </a:schemeClr>
                </a:solidFill>
                <a:uFillTx/>
                <a:latin typeface="Segoe UI Historic"/>
              </a:rPr>
              <a:t>бежала влево </a:t>
            </a:r>
            <a:r>
              <a:rPr b="1" lang="ru-RU" sz="1600" strike="noStrike" u="none">
                <a:solidFill>
                  <a:schemeClr val="dk1"/>
                </a:solidFill>
                <a:uFillTx/>
                <a:latin typeface="Segoe UI Historic"/>
              </a:rPr>
              <a:t>надо зажать стрелку влево / клавишу </a:t>
            </a:r>
            <a:r>
              <a:rPr b="1" lang="en-US" sz="1600" strike="noStrike" u="none">
                <a:solidFill>
                  <a:schemeClr val="lt2">
                    <a:lumMod val="60000"/>
                    <a:lumOff val="40000"/>
                  </a:schemeClr>
                </a:solidFill>
                <a:uFillTx/>
                <a:latin typeface="Segoe UI Historic"/>
              </a:rPr>
              <a:t>A</a:t>
            </a:r>
            <a:r>
              <a:rPr b="1" lang="ru-RU" sz="1600" strike="noStrike" u="none">
                <a:solidFill>
                  <a:schemeClr val="dk1"/>
                </a:solidFill>
                <a:uFillTx/>
                <a:latin typeface="Segoe UI Historic"/>
              </a:rPr>
              <a:t>.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Gill Sans MT"/>
              </a:rPr>
              <a:t> </a:t>
            </a:r>
            <a:br>
              <a:rPr sz="1600"/>
            </a:br>
            <a:r>
              <a:rPr b="1" lang="ru-RU" sz="1600" strike="noStrike" u="none">
                <a:solidFill>
                  <a:schemeClr val="dk1"/>
                </a:solidFill>
                <a:uFillTx/>
                <a:latin typeface="Segoe UI Historic"/>
              </a:rPr>
              <a:t>3)Чтобы Кирби </a:t>
            </a:r>
            <a:r>
              <a:rPr b="1" lang="ru-RU" sz="1600" strike="noStrike" u="none">
                <a:solidFill>
                  <a:schemeClr val="lt2">
                    <a:lumMod val="60000"/>
                    <a:lumOff val="40000"/>
                  </a:schemeClr>
                </a:solidFill>
                <a:uFillTx/>
                <a:latin typeface="Segoe UI Historic"/>
              </a:rPr>
              <a:t>летала/прыгала </a:t>
            </a:r>
            <a:r>
              <a:rPr b="1" lang="ru-RU" sz="1600" strike="noStrike" u="none">
                <a:solidFill>
                  <a:schemeClr val="dk1"/>
                </a:solidFill>
                <a:uFillTx/>
                <a:latin typeface="Segoe UI Historic"/>
              </a:rPr>
              <a:t>нужно зажать стрелку вверх / клавишу </a:t>
            </a:r>
            <a:r>
              <a:rPr b="1" lang="en-US" sz="1600" strike="noStrike" u="none">
                <a:solidFill>
                  <a:schemeClr val="lt2">
                    <a:lumMod val="60000"/>
                    <a:lumOff val="40000"/>
                  </a:schemeClr>
                </a:solidFill>
                <a:uFillTx/>
                <a:latin typeface="Segoe UI Historic"/>
              </a:rPr>
              <a:t>W</a:t>
            </a:r>
            <a:r>
              <a:rPr b="1" lang="ru-RU" sz="1600" strike="noStrike" u="none">
                <a:solidFill>
                  <a:schemeClr val="dk1"/>
                </a:solidFill>
                <a:uFillTx/>
                <a:latin typeface="Segoe UI Historic"/>
              </a:rPr>
              <a:t>.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Gill Sans MT"/>
              </a:rPr>
              <a:t> </a:t>
            </a:r>
            <a:br>
              <a:rPr sz="1600"/>
            </a:br>
            <a:r>
              <a:rPr b="1" lang="ru-RU" sz="1600" strike="noStrike" u="none">
                <a:solidFill>
                  <a:schemeClr val="dk1"/>
                </a:solidFill>
                <a:uFillTx/>
                <a:latin typeface="Segoe UI Historic"/>
              </a:rPr>
              <a:t>4)Чтобы Кирби </a:t>
            </a:r>
            <a:r>
              <a:rPr b="1" lang="ru-RU" sz="1600" strike="noStrike" u="none">
                <a:solidFill>
                  <a:schemeClr val="lt2">
                    <a:lumMod val="60000"/>
                    <a:lumOff val="40000"/>
                  </a:schemeClr>
                </a:solidFill>
                <a:uFillTx/>
                <a:latin typeface="Segoe UI Historic"/>
              </a:rPr>
              <a:t>съела врага </a:t>
            </a:r>
            <a:r>
              <a:rPr b="1" lang="ru-RU" sz="1600" strike="noStrike" u="none">
                <a:solidFill>
                  <a:schemeClr val="dk1"/>
                </a:solidFill>
                <a:uFillTx/>
                <a:latin typeface="Segoe UI Historic"/>
              </a:rPr>
              <a:t>нужно зажать стрелку вниз/клавишу </a:t>
            </a:r>
            <a:r>
              <a:rPr b="1" lang="en-US" sz="1600" strike="noStrike" u="none">
                <a:solidFill>
                  <a:schemeClr val="lt2">
                    <a:lumMod val="60000"/>
                    <a:lumOff val="40000"/>
                  </a:schemeClr>
                </a:solidFill>
                <a:uFillTx/>
                <a:latin typeface="Segoe UI Historic"/>
              </a:rPr>
              <a:t>S</a:t>
            </a:r>
            <a:r>
              <a:rPr b="1" lang="ru-RU" sz="1600" strike="noStrike" u="none">
                <a:solidFill>
                  <a:schemeClr val="dk1"/>
                </a:solidFill>
                <a:uFillTx/>
                <a:latin typeface="Segoe UI Historic"/>
              </a:rPr>
              <a:t>. </a:t>
            </a:r>
            <a:br>
              <a:rPr sz="1600"/>
            </a:br>
            <a:r>
              <a:rPr b="1" lang="ru-RU" sz="1600" strike="noStrike" u="none">
                <a:solidFill>
                  <a:schemeClr val="dk1"/>
                </a:solidFill>
                <a:uFillTx/>
                <a:latin typeface="Gill Sans MT"/>
              </a:rPr>
              <a:t>5)Чтобы </a:t>
            </a:r>
            <a:r>
              <a:rPr b="1" lang="ru-RU" sz="1600" strike="noStrike" u="none">
                <a:solidFill>
                  <a:schemeClr val="lt2">
                    <a:lumMod val="60000"/>
                    <a:lumOff val="40000"/>
                  </a:schemeClr>
                </a:solidFill>
                <a:uFillTx/>
                <a:latin typeface="Gill Sans MT"/>
              </a:rPr>
              <a:t>пройти на следующий уровень </a:t>
            </a:r>
            <a:r>
              <a:rPr b="1" lang="ru-RU" sz="1600" strike="noStrike" u="none">
                <a:solidFill>
                  <a:schemeClr val="dk1"/>
                </a:solidFill>
                <a:uFillTx/>
                <a:latin typeface="Gill Sans MT"/>
              </a:rPr>
              <a:t>нужно подойти к двери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Gill Sans MT"/>
              </a:rPr>
              <a:t>.</a:t>
            </a:r>
            <a:endParaRPr b="0" lang="ru-RU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82200" y="486000"/>
            <a:ext cx="6550200" cy="81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200" strike="noStrike" u="none">
                <a:solidFill>
                  <a:schemeClr val="dk2">
                    <a:lumMod val="75000"/>
                  </a:schemeClr>
                </a:solidFill>
                <a:uFillTx/>
                <a:latin typeface="Gill Sans MT"/>
              </a:rPr>
              <a:t>Картинки из игры</a:t>
            </a:r>
            <a:endParaRPr b="0" lang="ru-RU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8570880" y="-1080000"/>
            <a:ext cx="6550200" cy="53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50000"/>
                  </a:schemeClr>
                </a:solidFill>
                <a:uFillTx/>
                <a:latin typeface="Arial"/>
              </a:rPr>
              <a:t>Subtitle of the Slide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6036840" y="33289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2" name=""/>
          <p:cNvSpPr txBox="1"/>
          <p:nvPr/>
        </p:nvSpPr>
        <p:spPr>
          <a:xfrm rot="20454600">
            <a:off x="6036480" y="33289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6036840" y="33289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6036480" y="33289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1101240" y="1228320"/>
            <a:ext cx="3152520" cy="251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3017520" y="3958560"/>
            <a:ext cx="3386160" cy="2614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7" name="" descr=""/>
          <p:cNvPicPr/>
          <p:nvPr/>
        </p:nvPicPr>
        <p:blipFill>
          <a:blip r:embed="rId3"/>
          <a:stretch/>
        </p:blipFill>
        <p:spPr>
          <a:xfrm>
            <a:off x="6345000" y="1030320"/>
            <a:ext cx="3324960" cy="2631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8" name="" descr=""/>
          <p:cNvPicPr/>
          <p:nvPr/>
        </p:nvPicPr>
        <p:blipFill>
          <a:blip r:embed="rId4"/>
          <a:stretch/>
        </p:blipFill>
        <p:spPr>
          <a:xfrm>
            <a:off x="8033040" y="3735360"/>
            <a:ext cx="3369600" cy="2656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585720" y="1206360"/>
            <a:ext cx="5632920" cy="443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7354440" y="3915000"/>
            <a:ext cx="3445200" cy="199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63800" y="156240"/>
            <a:ext cx="3205800" cy="4788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600" strike="noStrike" u="none">
                <a:solidFill>
                  <a:schemeClr val="dk1"/>
                </a:solidFill>
                <a:uFillTx/>
                <a:latin typeface="Gill Sans MT"/>
              </a:rPr>
              <a:t>Снова</a:t>
            </a:r>
            <a:r>
              <a:rPr b="1" lang="ru-RU" sz="3200" strike="noStrike" u="none">
                <a:solidFill>
                  <a:schemeClr val="dk1"/>
                </a:solidFill>
                <a:uFillTx/>
                <a:latin typeface="Gill Sans MT"/>
              </a:rPr>
              <a:t> </a:t>
            </a:r>
            <a:r>
              <a:rPr b="1" lang="ru-RU" sz="2400" strike="noStrike" u="none">
                <a:solidFill>
                  <a:schemeClr val="dk1"/>
                </a:solidFill>
                <a:uFillTx/>
                <a:latin typeface="Gill Sans MT"/>
              </a:rPr>
              <a:t>картинки</a:t>
            </a:r>
            <a:endParaRPr b="0" lang="ru-RU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3"/>
          <a:stretch/>
        </p:blipFill>
        <p:spPr>
          <a:xfrm>
            <a:off x="7364520" y="988920"/>
            <a:ext cx="3290400" cy="260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72720" y="0"/>
            <a:ext cx="4792320" cy="698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4" name=""/>
          <p:cNvSpPr txBox="1"/>
          <p:nvPr/>
        </p:nvSpPr>
        <p:spPr>
          <a:xfrm>
            <a:off x="5378040" y="352080"/>
            <a:ext cx="49309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2600" strike="noStrike" u="sng">
                <a:solidFill>
                  <a:srgbClr val="000000"/>
                </a:solidFill>
                <a:uFillTx/>
                <a:latin typeface="Bahnschrift SemiBold Condensed"/>
              </a:rPr>
              <a:t>Архитектура проекта и основные модули</a:t>
            </a:r>
            <a:endParaRPr b="1" lang="ru-RU" sz="2600" strike="noStrike" u="sng">
              <a:solidFill>
                <a:srgbClr val="000000"/>
              </a:solidFill>
              <a:uFillTx/>
              <a:latin typeface="Bahnschrift SemiBold Condensed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5465520" y="4484160"/>
            <a:ext cx="2930760" cy="156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trike="noStrike" u="sng">
                <a:solidFill>
                  <a:srgbClr val="000000"/>
                </a:solidFill>
                <a:uFillTx/>
                <a:latin typeface="Bahnschrift SemiBold SemiConden"/>
              </a:rPr>
              <a:t>Используемые технологии:</a:t>
            </a:r>
            <a:endParaRPr b="0" lang="ru-RU" sz="1800" strike="noStrike" u="none">
              <a:solidFill>
                <a:srgbClr val="000000"/>
              </a:solidFill>
              <a:uFillTx/>
              <a:latin typeface="Bahnschrift SemiBold SemiConden"/>
            </a:endParaRPr>
          </a:p>
          <a:p>
            <a:r>
              <a:rPr b="0" lang="ru-RU" sz="1800" strike="noStrike" u="none">
                <a:solidFill>
                  <a:srgbClr val="000000"/>
                </a:solidFill>
                <a:uFillTx/>
                <a:latin typeface="Bahnschrift SemiBold SemiConden"/>
              </a:rPr>
              <a:t>1) pygame</a:t>
            </a:r>
            <a:endParaRPr b="0" lang="ru-RU" sz="1800" strike="noStrike" u="none">
              <a:solidFill>
                <a:srgbClr val="000000"/>
              </a:solidFill>
              <a:uFillTx/>
              <a:latin typeface="Bahnschrift SemiBold SemiConden"/>
            </a:endParaRPr>
          </a:p>
          <a:p>
            <a:r>
              <a:rPr b="0" lang="ru-RU" sz="1800" strike="noStrike" u="none">
                <a:solidFill>
                  <a:srgbClr val="000000"/>
                </a:solidFill>
                <a:uFillTx/>
                <a:latin typeface="Bahnschrift SemiBold SemiConden"/>
              </a:rPr>
              <a:t>2) pytmx</a:t>
            </a:r>
            <a:endParaRPr b="0" lang="ru-RU" sz="1800" strike="noStrike" u="none">
              <a:solidFill>
                <a:srgbClr val="000000"/>
              </a:solidFill>
              <a:uFillTx/>
              <a:latin typeface="Bahnschrift SemiBold SemiConden"/>
            </a:endParaRPr>
          </a:p>
          <a:p>
            <a:r>
              <a:rPr b="0" lang="ru-RU" sz="1800" strike="noStrike" u="none">
                <a:solidFill>
                  <a:srgbClr val="000000"/>
                </a:solidFill>
                <a:uFillTx/>
                <a:latin typeface="Bahnschrift SemiBold SemiConden"/>
              </a:rPr>
              <a:t>3) numpy</a:t>
            </a:r>
            <a:endParaRPr b="0" lang="ru-RU" sz="1800" strike="noStrike" u="none">
              <a:solidFill>
                <a:srgbClr val="000000"/>
              </a:solidFill>
              <a:uFillTx/>
              <a:latin typeface="Bahnschrift SemiBold SemiConde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5481000" y="1018440"/>
            <a:ext cx="3633840" cy="275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100" strike="noStrike" u="sng">
                <a:solidFill>
                  <a:srgbClr val="000000"/>
                </a:solidFill>
                <a:uFillTx/>
                <a:latin typeface="Bahnschrift SemiBold SemiConden"/>
              </a:rPr>
              <a:t>Основные классы:</a:t>
            </a:r>
            <a:endParaRPr b="0" lang="ru-RU" sz="2100" strike="noStrike" u="none">
              <a:solidFill>
                <a:srgbClr val="000000"/>
              </a:solidFill>
              <a:uFillTx/>
              <a:latin typeface="Bahnschrift SemiBold SemiConden"/>
            </a:endParaRPr>
          </a:p>
          <a:p>
            <a:r>
              <a:rPr b="0" lang="ru-RU" sz="2100" strike="noStrike" u="none">
                <a:solidFill>
                  <a:srgbClr val="000000"/>
                </a:solidFill>
                <a:uFillTx/>
                <a:latin typeface="Bahnschrift SemiBold SemiConden"/>
              </a:rPr>
              <a:t>1) Kirby</a:t>
            </a:r>
            <a:endParaRPr b="0" lang="ru-RU" sz="2100" strike="noStrike" u="none">
              <a:solidFill>
                <a:srgbClr val="000000"/>
              </a:solidFill>
              <a:uFillTx/>
              <a:latin typeface="Bahnschrift SemiBold SemiConden"/>
            </a:endParaRPr>
          </a:p>
          <a:p>
            <a:r>
              <a:rPr b="0" lang="ru-RU" sz="2100" strike="noStrike" u="none">
                <a:solidFill>
                  <a:srgbClr val="000000"/>
                </a:solidFill>
                <a:uFillTx/>
                <a:latin typeface="Bahnschrift SemiBold SemiConden"/>
              </a:rPr>
              <a:t>2) Waddle doo, Shot, Fly, </a:t>
            </a:r>
            <a:r>
              <a:rPr b="0" lang="ru-RU" sz="2100" strike="noStrike" u="none">
                <a:solidFill>
                  <a:srgbClr val="000000"/>
                </a:solidFill>
                <a:uFillTx/>
                <a:latin typeface="Bahnschrift SemiBold SemiConden"/>
              </a:rPr>
              <a:t>	</a:t>
            </a:r>
            <a:r>
              <a:rPr b="0" lang="ru-RU" sz="2100" strike="noStrike" u="none">
                <a:solidFill>
                  <a:srgbClr val="000000"/>
                </a:solidFill>
                <a:uFillTx/>
                <a:latin typeface="Bahnschrift SemiBold SemiConden"/>
              </a:rPr>
              <a:t>	</a:t>
            </a:r>
            <a:r>
              <a:rPr b="0" lang="ru-RU" sz="2100" strike="noStrike" u="none">
                <a:solidFill>
                  <a:srgbClr val="000000"/>
                </a:solidFill>
                <a:uFillTx/>
                <a:latin typeface="Bahnschrift SemiBold SemiConden"/>
              </a:rPr>
              <a:t>	</a:t>
            </a:r>
            <a:r>
              <a:rPr b="0" lang="ru-RU" sz="2100" strike="noStrike" u="none">
                <a:solidFill>
                  <a:srgbClr val="000000"/>
                </a:solidFill>
                <a:uFillTx/>
                <a:latin typeface="Bahnschrift SemiBold SemiConden"/>
              </a:rPr>
              <a:t>     Mushroom</a:t>
            </a:r>
            <a:endParaRPr b="0" lang="ru-RU" sz="2100" strike="noStrike" u="none">
              <a:solidFill>
                <a:srgbClr val="000000"/>
              </a:solidFill>
              <a:uFillTx/>
              <a:latin typeface="Bahnschrift SemiBold SemiConden"/>
            </a:endParaRPr>
          </a:p>
          <a:p>
            <a:r>
              <a:rPr b="0" lang="ru-RU" sz="2100" strike="noStrike" u="none">
                <a:solidFill>
                  <a:srgbClr val="000000"/>
                </a:solidFill>
                <a:uFillTx/>
                <a:latin typeface="Bahnschrift SemiBold SemiConden"/>
              </a:rPr>
              <a:t>3) Hearts</a:t>
            </a:r>
            <a:endParaRPr b="0" lang="ru-RU" sz="2100" strike="noStrike" u="none">
              <a:solidFill>
                <a:srgbClr val="000000"/>
              </a:solidFill>
              <a:uFillTx/>
              <a:latin typeface="Bahnschrift SemiBold SemiConden"/>
            </a:endParaRPr>
          </a:p>
          <a:p>
            <a:r>
              <a:rPr b="0" lang="ru-RU" sz="2100" strike="noStrike" u="none">
                <a:solidFill>
                  <a:srgbClr val="000000"/>
                </a:solidFill>
                <a:uFillTx/>
                <a:latin typeface="Bahnschrift SemiBold SemiConden"/>
              </a:rPr>
              <a:t>4) Level</a:t>
            </a:r>
            <a:endParaRPr b="0" lang="ru-RU" sz="2100" strike="noStrike" u="none">
              <a:solidFill>
                <a:srgbClr val="000000"/>
              </a:solidFill>
              <a:uFillTx/>
              <a:latin typeface="Bahnschrift SemiBold SemiConden"/>
            </a:endParaRPr>
          </a:p>
          <a:p>
            <a:r>
              <a:rPr b="0" lang="ru-RU" sz="2100" strike="noStrike" u="none">
                <a:solidFill>
                  <a:srgbClr val="000000"/>
                </a:solidFill>
                <a:uFillTx/>
                <a:latin typeface="Bahnschrift SemiBold SemiConden"/>
              </a:rPr>
              <a:t>5) Map</a:t>
            </a:r>
            <a:endParaRPr b="0" lang="ru-RU" sz="2100" strike="noStrike" u="none">
              <a:solidFill>
                <a:srgbClr val="000000"/>
              </a:solidFill>
              <a:uFillTx/>
              <a:latin typeface="Bahnschrift SemiBold SemiConden"/>
            </a:endParaRPr>
          </a:p>
          <a:p>
            <a:r>
              <a:rPr b="0" lang="ru-RU" sz="2100" strike="noStrike" u="none">
                <a:solidFill>
                  <a:srgbClr val="000000"/>
                </a:solidFill>
                <a:uFillTx/>
                <a:latin typeface="Bahnschrift SemiBold SemiConden"/>
              </a:rPr>
              <a:t>-----------</a:t>
            </a:r>
            <a:endParaRPr b="0" lang="ru-RU" sz="2100" strike="noStrike" u="none">
              <a:solidFill>
                <a:srgbClr val="000000"/>
              </a:solidFill>
              <a:uFillTx/>
              <a:latin typeface="Bahnschrift SemiBold SemiConden"/>
            </a:endParaRPr>
          </a:p>
          <a:p>
            <a:r>
              <a:rPr b="0" lang="ru-RU" sz="2100" strike="noStrike" u="none">
                <a:solidFill>
                  <a:srgbClr val="000000"/>
                </a:solidFill>
                <a:uFillTx/>
                <a:latin typeface="Bahnschrift SemiBold SemiConden"/>
              </a:rPr>
              <a:t>6) Button</a:t>
            </a:r>
            <a:endParaRPr b="0" lang="ru-RU" sz="2100" strike="noStrike" u="none">
              <a:solidFill>
                <a:srgbClr val="000000"/>
              </a:solidFill>
              <a:uFillTx/>
              <a:latin typeface="Bahnschrift SemiBold SemiConden"/>
            </a:endParaRPr>
          </a:p>
          <a:p>
            <a:r>
              <a:rPr b="0" lang="ru-RU" sz="2100" strike="noStrike" u="none">
                <a:solidFill>
                  <a:srgbClr val="000000"/>
                </a:solidFill>
                <a:uFillTx/>
                <a:latin typeface="Bahnschrift SemiBold SemiConden"/>
              </a:rPr>
              <a:t>7) ImageButton</a:t>
            </a:r>
            <a:endParaRPr b="0" lang="ru-RU" sz="2100" strike="noStrike" u="none">
              <a:solidFill>
                <a:srgbClr val="000000"/>
              </a:solidFill>
              <a:uFillTx/>
              <a:latin typeface="Bahnschrift SemiBold SemiConde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1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/>
          </p:nvPr>
        </p:nvSpPr>
        <p:spPr>
          <a:xfrm>
            <a:off x="682200" y="1428120"/>
            <a:ext cx="6397920" cy="40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lt1">
                    <a:lumMod val="20000"/>
                    <a:lumOff val="80000"/>
                  </a:schemeClr>
                </a:solidFill>
                <a:uFillTx/>
                <a:latin typeface="Bahnschrift SemiBold Condensed"/>
              </a:rPr>
              <a:t>1) Создание новых уровней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lt1">
                    <a:lumMod val="20000"/>
                    <a:lumOff val="80000"/>
                  </a:schemeClr>
                </a:solidFill>
                <a:uFillTx/>
                <a:latin typeface="Bahnschrift SemiBold Condensed"/>
              </a:rPr>
              <a:t>2) Создание возможности при поедании врагов перенимать из силу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lt1">
                    <a:lumMod val="20000"/>
                    <a:lumOff val="80000"/>
                  </a:schemeClr>
                </a:solidFill>
                <a:uFillTx/>
                <a:latin typeface="Bahnschrift SemiBold Condensed"/>
              </a:rPr>
              <a:t>2) Добавление мини - игр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lt1">
                    <a:lumMod val="20000"/>
                    <a:lumOff val="80000"/>
                  </a:schemeClr>
                </a:solidFill>
                <a:uFillTx/>
                <a:latin typeface="Bahnschrift SemiBold Condensed"/>
              </a:rPr>
              <a:t>3) Добавление новых врагов и скинов</a:t>
            </a:r>
            <a:r>
              <a:rPr b="0" lang="en-US" sz="2000" strike="noStrike" u="none">
                <a:solidFill>
                  <a:schemeClr val="lt1">
                    <a:lumMod val="20000"/>
                    <a:lumOff val="80000"/>
                  </a:schemeClr>
                </a:solidFill>
                <a:uFillTx/>
                <a:latin typeface="Bahnschrift SemiBold Condensed"/>
              </a:rPr>
              <a:t>, </a:t>
            </a:r>
            <a:r>
              <a:rPr b="0" lang="ru-RU" sz="2000" strike="noStrike" u="none">
                <a:solidFill>
                  <a:schemeClr val="lt1">
                    <a:lumMod val="20000"/>
                    <a:lumOff val="80000"/>
                  </a:schemeClr>
                </a:solidFill>
                <a:uFillTx/>
                <a:latin typeface="Bahnschrift SemiBold Condensed"/>
              </a:rPr>
              <a:t>своей игровой валюты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lt1">
                    <a:lumMod val="20000"/>
                    <a:lumOff val="80000"/>
                  </a:schemeClr>
                </a:solidFill>
                <a:uFillTx/>
                <a:latin typeface="Bahnschrift SemiBold Condensed"/>
              </a:rPr>
              <a:t>4) Создание мобильной версии</a:t>
            </a:r>
            <a:endParaRPr b="0" lang="ru-RU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ubTitle"/>
          </p:nvPr>
        </p:nvSpPr>
        <p:spPr>
          <a:xfrm>
            <a:off x="7850520" y="-1260000"/>
            <a:ext cx="6550200" cy="53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title"/>
          </p:nvPr>
        </p:nvSpPr>
        <p:spPr>
          <a:xfrm>
            <a:off x="682200" y="486000"/>
            <a:ext cx="6550200" cy="81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200" strike="noStrike" u="none">
                <a:solidFill>
                  <a:schemeClr val="lt1">
                    <a:lumMod val="60000"/>
                    <a:lumOff val="40000"/>
                  </a:schemeClr>
                </a:solidFill>
                <a:uFillTx/>
                <a:latin typeface="Gill Sans MT"/>
              </a:rPr>
              <a:t>Перспективы проекта</a:t>
            </a:r>
            <a:endParaRPr b="0" lang="ru-RU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6891840" y="1728720"/>
            <a:ext cx="3786120" cy="3809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618200" y="2841840"/>
            <a:ext cx="8955720" cy="10256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accent2">
                    <a:lumMod val="50000"/>
                  </a:schemeClr>
                </a:solidFill>
                <a:uFillTx/>
                <a:latin typeface="Gill Sans MT"/>
              </a:rPr>
              <a:t>Спасибо за внимание !</a:t>
            </a:r>
            <a:endParaRPr b="0" lang="ru-RU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3029040" y="4150800"/>
            <a:ext cx="6134040" cy="56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Have a nice day </a:t>
            </a:r>
            <a:r>
              <a:rPr b="0" lang="en-US" sz="2000" strike="noStrike" u="none">
                <a:solidFill>
                  <a:schemeClr val="accent5">
                    <a:lumMod val="75000"/>
                  </a:schemeClr>
                </a:solidFill>
                <a:uFillTx/>
                <a:latin typeface="Wingdings"/>
              </a:rPr>
              <a:t>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2246760" y="1415880"/>
            <a:ext cx="1657800" cy="1614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idnight Neon">
  <a:themeElements>
    <a:clrScheme name="Midnight Neon Color">
      <a:dk1>
        <a:srgbClr val="ffffff"/>
      </a:dk1>
      <a:lt1>
        <a:srgbClr val="52fce0"/>
      </a:lt1>
      <a:dk2>
        <a:srgbClr val="6b31c1"/>
      </a:dk2>
      <a:lt2>
        <a:srgbClr val="ff5fba"/>
      </a:lt2>
      <a:accent1>
        <a:srgbClr val="ff9a8f"/>
      </a:accent1>
      <a:accent2>
        <a:srgbClr val="2c324e"/>
      </a:accent2>
      <a:accent3>
        <a:srgbClr val="2d2dc5"/>
      </a:accent3>
      <a:accent4>
        <a:srgbClr val="ff5f98"/>
      </a:accent4>
      <a:accent5>
        <a:srgbClr val="ffd28f"/>
      </a:accent5>
      <a:accent6>
        <a:srgbClr val="4fffa3"/>
      </a:accent6>
      <a:hlink>
        <a:srgbClr val="ffffff"/>
      </a:hlink>
      <a:folHlink>
        <a:srgbClr val="0097a7"/>
      </a:folHlink>
    </a:clrScheme>
    <a:fontScheme name="По избор 9">
      <a:majorFont>
        <a:latin typeface="Gill Sans MT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LibreOffice/24.8.4.2$Windows_X86_64 LibreOffice_project/bb3cfa12c7b1bf994ecc5649a80400d06cd71002</Application>
  <AppVersion>15.0000</AppVersion>
  <Words>220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2020-11-27T09:24:16Z</dcterms:created>
  <dc:creator>София</dc:creator>
  <dc:description/>
  <dc:language>ru-RU</dc:language>
  <cp:lastModifiedBy/>
  <dcterms:modified xsi:type="dcterms:W3CDTF">2025-02-04T14:03:52Z</dcterms:modified>
  <cp:revision>8</cp:revision>
  <dc:subject/>
  <dc:title>Presentation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