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Override PartName="/ppt/slides/slide2.xml" ContentType="application/vnd.openxmlformats-officedocument.presentationml.slide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docProps/core.xml" ContentType="application/vnd.openxmlformats-package.core-properties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app.xml" ContentType="application/vnd.openxmlformats-officedocument.extended-properties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89" autoAdjust="0"/>
    <p:restoredTop sz="94607" autoAdjust="0"/>
  </p:normalViewPr>
  <p:slideViewPr>
    <p:cSldViewPr snapToGrid="0">
      <p:cViewPr varScale="1">
        <p:scale>
          <a:sx n="170" d="100"/>
          <a:sy n="170" d="100"/>
        </p:scale>
        <p:origin x="224" y="184"/>
      </p:cViewPr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8.xml"/><Relationship Id="rId11" Type="http://schemas.openxmlformats.org/officeDocument/2006/relationships/tableStyles" Target="tableStyles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 noEditPoints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42EC51-F955-4457-8F39-ED48CB356DB0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4" name="Контейнер за изображение на слайда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 noEditPoints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</a:p>
          <a:p>
            <a:pPr lvl="1"/>
            <a:r>
              <a:rPr lang="ru-RU" altLang="en-US"/>
              <a:t>Второй уровень</a:t>
            </a:r>
          </a:p>
          <a:p>
            <a:pPr lvl="2"/>
            <a:r>
              <a:rPr lang="ru-RU" altLang="en-US"/>
              <a:t>Третий уровень</a:t>
            </a:r>
          </a:p>
          <a:p>
            <a:pPr lvl="3"/>
            <a:r>
              <a:rPr lang="ru-RU" altLang="en-US"/>
              <a:t>Четвертый уровень</a:t>
            </a:r>
          </a:p>
          <a:p>
            <a:pPr lvl="4"/>
            <a:r>
              <a:rPr lang="ru-RU" altLang="en-US"/>
              <a:t>Пятый уровень</a:t>
            </a:r>
          </a:p>
        </p:txBody>
      </p:sp>
      <p:sp>
        <p:nvSpPr>
          <p:cNvPr id="6" name="Контейнер за долния колонтитул 5"/>
          <p:cNvSpPr>
            <a:spLocks noGrp="1" noEditPoints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altLang="en-US"/>
          </a:p>
        </p:txBody>
      </p:sp>
      <p:sp>
        <p:nvSpPr>
          <p:cNvPr id="7" name="Контейнер за номер на слайда 6"/>
          <p:cNvSpPr>
            <a:spLocks noGrp="1" noEditPoints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D94669-AF0E-4676-974A-6140F1735F9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 sldNum="0"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AAAFA88-AB8C-46C8-A935-4CA19ACF28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5C5C38AE-2065-4C29-B7DE-19E7ADAC8A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A5CC1A4B-6B99-407D-90C3-8D6C66EF05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7227748A-32DE-4FC0-91C6-262A44BFAC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E464A918-DF43-4685-A0FA-68155F5041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1123610-C197-4B37-930D-5CBD0DE0FB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C792B4AB-B428-474C-86F4-0688C7FC4F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33CD9910-730C-4EE8-86D7-F41F31AA1A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solidFill>
          <a:schemeClr val="accent3">
            <a:lumMod val="5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одзаглавие 2"/>
          <p:cNvSpPr>
            <a:spLocks noGrp="1" noEditPoints="1"/>
          </p:cNvSpPr>
          <p:nvPr>
            <p:ph type="subTitle" idx="1" hasCustomPrompt="1"/>
          </p:nvPr>
        </p:nvSpPr>
        <p:spPr>
          <a:xfrm>
            <a:off x="3580887" y="3960398"/>
            <a:ext cx="7167157" cy="564717"/>
          </a:xfrm>
        </p:spPr>
        <p:txBody>
          <a:bodyPr anchor="ctr"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ru-RU" altLang="en-US"/>
              <a:t>Щелкните для изменения стиля основного подзаголовка</a:t>
            </a:r>
          </a:p>
        </p:txBody>
      </p:sp>
      <p:sp>
        <p:nvSpPr>
          <p:cNvPr id="10" name="Правоъгълник 9"/>
          <p:cNvSpPr/>
          <p:nvPr userDrawn="1"/>
        </p:nvSpPr>
        <p:spPr>
          <a:xfrm>
            <a:off x="3144875" y="1916132"/>
            <a:ext cx="54000" cy="29094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</a:endParaRPr>
          </a:p>
        </p:txBody>
      </p:sp>
      <p:grpSp>
        <p:nvGrpSpPr>
          <p:cNvPr id="11" name="Групиране 10"/>
          <p:cNvGrpSpPr/>
          <p:nvPr/>
        </p:nvGrpSpPr>
        <p:grpSpPr>
          <a:xfrm>
            <a:off x="9038786" y="213263"/>
            <a:ext cx="2967240" cy="2499151"/>
            <a:chOff x="9038786" y="213263"/>
            <a:chExt cx="2967240" cy="2499151"/>
          </a:xfrm>
        </p:grpSpPr>
        <p:sp>
          <p:nvSpPr>
            <p:cNvPr id="12" name="Google Shape;13;p2"/>
            <p:cNvSpPr/>
            <p:nvPr/>
          </p:nvSpPr>
          <p:spPr>
            <a:xfrm rot="7106459">
              <a:off x="9997800" y="215137"/>
              <a:ext cx="377612" cy="373864"/>
            </a:xfrm>
            <a:custGeom>
              <a:avLst/>
              <a:rect l="l" t="t" r="r" b="b"/>
              <a:pathLst>
                <a:path w="7855" h="7776">
                  <a:moveTo>
                    <a:pt x="443" y="1"/>
                  </a:moveTo>
                  <a:cubicBezTo>
                    <a:pt x="409" y="1"/>
                    <a:pt x="374" y="5"/>
                    <a:pt x="339" y="14"/>
                  </a:cubicBezTo>
                  <a:cubicBezTo>
                    <a:pt x="126" y="74"/>
                    <a:pt x="1" y="293"/>
                    <a:pt x="60" y="506"/>
                  </a:cubicBezTo>
                  <a:lnTo>
                    <a:pt x="728" y="2901"/>
                  </a:lnTo>
                  <a:cubicBezTo>
                    <a:pt x="775" y="3071"/>
                    <a:pt x="931" y="3191"/>
                    <a:pt x="1109" y="3191"/>
                  </a:cubicBezTo>
                  <a:cubicBezTo>
                    <a:pt x="1115" y="3191"/>
                    <a:pt x="1122" y="3191"/>
                    <a:pt x="1129" y="3190"/>
                  </a:cubicBezTo>
                  <a:lnTo>
                    <a:pt x="3296" y="3103"/>
                  </a:lnTo>
                  <a:lnTo>
                    <a:pt x="3876" y="5191"/>
                  </a:lnTo>
                  <a:cubicBezTo>
                    <a:pt x="3924" y="5365"/>
                    <a:pt x="4084" y="5483"/>
                    <a:pt x="4264" y="5483"/>
                  </a:cubicBezTo>
                  <a:cubicBezTo>
                    <a:pt x="4268" y="5483"/>
                    <a:pt x="4273" y="5483"/>
                    <a:pt x="4278" y="5483"/>
                  </a:cubicBezTo>
                  <a:lnTo>
                    <a:pt x="6444" y="5393"/>
                  </a:lnTo>
                  <a:lnTo>
                    <a:pt x="7025" y="7483"/>
                  </a:lnTo>
                  <a:cubicBezTo>
                    <a:pt x="7051" y="7573"/>
                    <a:pt x="7105" y="7646"/>
                    <a:pt x="7174" y="7699"/>
                  </a:cubicBezTo>
                  <a:cubicBezTo>
                    <a:pt x="7241" y="7748"/>
                    <a:pt x="7322" y="7775"/>
                    <a:pt x="7406" y="7775"/>
                  </a:cubicBezTo>
                  <a:cubicBezTo>
                    <a:pt x="7443" y="7775"/>
                    <a:pt x="7480" y="7770"/>
                    <a:pt x="7516" y="7759"/>
                  </a:cubicBezTo>
                  <a:cubicBezTo>
                    <a:pt x="7728" y="7702"/>
                    <a:pt x="7855" y="7480"/>
                    <a:pt x="7795" y="7268"/>
                  </a:cubicBezTo>
                  <a:lnTo>
                    <a:pt x="7128" y="4875"/>
                  </a:lnTo>
                  <a:cubicBezTo>
                    <a:pt x="7080" y="4701"/>
                    <a:pt x="6921" y="4583"/>
                    <a:pt x="6742" y="4583"/>
                  </a:cubicBezTo>
                  <a:cubicBezTo>
                    <a:pt x="6737" y="4583"/>
                    <a:pt x="6732" y="4584"/>
                    <a:pt x="6726" y="4584"/>
                  </a:cubicBezTo>
                  <a:lnTo>
                    <a:pt x="4560" y="4673"/>
                  </a:lnTo>
                  <a:lnTo>
                    <a:pt x="3979" y="2583"/>
                  </a:lnTo>
                  <a:cubicBezTo>
                    <a:pt x="3931" y="2414"/>
                    <a:pt x="3776" y="2294"/>
                    <a:pt x="3600" y="2294"/>
                  </a:cubicBezTo>
                  <a:cubicBezTo>
                    <a:pt x="3592" y="2294"/>
                    <a:pt x="3585" y="2294"/>
                    <a:pt x="3578" y="2294"/>
                  </a:cubicBezTo>
                  <a:lnTo>
                    <a:pt x="1411" y="2380"/>
                  </a:lnTo>
                  <a:lnTo>
                    <a:pt x="830" y="293"/>
                  </a:lnTo>
                  <a:cubicBezTo>
                    <a:pt x="780" y="116"/>
                    <a:pt x="619" y="1"/>
                    <a:pt x="4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17;p2"/>
            <p:cNvSpPr/>
            <p:nvPr/>
          </p:nvSpPr>
          <p:spPr>
            <a:xfrm rot="5400000">
              <a:off x="11342562" y="2048951"/>
              <a:ext cx="663503" cy="663424"/>
            </a:xfrm>
            <a:custGeom>
              <a:avLst/>
              <a:rect l="l" t="t" r="r" b="b"/>
              <a:pathLst>
                <a:path w="8293" h="8292">
                  <a:moveTo>
                    <a:pt x="4583" y="0"/>
                  </a:moveTo>
                  <a:lnTo>
                    <a:pt x="3491" y="2253"/>
                  </a:lnTo>
                  <a:lnTo>
                    <a:pt x="1238" y="1161"/>
                  </a:lnTo>
                  <a:lnTo>
                    <a:pt x="1" y="3710"/>
                  </a:lnTo>
                  <a:lnTo>
                    <a:pt x="2253" y="4804"/>
                  </a:lnTo>
                  <a:lnTo>
                    <a:pt x="1162" y="7057"/>
                  </a:lnTo>
                  <a:lnTo>
                    <a:pt x="3710" y="8292"/>
                  </a:lnTo>
                  <a:lnTo>
                    <a:pt x="4802" y="6039"/>
                  </a:lnTo>
                  <a:lnTo>
                    <a:pt x="7054" y="7134"/>
                  </a:lnTo>
                  <a:lnTo>
                    <a:pt x="8293" y="4582"/>
                  </a:lnTo>
                  <a:lnTo>
                    <a:pt x="6039" y="3491"/>
                  </a:lnTo>
                  <a:lnTo>
                    <a:pt x="7131" y="1238"/>
                  </a:lnTo>
                  <a:lnTo>
                    <a:pt x="45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" name="Google Shape;18;p2"/>
            <p:cNvSpPr/>
            <p:nvPr/>
          </p:nvSpPr>
          <p:spPr>
            <a:xfrm rot="5400000">
              <a:off x="9038706" y="284712"/>
              <a:ext cx="451724" cy="451564"/>
            </a:xfrm>
            <a:custGeom>
              <a:avLst/>
              <a:rect l="l" t="t" r="r" b="b"/>
              <a:pathLst>
                <a:path w="5646" h="5644">
                  <a:moveTo>
                    <a:pt x="3120" y="0"/>
                  </a:moveTo>
                  <a:lnTo>
                    <a:pt x="2376" y="1533"/>
                  </a:lnTo>
                  <a:lnTo>
                    <a:pt x="843" y="790"/>
                  </a:lnTo>
                  <a:lnTo>
                    <a:pt x="1" y="2525"/>
                  </a:lnTo>
                  <a:lnTo>
                    <a:pt x="1537" y="3268"/>
                  </a:lnTo>
                  <a:lnTo>
                    <a:pt x="791" y="4801"/>
                  </a:lnTo>
                  <a:lnTo>
                    <a:pt x="2526" y="5644"/>
                  </a:lnTo>
                  <a:lnTo>
                    <a:pt x="3269" y="4111"/>
                  </a:lnTo>
                  <a:lnTo>
                    <a:pt x="4805" y="4855"/>
                  </a:lnTo>
                  <a:lnTo>
                    <a:pt x="5645" y="3120"/>
                  </a:lnTo>
                  <a:lnTo>
                    <a:pt x="4112" y="2376"/>
                  </a:lnTo>
                  <a:lnTo>
                    <a:pt x="4855" y="843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" name="Google Shape;21;p2"/>
            <p:cNvSpPr/>
            <p:nvPr/>
          </p:nvSpPr>
          <p:spPr>
            <a:xfrm rot="5400000">
              <a:off x="10200051" y="957208"/>
              <a:ext cx="230847" cy="230879"/>
            </a:xfrm>
            <a:custGeom>
              <a:avLst/>
              <a:rect l="l" t="t" r="r" b="b"/>
              <a:pathLst>
                <a:path w="7138" h="7139">
                  <a:moveTo>
                    <a:pt x="3010" y="1"/>
                  </a:moveTo>
                  <a:lnTo>
                    <a:pt x="1" y="4132"/>
                  </a:lnTo>
                  <a:lnTo>
                    <a:pt x="4128" y="7138"/>
                  </a:lnTo>
                  <a:lnTo>
                    <a:pt x="7137" y="3010"/>
                  </a:lnTo>
                  <a:lnTo>
                    <a:pt x="30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6" name="Google Shape;24;p2"/>
            <p:cNvGrpSpPr/>
            <p:nvPr/>
          </p:nvGrpSpPr>
          <p:grpSpPr>
            <a:xfrm>
              <a:off x="10748044" y="244811"/>
              <a:ext cx="1190893" cy="1406209"/>
              <a:chOff x="7360481" y="-279362"/>
              <a:chExt cx="917644" cy="1083548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17" name="Google Shape;25;p2"/>
              <p:cNvSpPr/>
              <p:nvPr/>
            </p:nvSpPr>
            <p:spPr>
              <a:xfrm rot="5400000">
                <a:off x="8194132" y="-279362"/>
                <a:ext cx="82946" cy="82946"/>
              </a:xfrm>
              <a:custGeom>
                <a:avLst/>
                <a:rect l="l" t="t" r="r" b="b"/>
                <a:pathLst>
                  <a:path w="1030" h="1030">
                    <a:moveTo>
                      <a:pt x="515" y="1"/>
                    </a:moveTo>
                    <a:cubicBezTo>
                      <a:pt x="230" y="1"/>
                      <a:pt x="0" y="233"/>
                      <a:pt x="0" y="515"/>
                    </a:cubicBezTo>
                    <a:cubicBezTo>
                      <a:pt x="0" y="800"/>
                      <a:pt x="233" y="1030"/>
                      <a:pt x="515" y="1030"/>
                    </a:cubicBezTo>
                    <a:cubicBezTo>
                      <a:pt x="800" y="1030"/>
                      <a:pt x="1029" y="797"/>
                      <a:pt x="1029" y="515"/>
                    </a:cubicBezTo>
                    <a:cubicBezTo>
                      <a:pt x="1029" y="233"/>
                      <a:pt x="797" y="1"/>
                      <a:pt x="5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" name="Google Shape;26;p2"/>
              <p:cNvSpPr/>
              <p:nvPr/>
            </p:nvSpPr>
            <p:spPr>
              <a:xfrm rot="5400000">
                <a:off x="8194575" y="-28555"/>
                <a:ext cx="82624" cy="82865"/>
              </a:xfrm>
              <a:custGeom>
                <a:avLst/>
                <a:rect l="l" t="t" r="r" b="b"/>
                <a:pathLst>
                  <a:path w="1026" h="1029">
                    <a:moveTo>
                      <a:pt x="512" y="1"/>
                    </a:moveTo>
                    <a:cubicBezTo>
                      <a:pt x="229" y="1"/>
                      <a:pt x="1" y="232"/>
                      <a:pt x="1" y="515"/>
                    </a:cubicBezTo>
                    <a:cubicBezTo>
                      <a:pt x="1" y="800"/>
                      <a:pt x="229" y="1029"/>
                      <a:pt x="515" y="1029"/>
                    </a:cubicBezTo>
                    <a:cubicBezTo>
                      <a:pt x="797" y="1029"/>
                      <a:pt x="1026" y="797"/>
                      <a:pt x="1026" y="515"/>
                    </a:cubicBezTo>
                    <a:cubicBezTo>
                      <a:pt x="1026" y="229"/>
                      <a:pt x="797" y="1"/>
                      <a:pt x="51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" name="Google Shape;27;p2"/>
              <p:cNvSpPr/>
              <p:nvPr/>
            </p:nvSpPr>
            <p:spPr>
              <a:xfrm rot="5400000">
                <a:off x="8194696" y="220497"/>
                <a:ext cx="82865" cy="82865"/>
              </a:xfrm>
              <a:custGeom>
                <a:avLst/>
                <a:rect l="l" t="t" r="r" b="b"/>
                <a:pathLst>
                  <a:path w="1029" h="1029">
                    <a:moveTo>
                      <a:pt x="514" y="1"/>
                    </a:moveTo>
                    <a:cubicBezTo>
                      <a:pt x="229" y="1"/>
                      <a:pt x="0" y="232"/>
                      <a:pt x="0" y="514"/>
                    </a:cubicBezTo>
                    <a:cubicBezTo>
                      <a:pt x="0" y="797"/>
                      <a:pt x="232" y="1029"/>
                      <a:pt x="514" y="1029"/>
                    </a:cubicBezTo>
                    <a:cubicBezTo>
                      <a:pt x="800" y="1025"/>
                      <a:pt x="1028" y="797"/>
                      <a:pt x="1028" y="514"/>
                    </a:cubicBezTo>
                    <a:cubicBezTo>
                      <a:pt x="1028" y="229"/>
                      <a:pt x="796" y="1"/>
                      <a:pt x="51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" name="Google Shape;28;p2"/>
              <p:cNvSpPr/>
              <p:nvPr/>
            </p:nvSpPr>
            <p:spPr>
              <a:xfrm rot="5400000">
                <a:off x="8195058" y="469629"/>
                <a:ext cx="82946" cy="82704"/>
              </a:xfrm>
              <a:custGeom>
                <a:avLst/>
                <a:rect l="l" t="t" r="r" b="b"/>
                <a:pathLst>
                  <a:path w="1030" h="1027">
                    <a:moveTo>
                      <a:pt x="512" y="1"/>
                    </a:moveTo>
                    <a:cubicBezTo>
                      <a:pt x="230" y="1"/>
                      <a:pt x="1" y="230"/>
                      <a:pt x="1" y="515"/>
                    </a:cubicBezTo>
                    <a:cubicBezTo>
                      <a:pt x="1" y="795"/>
                      <a:pt x="227" y="1026"/>
                      <a:pt x="509" y="1026"/>
                    </a:cubicBezTo>
                    <a:cubicBezTo>
                      <a:pt x="511" y="1026"/>
                      <a:pt x="513" y="1026"/>
                      <a:pt x="515" y="1026"/>
                    </a:cubicBezTo>
                    <a:cubicBezTo>
                      <a:pt x="797" y="1026"/>
                      <a:pt x="1030" y="797"/>
                      <a:pt x="1026" y="512"/>
                    </a:cubicBezTo>
                    <a:cubicBezTo>
                      <a:pt x="1026" y="230"/>
                      <a:pt x="797" y="1"/>
                      <a:pt x="51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" name="Google Shape;29;p2"/>
              <p:cNvSpPr/>
              <p:nvPr/>
            </p:nvSpPr>
            <p:spPr>
              <a:xfrm rot="5400000">
                <a:off x="8195340" y="720357"/>
                <a:ext cx="82865" cy="82704"/>
              </a:xfrm>
              <a:custGeom>
                <a:avLst/>
                <a:rect l="l" t="t" r="r" b="b"/>
                <a:pathLst>
                  <a:path w="1029" h="1027">
                    <a:moveTo>
                      <a:pt x="514" y="0"/>
                    </a:moveTo>
                    <a:cubicBezTo>
                      <a:pt x="229" y="0"/>
                      <a:pt x="0" y="230"/>
                      <a:pt x="0" y="515"/>
                    </a:cubicBezTo>
                    <a:cubicBezTo>
                      <a:pt x="0" y="797"/>
                      <a:pt x="233" y="1026"/>
                      <a:pt x="514" y="1026"/>
                    </a:cubicBezTo>
                    <a:cubicBezTo>
                      <a:pt x="800" y="1026"/>
                      <a:pt x="1029" y="797"/>
                      <a:pt x="1029" y="512"/>
                    </a:cubicBezTo>
                    <a:cubicBezTo>
                      <a:pt x="1029" y="230"/>
                      <a:pt x="796" y="0"/>
                      <a:pt x="51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" name="Google Shape;30;p2"/>
              <p:cNvSpPr/>
              <p:nvPr/>
            </p:nvSpPr>
            <p:spPr>
              <a:xfrm rot="5400000">
                <a:off x="7985719" y="-279121"/>
                <a:ext cx="82946" cy="82946"/>
              </a:xfrm>
              <a:custGeom>
                <a:avLst/>
                <a:rect l="l" t="t" r="r" b="b"/>
                <a:pathLst>
                  <a:path w="1030" h="1030">
                    <a:moveTo>
                      <a:pt x="515" y="1"/>
                    </a:moveTo>
                    <a:cubicBezTo>
                      <a:pt x="230" y="4"/>
                      <a:pt x="1" y="234"/>
                      <a:pt x="1" y="515"/>
                    </a:cubicBezTo>
                    <a:cubicBezTo>
                      <a:pt x="1" y="801"/>
                      <a:pt x="233" y="1030"/>
                      <a:pt x="515" y="1030"/>
                    </a:cubicBezTo>
                    <a:cubicBezTo>
                      <a:pt x="800" y="1030"/>
                      <a:pt x="1029" y="801"/>
                      <a:pt x="1029" y="515"/>
                    </a:cubicBezTo>
                    <a:cubicBezTo>
                      <a:pt x="1029" y="234"/>
                      <a:pt x="797" y="1"/>
                      <a:pt x="5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" name="Google Shape;31;p2"/>
              <p:cNvSpPr/>
              <p:nvPr/>
            </p:nvSpPr>
            <p:spPr>
              <a:xfrm rot="5400000">
                <a:off x="7986162" y="-28228"/>
                <a:ext cx="82624" cy="82865"/>
              </a:xfrm>
              <a:custGeom>
                <a:avLst/>
                <a:rect l="l" t="t" r="r" b="b"/>
                <a:pathLst>
                  <a:path w="1026" h="1029">
                    <a:moveTo>
                      <a:pt x="511" y="1"/>
                    </a:moveTo>
                    <a:cubicBezTo>
                      <a:pt x="229" y="1"/>
                      <a:pt x="0" y="233"/>
                      <a:pt x="0" y="515"/>
                    </a:cubicBezTo>
                    <a:cubicBezTo>
                      <a:pt x="0" y="800"/>
                      <a:pt x="229" y="1029"/>
                      <a:pt x="514" y="1029"/>
                    </a:cubicBezTo>
                    <a:cubicBezTo>
                      <a:pt x="796" y="1029"/>
                      <a:pt x="1026" y="797"/>
                      <a:pt x="1026" y="515"/>
                    </a:cubicBezTo>
                    <a:cubicBezTo>
                      <a:pt x="1026" y="229"/>
                      <a:pt x="796" y="1"/>
                      <a:pt x="51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" name="Google Shape;32;p2"/>
              <p:cNvSpPr/>
              <p:nvPr/>
            </p:nvSpPr>
            <p:spPr>
              <a:xfrm rot="5400000">
                <a:off x="7986283" y="220739"/>
                <a:ext cx="82865" cy="82865"/>
              </a:xfrm>
              <a:custGeom>
                <a:avLst/>
                <a:rect l="l" t="t" r="r" b="b"/>
                <a:pathLst>
                  <a:path w="1029" h="1029">
                    <a:moveTo>
                      <a:pt x="515" y="1"/>
                    </a:moveTo>
                    <a:cubicBezTo>
                      <a:pt x="229" y="1"/>
                      <a:pt x="0" y="232"/>
                      <a:pt x="0" y="514"/>
                    </a:cubicBezTo>
                    <a:cubicBezTo>
                      <a:pt x="0" y="800"/>
                      <a:pt x="232" y="1029"/>
                      <a:pt x="515" y="1029"/>
                    </a:cubicBezTo>
                    <a:cubicBezTo>
                      <a:pt x="800" y="1029"/>
                      <a:pt x="1028" y="797"/>
                      <a:pt x="1028" y="514"/>
                    </a:cubicBezTo>
                    <a:cubicBezTo>
                      <a:pt x="1028" y="229"/>
                      <a:pt x="797" y="1"/>
                      <a:pt x="5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" name="Google Shape;33;p2"/>
              <p:cNvSpPr/>
              <p:nvPr/>
            </p:nvSpPr>
            <p:spPr>
              <a:xfrm rot="5400000">
                <a:off x="7986807" y="469790"/>
                <a:ext cx="82624" cy="82704"/>
              </a:xfrm>
              <a:custGeom>
                <a:avLst/>
                <a:rect l="l" t="t" r="r" b="b"/>
                <a:pathLst>
                  <a:path w="1026" h="1027">
                    <a:moveTo>
                      <a:pt x="511" y="1"/>
                    </a:moveTo>
                    <a:cubicBezTo>
                      <a:pt x="229" y="1"/>
                      <a:pt x="1" y="230"/>
                      <a:pt x="1" y="515"/>
                    </a:cubicBezTo>
                    <a:cubicBezTo>
                      <a:pt x="1" y="795"/>
                      <a:pt x="226" y="1026"/>
                      <a:pt x="509" y="1026"/>
                    </a:cubicBezTo>
                    <a:cubicBezTo>
                      <a:pt x="511" y="1026"/>
                      <a:pt x="512" y="1026"/>
                      <a:pt x="514" y="1026"/>
                    </a:cubicBezTo>
                    <a:cubicBezTo>
                      <a:pt x="797" y="1026"/>
                      <a:pt x="1026" y="797"/>
                      <a:pt x="1026" y="512"/>
                    </a:cubicBezTo>
                    <a:cubicBezTo>
                      <a:pt x="1026" y="230"/>
                      <a:pt x="797" y="1"/>
                      <a:pt x="51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" name="Google Shape;34;p2"/>
              <p:cNvSpPr/>
              <p:nvPr/>
            </p:nvSpPr>
            <p:spPr>
              <a:xfrm rot="5400000">
                <a:off x="7986887" y="720638"/>
                <a:ext cx="82946" cy="82704"/>
              </a:xfrm>
              <a:custGeom>
                <a:avLst/>
                <a:rect l="l" t="t" r="r" b="b"/>
                <a:pathLst>
                  <a:path w="1030" h="1027">
                    <a:moveTo>
                      <a:pt x="515" y="0"/>
                    </a:moveTo>
                    <a:cubicBezTo>
                      <a:pt x="230" y="0"/>
                      <a:pt x="0" y="230"/>
                      <a:pt x="0" y="515"/>
                    </a:cubicBezTo>
                    <a:cubicBezTo>
                      <a:pt x="0" y="797"/>
                      <a:pt x="233" y="1026"/>
                      <a:pt x="515" y="1026"/>
                    </a:cubicBezTo>
                    <a:cubicBezTo>
                      <a:pt x="800" y="1026"/>
                      <a:pt x="1029" y="797"/>
                      <a:pt x="1029" y="512"/>
                    </a:cubicBezTo>
                    <a:cubicBezTo>
                      <a:pt x="1029" y="230"/>
                      <a:pt x="797" y="0"/>
                      <a:pt x="51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" name="Google Shape;35;p2"/>
              <p:cNvSpPr/>
              <p:nvPr/>
            </p:nvSpPr>
            <p:spPr>
              <a:xfrm rot="5400000">
                <a:off x="7777146" y="-278718"/>
                <a:ext cx="82946" cy="82624"/>
              </a:xfrm>
              <a:custGeom>
                <a:avLst/>
                <a:rect l="l" t="t" r="r" b="b"/>
                <a:pathLst>
                  <a:path w="1030" h="1026">
                    <a:moveTo>
                      <a:pt x="521" y="0"/>
                    </a:moveTo>
                    <a:cubicBezTo>
                      <a:pt x="519" y="0"/>
                      <a:pt x="517" y="0"/>
                      <a:pt x="515" y="0"/>
                    </a:cubicBezTo>
                    <a:cubicBezTo>
                      <a:pt x="230" y="0"/>
                      <a:pt x="1" y="230"/>
                      <a:pt x="1" y="511"/>
                    </a:cubicBezTo>
                    <a:cubicBezTo>
                      <a:pt x="1" y="797"/>
                      <a:pt x="233" y="1026"/>
                      <a:pt x="515" y="1026"/>
                    </a:cubicBezTo>
                    <a:cubicBezTo>
                      <a:pt x="801" y="1026"/>
                      <a:pt x="1030" y="797"/>
                      <a:pt x="1030" y="511"/>
                    </a:cubicBezTo>
                    <a:cubicBezTo>
                      <a:pt x="1030" y="231"/>
                      <a:pt x="800" y="0"/>
                      <a:pt x="52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" name="Google Shape;36;p2"/>
              <p:cNvSpPr/>
              <p:nvPr/>
            </p:nvSpPr>
            <p:spPr>
              <a:xfrm rot="5400000">
                <a:off x="7777750" y="-27983"/>
                <a:ext cx="82624" cy="82865"/>
              </a:xfrm>
              <a:custGeom>
                <a:avLst/>
                <a:rect l="l" t="t" r="r" b="b"/>
                <a:pathLst>
                  <a:path w="1026" h="1029">
                    <a:moveTo>
                      <a:pt x="511" y="1"/>
                    </a:moveTo>
                    <a:cubicBezTo>
                      <a:pt x="230" y="1"/>
                      <a:pt x="0" y="233"/>
                      <a:pt x="0" y="515"/>
                    </a:cubicBezTo>
                    <a:cubicBezTo>
                      <a:pt x="0" y="800"/>
                      <a:pt x="230" y="1029"/>
                      <a:pt x="515" y="1029"/>
                    </a:cubicBezTo>
                    <a:cubicBezTo>
                      <a:pt x="797" y="1029"/>
                      <a:pt x="1026" y="797"/>
                      <a:pt x="1026" y="515"/>
                    </a:cubicBezTo>
                    <a:cubicBezTo>
                      <a:pt x="1026" y="229"/>
                      <a:pt x="797" y="1"/>
                      <a:pt x="51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" name="Google Shape;37;p2"/>
              <p:cNvSpPr/>
              <p:nvPr/>
            </p:nvSpPr>
            <p:spPr>
              <a:xfrm rot="5400000">
                <a:off x="7777830" y="221021"/>
                <a:ext cx="82946" cy="82865"/>
              </a:xfrm>
              <a:custGeom>
                <a:avLst/>
                <a:rect l="l" t="t" r="r" b="b"/>
                <a:pathLst>
                  <a:path w="1030" h="1029">
                    <a:moveTo>
                      <a:pt x="515" y="1"/>
                    </a:moveTo>
                    <a:cubicBezTo>
                      <a:pt x="229" y="1"/>
                      <a:pt x="0" y="232"/>
                      <a:pt x="0" y="514"/>
                    </a:cubicBezTo>
                    <a:cubicBezTo>
                      <a:pt x="0" y="800"/>
                      <a:pt x="233" y="1029"/>
                      <a:pt x="515" y="1029"/>
                    </a:cubicBezTo>
                    <a:cubicBezTo>
                      <a:pt x="800" y="1029"/>
                      <a:pt x="1029" y="797"/>
                      <a:pt x="1029" y="514"/>
                    </a:cubicBezTo>
                    <a:cubicBezTo>
                      <a:pt x="1029" y="229"/>
                      <a:pt x="797" y="1"/>
                      <a:pt x="5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0" name="Google Shape;38;p2"/>
              <p:cNvSpPr/>
              <p:nvPr/>
            </p:nvSpPr>
            <p:spPr>
              <a:xfrm rot="5400000">
                <a:off x="7778273" y="469911"/>
                <a:ext cx="82624" cy="82946"/>
              </a:xfrm>
              <a:custGeom>
                <a:avLst/>
                <a:rect l="l" t="t" r="r" b="b"/>
                <a:pathLst>
                  <a:path w="1026" h="1030">
                    <a:moveTo>
                      <a:pt x="511" y="1"/>
                    </a:moveTo>
                    <a:cubicBezTo>
                      <a:pt x="229" y="1"/>
                      <a:pt x="1" y="230"/>
                      <a:pt x="1" y="515"/>
                    </a:cubicBezTo>
                    <a:cubicBezTo>
                      <a:pt x="1" y="797"/>
                      <a:pt x="229" y="1030"/>
                      <a:pt x="515" y="1030"/>
                    </a:cubicBezTo>
                    <a:cubicBezTo>
                      <a:pt x="797" y="1026"/>
                      <a:pt x="1026" y="797"/>
                      <a:pt x="1026" y="515"/>
                    </a:cubicBezTo>
                    <a:cubicBezTo>
                      <a:pt x="1026" y="230"/>
                      <a:pt x="797" y="1"/>
                      <a:pt x="51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1" name="Google Shape;39;p2"/>
              <p:cNvSpPr/>
              <p:nvPr/>
            </p:nvSpPr>
            <p:spPr>
              <a:xfrm rot="5400000">
                <a:off x="7778474" y="720879"/>
                <a:ext cx="82946" cy="82704"/>
              </a:xfrm>
              <a:custGeom>
                <a:avLst/>
                <a:rect l="l" t="t" r="r" b="b"/>
                <a:pathLst>
                  <a:path w="1030" h="1027">
                    <a:moveTo>
                      <a:pt x="515" y="1"/>
                    </a:moveTo>
                    <a:cubicBezTo>
                      <a:pt x="230" y="1"/>
                      <a:pt x="0" y="230"/>
                      <a:pt x="0" y="515"/>
                    </a:cubicBezTo>
                    <a:cubicBezTo>
                      <a:pt x="0" y="797"/>
                      <a:pt x="233" y="1026"/>
                      <a:pt x="515" y="1026"/>
                    </a:cubicBezTo>
                    <a:cubicBezTo>
                      <a:pt x="801" y="1026"/>
                      <a:pt x="1029" y="797"/>
                      <a:pt x="1029" y="512"/>
                    </a:cubicBezTo>
                    <a:cubicBezTo>
                      <a:pt x="1029" y="230"/>
                      <a:pt x="797" y="1"/>
                      <a:pt x="5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2" name="Google Shape;40;p2"/>
              <p:cNvSpPr/>
              <p:nvPr/>
            </p:nvSpPr>
            <p:spPr>
              <a:xfrm rot="5400000">
                <a:off x="7568773" y="-278436"/>
                <a:ext cx="82865" cy="82624"/>
              </a:xfrm>
              <a:custGeom>
                <a:avLst/>
                <a:rect l="l" t="t" r="r" b="b"/>
                <a:pathLst>
                  <a:path w="1029" h="1026">
                    <a:moveTo>
                      <a:pt x="520" y="0"/>
                    </a:moveTo>
                    <a:cubicBezTo>
                      <a:pt x="518" y="0"/>
                      <a:pt x="516" y="0"/>
                      <a:pt x="514" y="0"/>
                    </a:cubicBezTo>
                    <a:cubicBezTo>
                      <a:pt x="229" y="0"/>
                      <a:pt x="1" y="230"/>
                      <a:pt x="1" y="515"/>
                    </a:cubicBezTo>
                    <a:cubicBezTo>
                      <a:pt x="1" y="797"/>
                      <a:pt x="232" y="1026"/>
                      <a:pt x="514" y="1026"/>
                    </a:cubicBezTo>
                    <a:cubicBezTo>
                      <a:pt x="800" y="1026"/>
                      <a:pt x="1029" y="797"/>
                      <a:pt x="1029" y="512"/>
                    </a:cubicBezTo>
                    <a:cubicBezTo>
                      <a:pt x="1029" y="232"/>
                      <a:pt x="800" y="0"/>
                      <a:pt x="52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3" name="Google Shape;41;p2"/>
              <p:cNvSpPr/>
              <p:nvPr/>
            </p:nvSpPr>
            <p:spPr>
              <a:xfrm rot="5400000">
                <a:off x="7569297" y="-27701"/>
                <a:ext cx="82704" cy="82865"/>
              </a:xfrm>
              <a:custGeom>
                <a:avLst/>
                <a:rect l="l" t="t" r="r" b="b"/>
                <a:pathLst>
                  <a:path w="1027" h="1029">
                    <a:moveTo>
                      <a:pt x="512" y="1"/>
                    </a:moveTo>
                    <a:cubicBezTo>
                      <a:pt x="230" y="1"/>
                      <a:pt x="0" y="233"/>
                      <a:pt x="0" y="515"/>
                    </a:cubicBezTo>
                    <a:cubicBezTo>
                      <a:pt x="0" y="800"/>
                      <a:pt x="230" y="1029"/>
                      <a:pt x="515" y="1029"/>
                    </a:cubicBezTo>
                    <a:cubicBezTo>
                      <a:pt x="797" y="1029"/>
                      <a:pt x="1026" y="797"/>
                      <a:pt x="1026" y="515"/>
                    </a:cubicBezTo>
                    <a:cubicBezTo>
                      <a:pt x="1026" y="229"/>
                      <a:pt x="797" y="1"/>
                      <a:pt x="51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" name="Google Shape;42;p2"/>
              <p:cNvSpPr/>
              <p:nvPr/>
            </p:nvSpPr>
            <p:spPr>
              <a:xfrm rot="5400000">
                <a:off x="7569417" y="221262"/>
                <a:ext cx="82946" cy="82865"/>
              </a:xfrm>
              <a:custGeom>
                <a:avLst/>
                <a:rect l="l" t="t" r="r" b="b"/>
                <a:pathLst>
                  <a:path w="1030" h="1029">
                    <a:moveTo>
                      <a:pt x="515" y="1"/>
                    </a:moveTo>
                    <a:cubicBezTo>
                      <a:pt x="230" y="1"/>
                      <a:pt x="1" y="232"/>
                      <a:pt x="1" y="514"/>
                    </a:cubicBezTo>
                    <a:cubicBezTo>
                      <a:pt x="1" y="800"/>
                      <a:pt x="233" y="1029"/>
                      <a:pt x="515" y="1029"/>
                    </a:cubicBezTo>
                    <a:cubicBezTo>
                      <a:pt x="800" y="1029"/>
                      <a:pt x="1030" y="797"/>
                      <a:pt x="1030" y="514"/>
                    </a:cubicBezTo>
                    <a:cubicBezTo>
                      <a:pt x="1030" y="229"/>
                      <a:pt x="797" y="1"/>
                      <a:pt x="5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" name="Google Shape;43;p2"/>
              <p:cNvSpPr/>
              <p:nvPr/>
            </p:nvSpPr>
            <p:spPr>
              <a:xfrm rot="5400000">
                <a:off x="7569901" y="470192"/>
                <a:ext cx="82543" cy="82946"/>
              </a:xfrm>
              <a:custGeom>
                <a:avLst/>
                <a:rect l="l" t="t" r="r" b="b"/>
                <a:pathLst>
                  <a:path w="1025" h="1030">
                    <a:moveTo>
                      <a:pt x="511" y="1"/>
                    </a:moveTo>
                    <a:cubicBezTo>
                      <a:pt x="229" y="1"/>
                      <a:pt x="0" y="233"/>
                      <a:pt x="0" y="515"/>
                    </a:cubicBezTo>
                    <a:cubicBezTo>
                      <a:pt x="0" y="797"/>
                      <a:pt x="229" y="1030"/>
                      <a:pt x="515" y="1030"/>
                    </a:cubicBezTo>
                    <a:cubicBezTo>
                      <a:pt x="796" y="1026"/>
                      <a:pt x="1025" y="797"/>
                      <a:pt x="1025" y="515"/>
                    </a:cubicBezTo>
                    <a:cubicBezTo>
                      <a:pt x="1025" y="230"/>
                      <a:pt x="796" y="1"/>
                      <a:pt x="51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" name="Google Shape;44;p2"/>
              <p:cNvSpPr/>
              <p:nvPr/>
            </p:nvSpPr>
            <p:spPr>
              <a:xfrm rot="5400000">
                <a:off x="7570102" y="721160"/>
                <a:ext cx="82865" cy="82704"/>
              </a:xfrm>
              <a:custGeom>
                <a:avLst/>
                <a:rect l="l" t="t" r="r" b="b"/>
                <a:pathLst>
                  <a:path w="1029" h="1027">
                    <a:moveTo>
                      <a:pt x="514" y="1"/>
                    </a:moveTo>
                    <a:cubicBezTo>
                      <a:pt x="229" y="1"/>
                      <a:pt x="0" y="230"/>
                      <a:pt x="0" y="515"/>
                    </a:cubicBezTo>
                    <a:cubicBezTo>
                      <a:pt x="0" y="797"/>
                      <a:pt x="232" y="1026"/>
                      <a:pt x="514" y="1026"/>
                    </a:cubicBezTo>
                    <a:cubicBezTo>
                      <a:pt x="800" y="1026"/>
                      <a:pt x="1028" y="797"/>
                      <a:pt x="1028" y="512"/>
                    </a:cubicBezTo>
                    <a:cubicBezTo>
                      <a:pt x="1028" y="230"/>
                      <a:pt x="797" y="1"/>
                      <a:pt x="51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7" name="Google Shape;45;p2"/>
              <p:cNvSpPr/>
              <p:nvPr/>
            </p:nvSpPr>
            <p:spPr>
              <a:xfrm rot="5400000">
                <a:off x="7360360" y="-278195"/>
                <a:ext cx="82865" cy="82624"/>
              </a:xfrm>
              <a:custGeom>
                <a:avLst/>
                <a:rect l="l" t="t" r="r" b="b"/>
                <a:pathLst>
                  <a:path w="1029" h="1026">
                    <a:moveTo>
                      <a:pt x="515" y="0"/>
                    </a:moveTo>
                    <a:cubicBezTo>
                      <a:pt x="229" y="0"/>
                      <a:pt x="1" y="230"/>
                      <a:pt x="1" y="515"/>
                    </a:cubicBezTo>
                    <a:cubicBezTo>
                      <a:pt x="1" y="797"/>
                      <a:pt x="229" y="1026"/>
                      <a:pt x="515" y="1026"/>
                    </a:cubicBezTo>
                    <a:cubicBezTo>
                      <a:pt x="797" y="1026"/>
                      <a:pt x="1029" y="797"/>
                      <a:pt x="1029" y="512"/>
                    </a:cubicBezTo>
                    <a:cubicBezTo>
                      <a:pt x="1026" y="230"/>
                      <a:pt x="797" y="0"/>
                      <a:pt x="51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" name="Google Shape;46;p2"/>
              <p:cNvSpPr/>
              <p:nvPr/>
            </p:nvSpPr>
            <p:spPr>
              <a:xfrm rot="5400000">
                <a:off x="7360723" y="-27627"/>
                <a:ext cx="82946" cy="82946"/>
              </a:xfrm>
              <a:custGeom>
                <a:avLst/>
                <a:rect l="l" t="t" r="r" b="b"/>
                <a:pathLst>
                  <a:path w="1030" h="1030">
                    <a:moveTo>
                      <a:pt x="515" y="1"/>
                    </a:moveTo>
                    <a:cubicBezTo>
                      <a:pt x="233" y="4"/>
                      <a:pt x="0" y="233"/>
                      <a:pt x="4" y="515"/>
                    </a:cubicBezTo>
                    <a:cubicBezTo>
                      <a:pt x="4" y="800"/>
                      <a:pt x="233" y="1029"/>
                      <a:pt x="515" y="1029"/>
                    </a:cubicBezTo>
                    <a:cubicBezTo>
                      <a:pt x="801" y="1029"/>
                      <a:pt x="1029" y="800"/>
                      <a:pt x="1029" y="515"/>
                    </a:cubicBezTo>
                    <a:cubicBezTo>
                      <a:pt x="1029" y="233"/>
                      <a:pt x="801" y="1"/>
                      <a:pt x="5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" name="Google Shape;47;p2"/>
              <p:cNvSpPr/>
              <p:nvPr/>
            </p:nvSpPr>
            <p:spPr>
              <a:xfrm rot="5400000">
                <a:off x="7361005" y="221503"/>
                <a:ext cx="82946" cy="82865"/>
              </a:xfrm>
              <a:custGeom>
                <a:avLst/>
                <a:rect l="l" t="t" r="r" b="b"/>
                <a:pathLst>
                  <a:path w="1030" h="1029">
                    <a:moveTo>
                      <a:pt x="515" y="1"/>
                    </a:moveTo>
                    <a:cubicBezTo>
                      <a:pt x="230" y="1"/>
                      <a:pt x="1" y="233"/>
                      <a:pt x="1" y="514"/>
                    </a:cubicBezTo>
                    <a:cubicBezTo>
                      <a:pt x="1" y="800"/>
                      <a:pt x="233" y="1029"/>
                      <a:pt x="515" y="1029"/>
                    </a:cubicBezTo>
                    <a:cubicBezTo>
                      <a:pt x="797" y="1029"/>
                      <a:pt x="1030" y="797"/>
                      <a:pt x="1030" y="514"/>
                    </a:cubicBezTo>
                    <a:cubicBezTo>
                      <a:pt x="1027" y="229"/>
                      <a:pt x="797" y="1"/>
                      <a:pt x="5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" name="Google Shape;48;p2"/>
              <p:cNvSpPr/>
              <p:nvPr/>
            </p:nvSpPr>
            <p:spPr>
              <a:xfrm rot="5400000">
                <a:off x="7361327" y="470354"/>
                <a:ext cx="82865" cy="82946"/>
              </a:xfrm>
              <a:custGeom>
                <a:avLst/>
                <a:rect l="l" t="t" r="r" b="b"/>
                <a:pathLst>
                  <a:path w="1029" h="1030">
                    <a:moveTo>
                      <a:pt x="515" y="1"/>
                    </a:moveTo>
                    <a:cubicBezTo>
                      <a:pt x="233" y="1"/>
                      <a:pt x="0" y="233"/>
                      <a:pt x="3" y="515"/>
                    </a:cubicBezTo>
                    <a:cubicBezTo>
                      <a:pt x="3" y="801"/>
                      <a:pt x="233" y="1030"/>
                      <a:pt x="518" y="1030"/>
                    </a:cubicBezTo>
                    <a:cubicBezTo>
                      <a:pt x="800" y="1030"/>
                      <a:pt x="1029" y="797"/>
                      <a:pt x="1029" y="515"/>
                    </a:cubicBezTo>
                    <a:cubicBezTo>
                      <a:pt x="1029" y="230"/>
                      <a:pt x="800" y="1"/>
                      <a:pt x="5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" name="Google Shape;49;p2"/>
              <p:cNvSpPr/>
              <p:nvPr/>
            </p:nvSpPr>
            <p:spPr>
              <a:xfrm rot="5400000">
                <a:off x="7361689" y="721402"/>
                <a:ext cx="82865" cy="82704"/>
              </a:xfrm>
              <a:custGeom>
                <a:avLst/>
                <a:rect l="l" t="t" r="r" b="b"/>
                <a:pathLst>
                  <a:path w="1029" h="1027">
                    <a:moveTo>
                      <a:pt x="515" y="1"/>
                    </a:moveTo>
                    <a:cubicBezTo>
                      <a:pt x="229" y="1"/>
                      <a:pt x="1" y="230"/>
                      <a:pt x="1" y="515"/>
                    </a:cubicBezTo>
                    <a:cubicBezTo>
                      <a:pt x="1" y="795"/>
                      <a:pt x="229" y="1026"/>
                      <a:pt x="509" y="1026"/>
                    </a:cubicBezTo>
                    <a:cubicBezTo>
                      <a:pt x="511" y="1026"/>
                      <a:pt x="513" y="1026"/>
                      <a:pt x="515" y="1026"/>
                    </a:cubicBezTo>
                    <a:cubicBezTo>
                      <a:pt x="797" y="1026"/>
                      <a:pt x="1029" y="797"/>
                      <a:pt x="1029" y="512"/>
                    </a:cubicBezTo>
                    <a:cubicBezTo>
                      <a:pt x="1029" y="230"/>
                      <a:pt x="797" y="1"/>
                      <a:pt x="5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42" name="Групиране 41"/>
          <p:cNvGrpSpPr/>
          <p:nvPr/>
        </p:nvGrpSpPr>
        <p:grpSpPr>
          <a:xfrm>
            <a:off x="323686" y="3390531"/>
            <a:ext cx="3029552" cy="3207983"/>
            <a:chOff x="323686" y="3390531"/>
            <a:chExt cx="3029552" cy="3207983"/>
          </a:xfrm>
        </p:grpSpPr>
        <p:sp>
          <p:nvSpPr>
            <p:cNvPr id="43" name="Google Shape;12;p2"/>
            <p:cNvSpPr/>
            <p:nvPr/>
          </p:nvSpPr>
          <p:spPr>
            <a:xfrm rot="5400000">
              <a:off x="2878565" y="6123842"/>
              <a:ext cx="476999" cy="472346"/>
            </a:xfrm>
            <a:custGeom>
              <a:avLst/>
              <a:rect l="l" t="t" r="r" b="b"/>
              <a:pathLst>
                <a:path w="7852" h="7775">
                  <a:moveTo>
                    <a:pt x="444" y="1"/>
                  </a:moveTo>
                  <a:cubicBezTo>
                    <a:pt x="408" y="1"/>
                    <a:pt x="372" y="5"/>
                    <a:pt x="336" y="16"/>
                  </a:cubicBezTo>
                  <a:cubicBezTo>
                    <a:pt x="124" y="75"/>
                    <a:pt x="1" y="294"/>
                    <a:pt x="61" y="507"/>
                  </a:cubicBezTo>
                  <a:lnTo>
                    <a:pt x="728" y="2899"/>
                  </a:lnTo>
                  <a:cubicBezTo>
                    <a:pt x="776" y="3074"/>
                    <a:pt x="935" y="3191"/>
                    <a:pt x="1112" y="3191"/>
                  </a:cubicBezTo>
                  <a:cubicBezTo>
                    <a:pt x="1117" y="3191"/>
                    <a:pt x="1121" y="3191"/>
                    <a:pt x="1126" y="3191"/>
                  </a:cubicBezTo>
                  <a:lnTo>
                    <a:pt x="3292" y="3101"/>
                  </a:lnTo>
                  <a:lnTo>
                    <a:pt x="3877" y="5192"/>
                  </a:lnTo>
                  <a:cubicBezTo>
                    <a:pt x="3924" y="5361"/>
                    <a:pt x="4080" y="5481"/>
                    <a:pt x="4255" y="5481"/>
                  </a:cubicBezTo>
                  <a:cubicBezTo>
                    <a:pt x="4262" y="5481"/>
                    <a:pt x="4268" y="5481"/>
                    <a:pt x="4275" y="5481"/>
                  </a:cubicBezTo>
                  <a:lnTo>
                    <a:pt x="6445" y="5394"/>
                  </a:lnTo>
                  <a:lnTo>
                    <a:pt x="7025" y="7481"/>
                  </a:lnTo>
                  <a:cubicBezTo>
                    <a:pt x="7052" y="7574"/>
                    <a:pt x="7105" y="7647"/>
                    <a:pt x="7174" y="7697"/>
                  </a:cubicBezTo>
                  <a:cubicBezTo>
                    <a:pt x="7243" y="7746"/>
                    <a:pt x="7325" y="7774"/>
                    <a:pt x="7410" y="7774"/>
                  </a:cubicBezTo>
                  <a:cubicBezTo>
                    <a:pt x="7445" y="7774"/>
                    <a:pt x="7481" y="7769"/>
                    <a:pt x="7517" y="7760"/>
                  </a:cubicBezTo>
                  <a:cubicBezTo>
                    <a:pt x="7728" y="7700"/>
                    <a:pt x="7851" y="7481"/>
                    <a:pt x="7791" y="7268"/>
                  </a:cubicBezTo>
                  <a:lnTo>
                    <a:pt x="7125" y="4876"/>
                  </a:lnTo>
                  <a:cubicBezTo>
                    <a:pt x="7076" y="4702"/>
                    <a:pt x="6918" y="4585"/>
                    <a:pt x="6742" y="4585"/>
                  </a:cubicBezTo>
                  <a:cubicBezTo>
                    <a:pt x="6737" y="4585"/>
                    <a:pt x="6732" y="4585"/>
                    <a:pt x="6727" y="4585"/>
                  </a:cubicBezTo>
                  <a:lnTo>
                    <a:pt x="4560" y="4674"/>
                  </a:lnTo>
                  <a:lnTo>
                    <a:pt x="3976" y="2584"/>
                  </a:lnTo>
                  <a:cubicBezTo>
                    <a:pt x="3927" y="2409"/>
                    <a:pt x="3769" y="2291"/>
                    <a:pt x="3592" y="2291"/>
                  </a:cubicBezTo>
                  <a:cubicBezTo>
                    <a:pt x="3587" y="2291"/>
                    <a:pt x="3583" y="2291"/>
                    <a:pt x="3578" y="2291"/>
                  </a:cubicBezTo>
                  <a:lnTo>
                    <a:pt x="1411" y="2381"/>
                  </a:lnTo>
                  <a:lnTo>
                    <a:pt x="828" y="291"/>
                  </a:lnTo>
                  <a:cubicBezTo>
                    <a:pt x="778" y="117"/>
                    <a:pt x="618" y="1"/>
                    <a:pt x="4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" name="Google Shape;15;p2"/>
            <p:cNvSpPr/>
            <p:nvPr/>
          </p:nvSpPr>
          <p:spPr>
            <a:xfrm rot="5400000">
              <a:off x="423103" y="4043508"/>
              <a:ext cx="628140" cy="621899"/>
            </a:xfrm>
            <a:custGeom>
              <a:avLst/>
              <a:rect l="l" t="t" r="r" b="b"/>
              <a:pathLst>
                <a:path w="7851" h="7773">
                  <a:moveTo>
                    <a:pt x="444" y="0"/>
                  </a:moveTo>
                  <a:cubicBezTo>
                    <a:pt x="408" y="0"/>
                    <a:pt x="372" y="5"/>
                    <a:pt x="335" y="15"/>
                  </a:cubicBezTo>
                  <a:cubicBezTo>
                    <a:pt x="123" y="72"/>
                    <a:pt x="0" y="294"/>
                    <a:pt x="60" y="503"/>
                  </a:cubicBezTo>
                  <a:lnTo>
                    <a:pt x="726" y="2899"/>
                  </a:lnTo>
                  <a:cubicBezTo>
                    <a:pt x="775" y="3068"/>
                    <a:pt x="929" y="3188"/>
                    <a:pt x="1103" y="3188"/>
                  </a:cubicBezTo>
                  <a:cubicBezTo>
                    <a:pt x="1110" y="3188"/>
                    <a:pt x="1117" y="3187"/>
                    <a:pt x="1125" y="3187"/>
                  </a:cubicBezTo>
                  <a:lnTo>
                    <a:pt x="3291" y="3101"/>
                  </a:lnTo>
                  <a:lnTo>
                    <a:pt x="3876" y="5188"/>
                  </a:lnTo>
                  <a:cubicBezTo>
                    <a:pt x="3924" y="5362"/>
                    <a:pt x="4082" y="5480"/>
                    <a:pt x="4258" y="5480"/>
                  </a:cubicBezTo>
                  <a:cubicBezTo>
                    <a:pt x="4264" y="5480"/>
                    <a:pt x="4269" y="5480"/>
                    <a:pt x="4274" y="5480"/>
                  </a:cubicBezTo>
                  <a:lnTo>
                    <a:pt x="6444" y="5390"/>
                  </a:lnTo>
                  <a:lnTo>
                    <a:pt x="7025" y="7481"/>
                  </a:lnTo>
                  <a:cubicBezTo>
                    <a:pt x="7051" y="7570"/>
                    <a:pt x="7104" y="7643"/>
                    <a:pt x="7173" y="7697"/>
                  </a:cubicBezTo>
                  <a:cubicBezTo>
                    <a:pt x="7241" y="7745"/>
                    <a:pt x="7321" y="7773"/>
                    <a:pt x="7404" y="7773"/>
                  </a:cubicBezTo>
                  <a:cubicBezTo>
                    <a:pt x="7441" y="7773"/>
                    <a:pt x="7478" y="7767"/>
                    <a:pt x="7515" y="7756"/>
                  </a:cubicBezTo>
                  <a:cubicBezTo>
                    <a:pt x="7728" y="7700"/>
                    <a:pt x="7850" y="7478"/>
                    <a:pt x="7791" y="7265"/>
                  </a:cubicBezTo>
                  <a:lnTo>
                    <a:pt x="7124" y="4873"/>
                  </a:lnTo>
                  <a:cubicBezTo>
                    <a:pt x="7075" y="4698"/>
                    <a:pt x="6917" y="4580"/>
                    <a:pt x="6740" y="4580"/>
                  </a:cubicBezTo>
                  <a:cubicBezTo>
                    <a:pt x="6735" y="4580"/>
                    <a:pt x="6731" y="4580"/>
                    <a:pt x="6726" y="4581"/>
                  </a:cubicBezTo>
                  <a:lnTo>
                    <a:pt x="4559" y="4671"/>
                  </a:lnTo>
                  <a:lnTo>
                    <a:pt x="3975" y="2583"/>
                  </a:lnTo>
                  <a:cubicBezTo>
                    <a:pt x="3927" y="2409"/>
                    <a:pt x="3768" y="2291"/>
                    <a:pt x="3591" y="2291"/>
                  </a:cubicBezTo>
                  <a:cubicBezTo>
                    <a:pt x="3587" y="2291"/>
                    <a:pt x="3582" y="2291"/>
                    <a:pt x="3577" y="2291"/>
                  </a:cubicBezTo>
                  <a:lnTo>
                    <a:pt x="1410" y="2381"/>
                  </a:lnTo>
                  <a:lnTo>
                    <a:pt x="826" y="291"/>
                  </a:lnTo>
                  <a:cubicBezTo>
                    <a:pt x="776" y="115"/>
                    <a:pt x="618" y="0"/>
                    <a:pt x="444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" name="Google Shape;19;p2"/>
            <p:cNvSpPr/>
            <p:nvPr/>
          </p:nvSpPr>
          <p:spPr>
            <a:xfrm rot="5400000">
              <a:off x="864634" y="4632572"/>
              <a:ext cx="307230" cy="307230"/>
            </a:xfrm>
            <a:custGeom>
              <a:avLst/>
              <a:rect l="l" t="t" r="r" b="b"/>
              <a:pathLst>
                <a:path w="3840" h="3840">
                  <a:moveTo>
                    <a:pt x="2121" y="0"/>
                  </a:moveTo>
                  <a:lnTo>
                    <a:pt x="1617" y="1042"/>
                  </a:lnTo>
                  <a:lnTo>
                    <a:pt x="572" y="538"/>
                  </a:lnTo>
                  <a:lnTo>
                    <a:pt x="1" y="1719"/>
                  </a:lnTo>
                  <a:lnTo>
                    <a:pt x="1042" y="2223"/>
                  </a:lnTo>
                  <a:lnTo>
                    <a:pt x="538" y="3268"/>
                  </a:lnTo>
                  <a:lnTo>
                    <a:pt x="1719" y="3839"/>
                  </a:lnTo>
                  <a:lnTo>
                    <a:pt x="2224" y="2797"/>
                  </a:lnTo>
                  <a:lnTo>
                    <a:pt x="3269" y="3302"/>
                  </a:lnTo>
                  <a:lnTo>
                    <a:pt x="3840" y="2123"/>
                  </a:lnTo>
                  <a:lnTo>
                    <a:pt x="2797" y="1616"/>
                  </a:lnTo>
                  <a:lnTo>
                    <a:pt x="3302" y="570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" name="Google Shape;20;p2"/>
            <p:cNvSpPr/>
            <p:nvPr/>
          </p:nvSpPr>
          <p:spPr>
            <a:xfrm rot="5400000">
              <a:off x="429823" y="3390651"/>
              <a:ext cx="307470" cy="307230"/>
            </a:xfrm>
            <a:custGeom>
              <a:avLst/>
              <a:rect l="l" t="t" r="r" b="b"/>
              <a:pathLst>
                <a:path w="3843" h="3840">
                  <a:moveTo>
                    <a:pt x="2124" y="0"/>
                  </a:moveTo>
                  <a:lnTo>
                    <a:pt x="1616" y="1042"/>
                  </a:lnTo>
                  <a:lnTo>
                    <a:pt x="574" y="538"/>
                  </a:lnTo>
                  <a:lnTo>
                    <a:pt x="0" y="1719"/>
                  </a:lnTo>
                  <a:lnTo>
                    <a:pt x="1046" y="2224"/>
                  </a:lnTo>
                  <a:lnTo>
                    <a:pt x="538" y="3269"/>
                  </a:lnTo>
                  <a:lnTo>
                    <a:pt x="1719" y="3839"/>
                  </a:lnTo>
                  <a:lnTo>
                    <a:pt x="2223" y="2798"/>
                  </a:lnTo>
                  <a:lnTo>
                    <a:pt x="3268" y="3302"/>
                  </a:lnTo>
                  <a:lnTo>
                    <a:pt x="3842" y="2124"/>
                  </a:lnTo>
                  <a:lnTo>
                    <a:pt x="2798" y="1616"/>
                  </a:lnTo>
                  <a:lnTo>
                    <a:pt x="3305" y="571"/>
                  </a:lnTo>
                  <a:lnTo>
                    <a:pt x="212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" name="Google Shape;22;p2"/>
            <p:cNvSpPr/>
            <p:nvPr/>
          </p:nvSpPr>
          <p:spPr>
            <a:xfrm rot="5400000">
              <a:off x="1771334" y="5590240"/>
              <a:ext cx="931829" cy="931899"/>
            </a:xfrm>
            <a:custGeom>
              <a:avLst/>
              <a:rect l="l" t="t" r="r" b="b"/>
              <a:pathLst>
                <a:path w="13067" h="13068">
                  <a:moveTo>
                    <a:pt x="5508" y="1"/>
                  </a:moveTo>
                  <a:lnTo>
                    <a:pt x="0" y="7559"/>
                  </a:lnTo>
                  <a:lnTo>
                    <a:pt x="7558" y="13068"/>
                  </a:lnTo>
                  <a:lnTo>
                    <a:pt x="13067" y="5509"/>
                  </a:lnTo>
                  <a:lnTo>
                    <a:pt x="550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48" name="Google Shape;50;p2"/>
            <p:cNvGrpSpPr/>
            <p:nvPr/>
          </p:nvGrpSpPr>
          <p:grpSpPr>
            <a:xfrm>
              <a:off x="323686" y="5217289"/>
              <a:ext cx="1190894" cy="1306173"/>
              <a:chOff x="7360480" y="-132562"/>
              <a:chExt cx="917645" cy="1006478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49" name="Google Shape;51;p2"/>
              <p:cNvSpPr/>
              <p:nvPr/>
            </p:nvSpPr>
            <p:spPr>
              <a:xfrm rot="5400000">
                <a:off x="8194132" y="-132562"/>
                <a:ext cx="82946" cy="82946"/>
              </a:xfrm>
              <a:custGeom>
                <a:avLst/>
                <a:rect l="l" t="t" r="r" b="b"/>
                <a:pathLst>
                  <a:path w="1030" h="1030">
                    <a:moveTo>
                      <a:pt x="515" y="1"/>
                    </a:moveTo>
                    <a:cubicBezTo>
                      <a:pt x="230" y="1"/>
                      <a:pt x="0" y="233"/>
                      <a:pt x="0" y="515"/>
                    </a:cubicBezTo>
                    <a:cubicBezTo>
                      <a:pt x="0" y="800"/>
                      <a:pt x="233" y="1030"/>
                      <a:pt x="515" y="1030"/>
                    </a:cubicBezTo>
                    <a:cubicBezTo>
                      <a:pt x="800" y="1030"/>
                      <a:pt x="1029" y="797"/>
                      <a:pt x="1029" y="515"/>
                    </a:cubicBezTo>
                    <a:cubicBezTo>
                      <a:pt x="1029" y="233"/>
                      <a:pt x="797" y="1"/>
                      <a:pt x="5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" name="Google Shape;52;p2"/>
              <p:cNvSpPr/>
              <p:nvPr/>
            </p:nvSpPr>
            <p:spPr>
              <a:xfrm rot="5400000">
                <a:off x="8194575" y="94389"/>
                <a:ext cx="82624" cy="82865"/>
              </a:xfrm>
              <a:custGeom>
                <a:avLst/>
                <a:rect l="l" t="t" r="r" b="b"/>
                <a:pathLst>
                  <a:path w="1026" h="1029">
                    <a:moveTo>
                      <a:pt x="512" y="1"/>
                    </a:moveTo>
                    <a:cubicBezTo>
                      <a:pt x="229" y="1"/>
                      <a:pt x="1" y="232"/>
                      <a:pt x="1" y="515"/>
                    </a:cubicBezTo>
                    <a:cubicBezTo>
                      <a:pt x="1" y="800"/>
                      <a:pt x="229" y="1029"/>
                      <a:pt x="515" y="1029"/>
                    </a:cubicBezTo>
                    <a:cubicBezTo>
                      <a:pt x="797" y="1029"/>
                      <a:pt x="1026" y="797"/>
                      <a:pt x="1026" y="515"/>
                    </a:cubicBezTo>
                    <a:cubicBezTo>
                      <a:pt x="1026" y="229"/>
                      <a:pt x="797" y="1"/>
                      <a:pt x="51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" name="Google Shape;53;p2"/>
              <p:cNvSpPr/>
              <p:nvPr/>
            </p:nvSpPr>
            <p:spPr>
              <a:xfrm rot="5400000">
                <a:off x="8194696" y="328761"/>
                <a:ext cx="82865" cy="82865"/>
              </a:xfrm>
              <a:custGeom>
                <a:avLst/>
                <a:rect l="l" t="t" r="r" b="b"/>
                <a:pathLst>
                  <a:path w="1029" h="1029">
                    <a:moveTo>
                      <a:pt x="514" y="1"/>
                    </a:moveTo>
                    <a:cubicBezTo>
                      <a:pt x="229" y="1"/>
                      <a:pt x="0" y="232"/>
                      <a:pt x="0" y="514"/>
                    </a:cubicBezTo>
                    <a:cubicBezTo>
                      <a:pt x="0" y="797"/>
                      <a:pt x="232" y="1029"/>
                      <a:pt x="514" y="1029"/>
                    </a:cubicBezTo>
                    <a:cubicBezTo>
                      <a:pt x="800" y="1025"/>
                      <a:pt x="1028" y="797"/>
                      <a:pt x="1028" y="514"/>
                    </a:cubicBezTo>
                    <a:cubicBezTo>
                      <a:pt x="1028" y="229"/>
                      <a:pt x="796" y="1"/>
                      <a:pt x="51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2" name="Google Shape;54;p2"/>
              <p:cNvSpPr/>
              <p:nvPr/>
            </p:nvSpPr>
            <p:spPr>
              <a:xfrm rot="5400000">
                <a:off x="8195058" y="559544"/>
                <a:ext cx="82946" cy="82704"/>
              </a:xfrm>
              <a:custGeom>
                <a:avLst/>
                <a:rect l="l" t="t" r="r" b="b"/>
                <a:pathLst>
                  <a:path w="1030" h="1027">
                    <a:moveTo>
                      <a:pt x="512" y="1"/>
                    </a:moveTo>
                    <a:cubicBezTo>
                      <a:pt x="230" y="1"/>
                      <a:pt x="1" y="230"/>
                      <a:pt x="1" y="515"/>
                    </a:cubicBezTo>
                    <a:cubicBezTo>
                      <a:pt x="1" y="795"/>
                      <a:pt x="227" y="1026"/>
                      <a:pt x="509" y="1026"/>
                    </a:cubicBezTo>
                    <a:cubicBezTo>
                      <a:pt x="511" y="1026"/>
                      <a:pt x="513" y="1026"/>
                      <a:pt x="515" y="1026"/>
                    </a:cubicBezTo>
                    <a:cubicBezTo>
                      <a:pt x="797" y="1026"/>
                      <a:pt x="1030" y="797"/>
                      <a:pt x="1026" y="512"/>
                    </a:cubicBezTo>
                    <a:cubicBezTo>
                      <a:pt x="1026" y="230"/>
                      <a:pt x="797" y="1"/>
                      <a:pt x="51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3" name="Google Shape;55;p2"/>
              <p:cNvSpPr/>
              <p:nvPr/>
            </p:nvSpPr>
            <p:spPr>
              <a:xfrm rot="5400000">
                <a:off x="8195340" y="790085"/>
                <a:ext cx="82865" cy="82704"/>
              </a:xfrm>
              <a:custGeom>
                <a:avLst/>
                <a:rect l="l" t="t" r="r" b="b"/>
                <a:pathLst>
                  <a:path w="1029" h="1027">
                    <a:moveTo>
                      <a:pt x="514" y="0"/>
                    </a:moveTo>
                    <a:cubicBezTo>
                      <a:pt x="229" y="0"/>
                      <a:pt x="0" y="230"/>
                      <a:pt x="0" y="515"/>
                    </a:cubicBezTo>
                    <a:cubicBezTo>
                      <a:pt x="0" y="797"/>
                      <a:pt x="233" y="1026"/>
                      <a:pt x="514" y="1026"/>
                    </a:cubicBezTo>
                    <a:cubicBezTo>
                      <a:pt x="800" y="1026"/>
                      <a:pt x="1029" y="797"/>
                      <a:pt x="1029" y="512"/>
                    </a:cubicBezTo>
                    <a:cubicBezTo>
                      <a:pt x="1029" y="230"/>
                      <a:pt x="796" y="0"/>
                      <a:pt x="51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4" name="Google Shape;56;p2"/>
              <p:cNvSpPr/>
              <p:nvPr/>
            </p:nvSpPr>
            <p:spPr>
              <a:xfrm rot="5400000">
                <a:off x="7985719" y="-132322"/>
                <a:ext cx="82946" cy="82946"/>
              </a:xfrm>
              <a:custGeom>
                <a:avLst/>
                <a:rect l="l" t="t" r="r" b="b"/>
                <a:pathLst>
                  <a:path w="1030" h="1030">
                    <a:moveTo>
                      <a:pt x="515" y="1"/>
                    </a:moveTo>
                    <a:cubicBezTo>
                      <a:pt x="230" y="4"/>
                      <a:pt x="1" y="234"/>
                      <a:pt x="1" y="515"/>
                    </a:cubicBezTo>
                    <a:cubicBezTo>
                      <a:pt x="1" y="801"/>
                      <a:pt x="233" y="1030"/>
                      <a:pt x="515" y="1030"/>
                    </a:cubicBezTo>
                    <a:cubicBezTo>
                      <a:pt x="800" y="1030"/>
                      <a:pt x="1029" y="801"/>
                      <a:pt x="1029" y="515"/>
                    </a:cubicBezTo>
                    <a:cubicBezTo>
                      <a:pt x="1029" y="234"/>
                      <a:pt x="797" y="1"/>
                      <a:pt x="5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5" name="Google Shape;57;p2"/>
              <p:cNvSpPr/>
              <p:nvPr/>
            </p:nvSpPr>
            <p:spPr>
              <a:xfrm rot="5400000">
                <a:off x="7986162" y="94711"/>
                <a:ext cx="82624" cy="82865"/>
              </a:xfrm>
              <a:custGeom>
                <a:avLst/>
                <a:rect l="l" t="t" r="r" b="b"/>
                <a:pathLst>
                  <a:path w="1026" h="1029">
                    <a:moveTo>
                      <a:pt x="511" y="1"/>
                    </a:moveTo>
                    <a:cubicBezTo>
                      <a:pt x="229" y="1"/>
                      <a:pt x="0" y="233"/>
                      <a:pt x="0" y="515"/>
                    </a:cubicBezTo>
                    <a:cubicBezTo>
                      <a:pt x="0" y="800"/>
                      <a:pt x="229" y="1029"/>
                      <a:pt x="514" y="1029"/>
                    </a:cubicBezTo>
                    <a:cubicBezTo>
                      <a:pt x="796" y="1029"/>
                      <a:pt x="1026" y="797"/>
                      <a:pt x="1026" y="515"/>
                    </a:cubicBezTo>
                    <a:cubicBezTo>
                      <a:pt x="1026" y="229"/>
                      <a:pt x="796" y="1"/>
                      <a:pt x="51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" name="Google Shape;58;p2"/>
              <p:cNvSpPr/>
              <p:nvPr/>
            </p:nvSpPr>
            <p:spPr>
              <a:xfrm rot="5400000">
                <a:off x="7986283" y="329003"/>
                <a:ext cx="82865" cy="82865"/>
              </a:xfrm>
              <a:custGeom>
                <a:avLst/>
                <a:rect l="l" t="t" r="r" b="b"/>
                <a:pathLst>
                  <a:path w="1029" h="1029">
                    <a:moveTo>
                      <a:pt x="515" y="1"/>
                    </a:moveTo>
                    <a:cubicBezTo>
                      <a:pt x="229" y="1"/>
                      <a:pt x="0" y="232"/>
                      <a:pt x="0" y="514"/>
                    </a:cubicBezTo>
                    <a:cubicBezTo>
                      <a:pt x="0" y="800"/>
                      <a:pt x="232" y="1029"/>
                      <a:pt x="515" y="1029"/>
                    </a:cubicBezTo>
                    <a:cubicBezTo>
                      <a:pt x="800" y="1029"/>
                      <a:pt x="1028" y="797"/>
                      <a:pt x="1028" y="514"/>
                    </a:cubicBezTo>
                    <a:cubicBezTo>
                      <a:pt x="1028" y="229"/>
                      <a:pt x="797" y="1"/>
                      <a:pt x="5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7" name="Google Shape;59;p2"/>
              <p:cNvSpPr/>
              <p:nvPr/>
            </p:nvSpPr>
            <p:spPr>
              <a:xfrm rot="5400000">
                <a:off x="7986807" y="559705"/>
                <a:ext cx="82624" cy="82704"/>
              </a:xfrm>
              <a:custGeom>
                <a:avLst/>
                <a:rect l="l" t="t" r="r" b="b"/>
                <a:pathLst>
                  <a:path w="1026" h="1027">
                    <a:moveTo>
                      <a:pt x="511" y="1"/>
                    </a:moveTo>
                    <a:cubicBezTo>
                      <a:pt x="229" y="1"/>
                      <a:pt x="1" y="230"/>
                      <a:pt x="1" y="515"/>
                    </a:cubicBezTo>
                    <a:cubicBezTo>
                      <a:pt x="1" y="795"/>
                      <a:pt x="226" y="1026"/>
                      <a:pt x="509" y="1026"/>
                    </a:cubicBezTo>
                    <a:cubicBezTo>
                      <a:pt x="511" y="1026"/>
                      <a:pt x="512" y="1026"/>
                      <a:pt x="514" y="1026"/>
                    </a:cubicBezTo>
                    <a:cubicBezTo>
                      <a:pt x="797" y="1026"/>
                      <a:pt x="1026" y="797"/>
                      <a:pt x="1026" y="512"/>
                    </a:cubicBezTo>
                    <a:cubicBezTo>
                      <a:pt x="1026" y="230"/>
                      <a:pt x="797" y="1"/>
                      <a:pt x="51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8" name="Google Shape;60;p2"/>
              <p:cNvSpPr/>
              <p:nvPr/>
            </p:nvSpPr>
            <p:spPr>
              <a:xfrm rot="5400000">
                <a:off x="7986887" y="790367"/>
                <a:ext cx="82946" cy="82704"/>
              </a:xfrm>
              <a:custGeom>
                <a:avLst/>
                <a:rect l="l" t="t" r="r" b="b"/>
                <a:pathLst>
                  <a:path w="1030" h="1027">
                    <a:moveTo>
                      <a:pt x="515" y="0"/>
                    </a:moveTo>
                    <a:cubicBezTo>
                      <a:pt x="230" y="0"/>
                      <a:pt x="0" y="230"/>
                      <a:pt x="0" y="515"/>
                    </a:cubicBezTo>
                    <a:cubicBezTo>
                      <a:pt x="0" y="797"/>
                      <a:pt x="233" y="1026"/>
                      <a:pt x="515" y="1026"/>
                    </a:cubicBezTo>
                    <a:cubicBezTo>
                      <a:pt x="800" y="1026"/>
                      <a:pt x="1029" y="797"/>
                      <a:pt x="1029" y="512"/>
                    </a:cubicBezTo>
                    <a:cubicBezTo>
                      <a:pt x="1029" y="230"/>
                      <a:pt x="797" y="0"/>
                      <a:pt x="51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9" name="Google Shape;61;p2"/>
              <p:cNvSpPr/>
              <p:nvPr/>
            </p:nvSpPr>
            <p:spPr>
              <a:xfrm rot="5400000">
                <a:off x="7777146" y="-131917"/>
                <a:ext cx="82946" cy="82625"/>
              </a:xfrm>
              <a:custGeom>
                <a:avLst/>
                <a:rect l="l" t="t" r="r" b="b"/>
                <a:pathLst>
                  <a:path w="1030" h="1026">
                    <a:moveTo>
                      <a:pt x="521" y="0"/>
                    </a:moveTo>
                    <a:cubicBezTo>
                      <a:pt x="519" y="0"/>
                      <a:pt x="517" y="0"/>
                      <a:pt x="515" y="0"/>
                    </a:cubicBezTo>
                    <a:cubicBezTo>
                      <a:pt x="230" y="0"/>
                      <a:pt x="1" y="230"/>
                      <a:pt x="1" y="511"/>
                    </a:cubicBezTo>
                    <a:cubicBezTo>
                      <a:pt x="1" y="797"/>
                      <a:pt x="233" y="1026"/>
                      <a:pt x="515" y="1026"/>
                    </a:cubicBezTo>
                    <a:cubicBezTo>
                      <a:pt x="801" y="1026"/>
                      <a:pt x="1030" y="797"/>
                      <a:pt x="1030" y="511"/>
                    </a:cubicBezTo>
                    <a:cubicBezTo>
                      <a:pt x="1030" y="231"/>
                      <a:pt x="800" y="0"/>
                      <a:pt x="52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0" name="Google Shape;62;p2"/>
              <p:cNvSpPr/>
              <p:nvPr/>
            </p:nvSpPr>
            <p:spPr>
              <a:xfrm rot="5400000">
                <a:off x="7777750" y="94953"/>
                <a:ext cx="82624" cy="82865"/>
              </a:xfrm>
              <a:custGeom>
                <a:avLst/>
                <a:rect l="l" t="t" r="r" b="b"/>
                <a:pathLst>
                  <a:path w="1026" h="1029">
                    <a:moveTo>
                      <a:pt x="511" y="1"/>
                    </a:moveTo>
                    <a:cubicBezTo>
                      <a:pt x="230" y="1"/>
                      <a:pt x="0" y="233"/>
                      <a:pt x="0" y="515"/>
                    </a:cubicBezTo>
                    <a:cubicBezTo>
                      <a:pt x="0" y="800"/>
                      <a:pt x="230" y="1029"/>
                      <a:pt x="515" y="1029"/>
                    </a:cubicBezTo>
                    <a:cubicBezTo>
                      <a:pt x="797" y="1029"/>
                      <a:pt x="1026" y="797"/>
                      <a:pt x="1026" y="515"/>
                    </a:cubicBezTo>
                    <a:cubicBezTo>
                      <a:pt x="1026" y="229"/>
                      <a:pt x="797" y="1"/>
                      <a:pt x="51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1" name="Google Shape;63;p2"/>
              <p:cNvSpPr/>
              <p:nvPr/>
            </p:nvSpPr>
            <p:spPr>
              <a:xfrm rot="5400000">
                <a:off x="7777830" y="329285"/>
                <a:ext cx="82946" cy="82865"/>
              </a:xfrm>
              <a:custGeom>
                <a:avLst/>
                <a:rect l="l" t="t" r="r" b="b"/>
                <a:pathLst>
                  <a:path w="1030" h="1029">
                    <a:moveTo>
                      <a:pt x="515" y="1"/>
                    </a:moveTo>
                    <a:cubicBezTo>
                      <a:pt x="229" y="1"/>
                      <a:pt x="0" y="232"/>
                      <a:pt x="0" y="514"/>
                    </a:cubicBezTo>
                    <a:cubicBezTo>
                      <a:pt x="0" y="800"/>
                      <a:pt x="233" y="1029"/>
                      <a:pt x="515" y="1029"/>
                    </a:cubicBezTo>
                    <a:cubicBezTo>
                      <a:pt x="800" y="1029"/>
                      <a:pt x="1029" y="797"/>
                      <a:pt x="1029" y="514"/>
                    </a:cubicBezTo>
                    <a:cubicBezTo>
                      <a:pt x="1029" y="229"/>
                      <a:pt x="797" y="1"/>
                      <a:pt x="5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2" name="Google Shape;64;p2"/>
              <p:cNvSpPr/>
              <p:nvPr/>
            </p:nvSpPr>
            <p:spPr>
              <a:xfrm rot="5400000">
                <a:off x="7778273" y="559826"/>
                <a:ext cx="82624" cy="82946"/>
              </a:xfrm>
              <a:custGeom>
                <a:avLst/>
                <a:rect l="l" t="t" r="r" b="b"/>
                <a:pathLst>
                  <a:path w="1026" h="1030">
                    <a:moveTo>
                      <a:pt x="511" y="1"/>
                    </a:moveTo>
                    <a:cubicBezTo>
                      <a:pt x="229" y="1"/>
                      <a:pt x="1" y="230"/>
                      <a:pt x="1" y="515"/>
                    </a:cubicBezTo>
                    <a:cubicBezTo>
                      <a:pt x="1" y="797"/>
                      <a:pt x="229" y="1030"/>
                      <a:pt x="515" y="1030"/>
                    </a:cubicBezTo>
                    <a:cubicBezTo>
                      <a:pt x="797" y="1026"/>
                      <a:pt x="1026" y="797"/>
                      <a:pt x="1026" y="515"/>
                    </a:cubicBezTo>
                    <a:cubicBezTo>
                      <a:pt x="1026" y="230"/>
                      <a:pt x="797" y="1"/>
                      <a:pt x="51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3" name="Google Shape;65;p2"/>
              <p:cNvSpPr/>
              <p:nvPr/>
            </p:nvSpPr>
            <p:spPr>
              <a:xfrm rot="5400000">
                <a:off x="7778474" y="790608"/>
                <a:ext cx="82946" cy="82704"/>
              </a:xfrm>
              <a:custGeom>
                <a:avLst/>
                <a:rect l="l" t="t" r="r" b="b"/>
                <a:pathLst>
                  <a:path w="1030" h="1027">
                    <a:moveTo>
                      <a:pt x="515" y="1"/>
                    </a:moveTo>
                    <a:cubicBezTo>
                      <a:pt x="230" y="1"/>
                      <a:pt x="0" y="230"/>
                      <a:pt x="0" y="515"/>
                    </a:cubicBezTo>
                    <a:cubicBezTo>
                      <a:pt x="0" y="797"/>
                      <a:pt x="233" y="1026"/>
                      <a:pt x="515" y="1026"/>
                    </a:cubicBezTo>
                    <a:cubicBezTo>
                      <a:pt x="801" y="1026"/>
                      <a:pt x="1029" y="797"/>
                      <a:pt x="1029" y="512"/>
                    </a:cubicBezTo>
                    <a:cubicBezTo>
                      <a:pt x="1029" y="230"/>
                      <a:pt x="797" y="1"/>
                      <a:pt x="5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4" name="Google Shape;66;p2"/>
              <p:cNvSpPr/>
              <p:nvPr/>
            </p:nvSpPr>
            <p:spPr>
              <a:xfrm rot="5400000">
                <a:off x="7568773" y="-131635"/>
                <a:ext cx="82865" cy="82625"/>
              </a:xfrm>
              <a:custGeom>
                <a:avLst/>
                <a:rect l="l" t="t" r="r" b="b"/>
                <a:pathLst>
                  <a:path w="1029" h="1026">
                    <a:moveTo>
                      <a:pt x="520" y="0"/>
                    </a:moveTo>
                    <a:cubicBezTo>
                      <a:pt x="518" y="0"/>
                      <a:pt x="516" y="0"/>
                      <a:pt x="514" y="0"/>
                    </a:cubicBezTo>
                    <a:cubicBezTo>
                      <a:pt x="229" y="0"/>
                      <a:pt x="1" y="230"/>
                      <a:pt x="1" y="515"/>
                    </a:cubicBezTo>
                    <a:cubicBezTo>
                      <a:pt x="1" y="797"/>
                      <a:pt x="232" y="1026"/>
                      <a:pt x="514" y="1026"/>
                    </a:cubicBezTo>
                    <a:cubicBezTo>
                      <a:pt x="800" y="1026"/>
                      <a:pt x="1029" y="797"/>
                      <a:pt x="1029" y="512"/>
                    </a:cubicBezTo>
                    <a:cubicBezTo>
                      <a:pt x="1029" y="232"/>
                      <a:pt x="800" y="0"/>
                      <a:pt x="52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" name="Google Shape;67;p2"/>
              <p:cNvSpPr/>
              <p:nvPr/>
            </p:nvSpPr>
            <p:spPr>
              <a:xfrm rot="5400000">
                <a:off x="7569297" y="95235"/>
                <a:ext cx="82704" cy="82865"/>
              </a:xfrm>
              <a:custGeom>
                <a:avLst/>
                <a:rect l="l" t="t" r="r" b="b"/>
                <a:pathLst>
                  <a:path w="1027" h="1029">
                    <a:moveTo>
                      <a:pt x="512" y="1"/>
                    </a:moveTo>
                    <a:cubicBezTo>
                      <a:pt x="230" y="1"/>
                      <a:pt x="0" y="233"/>
                      <a:pt x="0" y="515"/>
                    </a:cubicBezTo>
                    <a:cubicBezTo>
                      <a:pt x="0" y="800"/>
                      <a:pt x="230" y="1029"/>
                      <a:pt x="515" y="1029"/>
                    </a:cubicBezTo>
                    <a:cubicBezTo>
                      <a:pt x="797" y="1029"/>
                      <a:pt x="1026" y="797"/>
                      <a:pt x="1026" y="515"/>
                    </a:cubicBezTo>
                    <a:cubicBezTo>
                      <a:pt x="1026" y="229"/>
                      <a:pt x="797" y="1"/>
                      <a:pt x="51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" name="Google Shape;68;p2"/>
              <p:cNvSpPr/>
              <p:nvPr/>
            </p:nvSpPr>
            <p:spPr>
              <a:xfrm rot="5400000">
                <a:off x="7569417" y="329526"/>
                <a:ext cx="82946" cy="82865"/>
              </a:xfrm>
              <a:custGeom>
                <a:avLst/>
                <a:rect l="l" t="t" r="r" b="b"/>
                <a:pathLst>
                  <a:path w="1030" h="1029">
                    <a:moveTo>
                      <a:pt x="515" y="1"/>
                    </a:moveTo>
                    <a:cubicBezTo>
                      <a:pt x="230" y="1"/>
                      <a:pt x="1" y="232"/>
                      <a:pt x="1" y="514"/>
                    </a:cubicBezTo>
                    <a:cubicBezTo>
                      <a:pt x="1" y="800"/>
                      <a:pt x="233" y="1029"/>
                      <a:pt x="515" y="1029"/>
                    </a:cubicBezTo>
                    <a:cubicBezTo>
                      <a:pt x="800" y="1029"/>
                      <a:pt x="1030" y="797"/>
                      <a:pt x="1030" y="514"/>
                    </a:cubicBezTo>
                    <a:cubicBezTo>
                      <a:pt x="1030" y="229"/>
                      <a:pt x="797" y="1"/>
                      <a:pt x="5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" name="Google Shape;69;p2"/>
              <p:cNvSpPr/>
              <p:nvPr/>
            </p:nvSpPr>
            <p:spPr>
              <a:xfrm rot="5400000">
                <a:off x="7569901" y="560107"/>
                <a:ext cx="82543" cy="82946"/>
              </a:xfrm>
              <a:custGeom>
                <a:avLst/>
                <a:rect l="l" t="t" r="r" b="b"/>
                <a:pathLst>
                  <a:path w="1025" h="1030">
                    <a:moveTo>
                      <a:pt x="511" y="1"/>
                    </a:moveTo>
                    <a:cubicBezTo>
                      <a:pt x="229" y="1"/>
                      <a:pt x="0" y="233"/>
                      <a:pt x="0" y="515"/>
                    </a:cubicBezTo>
                    <a:cubicBezTo>
                      <a:pt x="0" y="797"/>
                      <a:pt x="229" y="1030"/>
                      <a:pt x="515" y="1030"/>
                    </a:cubicBezTo>
                    <a:cubicBezTo>
                      <a:pt x="796" y="1026"/>
                      <a:pt x="1025" y="797"/>
                      <a:pt x="1025" y="515"/>
                    </a:cubicBezTo>
                    <a:cubicBezTo>
                      <a:pt x="1025" y="230"/>
                      <a:pt x="796" y="1"/>
                      <a:pt x="51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8" name="Google Shape;70;p2"/>
              <p:cNvSpPr/>
              <p:nvPr/>
            </p:nvSpPr>
            <p:spPr>
              <a:xfrm rot="5400000">
                <a:off x="7570102" y="790890"/>
                <a:ext cx="82865" cy="82704"/>
              </a:xfrm>
              <a:custGeom>
                <a:avLst/>
                <a:rect l="l" t="t" r="r" b="b"/>
                <a:pathLst>
                  <a:path w="1029" h="1027">
                    <a:moveTo>
                      <a:pt x="514" y="1"/>
                    </a:moveTo>
                    <a:cubicBezTo>
                      <a:pt x="229" y="1"/>
                      <a:pt x="0" y="230"/>
                      <a:pt x="0" y="515"/>
                    </a:cubicBezTo>
                    <a:cubicBezTo>
                      <a:pt x="0" y="797"/>
                      <a:pt x="232" y="1026"/>
                      <a:pt x="514" y="1026"/>
                    </a:cubicBezTo>
                    <a:cubicBezTo>
                      <a:pt x="800" y="1026"/>
                      <a:pt x="1028" y="797"/>
                      <a:pt x="1028" y="512"/>
                    </a:cubicBezTo>
                    <a:cubicBezTo>
                      <a:pt x="1028" y="230"/>
                      <a:pt x="797" y="1"/>
                      <a:pt x="51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9" name="Google Shape;71;p2"/>
              <p:cNvSpPr/>
              <p:nvPr/>
            </p:nvSpPr>
            <p:spPr>
              <a:xfrm rot="5400000">
                <a:off x="7360360" y="-131394"/>
                <a:ext cx="82865" cy="82625"/>
              </a:xfrm>
              <a:custGeom>
                <a:avLst/>
                <a:rect l="l" t="t" r="r" b="b"/>
                <a:pathLst>
                  <a:path w="1029" h="1026">
                    <a:moveTo>
                      <a:pt x="515" y="0"/>
                    </a:moveTo>
                    <a:cubicBezTo>
                      <a:pt x="229" y="0"/>
                      <a:pt x="1" y="230"/>
                      <a:pt x="1" y="515"/>
                    </a:cubicBezTo>
                    <a:cubicBezTo>
                      <a:pt x="1" y="797"/>
                      <a:pt x="229" y="1026"/>
                      <a:pt x="515" y="1026"/>
                    </a:cubicBezTo>
                    <a:cubicBezTo>
                      <a:pt x="797" y="1026"/>
                      <a:pt x="1029" y="797"/>
                      <a:pt x="1029" y="512"/>
                    </a:cubicBezTo>
                    <a:cubicBezTo>
                      <a:pt x="1026" y="230"/>
                      <a:pt x="797" y="0"/>
                      <a:pt x="51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0" name="Google Shape;72;p2"/>
              <p:cNvSpPr/>
              <p:nvPr/>
            </p:nvSpPr>
            <p:spPr>
              <a:xfrm rot="5400000">
                <a:off x="7360723" y="95315"/>
                <a:ext cx="82946" cy="82946"/>
              </a:xfrm>
              <a:custGeom>
                <a:avLst/>
                <a:rect l="l" t="t" r="r" b="b"/>
                <a:pathLst>
                  <a:path w="1030" h="1030">
                    <a:moveTo>
                      <a:pt x="515" y="1"/>
                    </a:moveTo>
                    <a:cubicBezTo>
                      <a:pt x="233" y="4"/>
                      <a:pt x="0" y="233"/>
                      <a:pt x="4" y="515"/>
                    </a:cubicBezTo>
                    <a:cubicBezTo>
                      <a:pt x="4" y="800"/>
                      <a:pt x="233" y="1029"/>
                      <a:pt x="515" y="1029"/>
                    </a:cubicBezTo>
                    <a:cubicBezTo>
                      <a:pt x="801" y="1029"/>
                      <a:pt x="1029" y="800"/>
                      <a:pt x="1029" y="515"/>
                    </a:cubicBezTo>
                    <a:cubicBezTo>
                      <a:pt x="1029" y="233"/>
                      <a:pt x="801" y="1"/>
                      <a:pt x="5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1" name="Google Shape;73;p2"/>
              <p:cNvSpPr/>
              <p:nvPr/>
            </p:nvSpPr>
            <p:spPr>
              <a:xfrm rot="5400000">
                <a:off x="7361005" y="329768"/>
                <a:ext cx="82946" cy="82865"/>
              </a:xfrm>
              <a:custGeom>
                <a:avLst/>
                <a:rect l="l" t="t" r="r" b="b"/>
                <a:pathLst>
                  <a:path w="1030" h="1029">
                    <a:moveTo>
                      <a:pt x="515" y="1"/>
                    </a:moveTo>
                    <a:cubicBezTo>
                      <a:pt x="230" y="1"/>
                      <a:pt x="1" y="233"/>
                      <a:pt x="1" y="514"/>
                    </a:cubicBezTo>
                    <a:cubicBezTo>
                      <a:pt x="1" y="800"/>
                      <a:pt x="233" y="1029"/>
                      <a:pt x="515" y="1029"/>
                    </a:cubicBezTo>
                    <a:cubicBezTo>
                      <a:pt x="797" y="1029"/>
                      <a:pt x="1030" y="797"/>
                      <a:pt x="1030" y="514"/>
                    </a:cubicBezTo>
                    <a:cubicBezTo>
                      <a:pt x="1027" y="229"/>
                      <a:pt x="797" y="1"/>
                      <a:pt x="5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2" name="Google Shape;74;p2"/>
              <p:cNvSpPr/>
              <p:nvPr/>
            </p:nvSpPr>
            <p:spPr>
              <a:xfrm rot="5400000">
                <a:off x="7361327" y="560269"/>
                <a:ext cx="82865" cy="82946"/>
              </a:xfrm>
              <a:custGeom>
                <a:avLst/>
                <a:rect l="l" t="t" r="r" b="b"/>
                <a:pathLst>
                  <a:path w="1029" h="1030">
                    <a:moveTo>
                      <a:pt x="515" y="1"/>
                    </a:moveTo>
                    <a:cubicBezTo>
                      <a:pt x="233" y="1"/>
                      <a:pt x="0" y="233"/>
                      <a:pt x="3" y="515"/>
                    </a:cubicBezTo>
                    <a:cubicBezTo>
                      <a:pt x="3" y="801"/>
                      <a:pt x="233" y="1030"/>
                      <a:pt x="518" y="1030"/>
                    </a:cubicBezTo>
                    <a:cubicBezTo>
                      <a:pt x="800" y="1030"/>
                      <a:pt x="1029" y="797"/>
                      <a:pt x="1029" y="515"/>
                    </a:cubicBezTo>
                    <a:cubicBezTo>
                      <a:pt x="1029" y="230"/>
                      <a:pt x="800" y="1"/>
                      <a:pt x="5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3" name="Google Shape;75;p2"/>
              <p:cNvSpPr/>
              <p:nvPr/>
            </p:nvSpPr>
            <p:spPr>
              <a:xfrm rot="5400000">
                <a:off x="7361689" y="791132"/>
                <a:ext cx="82865" cy="82704"/>
              </a:xfrm>
              <a:custGeom>
                <a:avLst/>
                <a:rect l="l" t="t" r="r" b="b"/>
                <a:pathLst>
                  <a:path w="1029" h="1027">
                    <a:moveTo>
                      <a:pt x="515" y="1"/>
                    </a:moveTo>
                    <a:cubicBezTo>
                      <a:pt x="229" y="1"/>
                      <a:pt x="1" y="230"/>
                      <a:pt x="1" y="515"/>
                    </a:cubicBezTo>
                    <a:cubicBezTo>
                      <a:pt x="1" y="795"/>
                      <a:pt x="229" y="1026"/>
                      <a:pt x="509" y="1026"/>
                    </a:cubicBezTo>
                    <a:cubicBezTo>
                      <a:pt x="511" y="1026"/>
                      <a:pt x="513" y="1026"/>
                      <a:pt x="515" y="1026"/>
                    </a:cubicBezTo>
                    <a:cubicBezTo>
                      <a:pt x="797" y="1026"/>
                      <a:pt x="1029" y="797"/>
                      <a:pt x="1029" y="512"/>
                    </a:cubicBezTo>
                    <a:cubicBezTo>
                      <a:pt x="1029" y="230"/>
                      <a:pt x="797" y="1"/>
                      <a:pt x="5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77" name="Заглавие 76"/>
          <p:cNvSpPr>
            <a:spLocks noGrp="1" noEditPoints="1"/>
          </p:cNvSpPr>
          <p:nvPr>
            <p:ph type="title" hasCustomPrompt="1"/>
          </p:nvPr>
        </p:nvSpPr>
        <p:spPr>
          <a:xfrm>
            <a:off x="3569688" y="2576910"/>
            <a:ext cx="7772913" cy="1325563"/>
          </a:xfrm>
        </p:spPr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81" name="Контейнер за дата 80"/>
          <p:cNvSpPr>
            <a:spLocks noGrp="1" noEditPoints="1"/>
          </p:cNvSpPr>
          <p:nvPr>
            <p:ph type="dt" sz="half" idx="10"/>
          </p:nvPr>
        </p:nvSpPr>
        <p:spPr>
          <a:xfrm>
            <a:off x="3580887" y="2057197"/>
            <a:ext cx="2743200" cy="365125"/>
          </a:xfrm>
        </p:spPr>
        <p:txBody>
          <a:bodyPr/>
          <a:lstStyle/>
          <a:p>
            <a:fld id="{4D66383F-9536-4B63-8B71-9250C2E5070C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82" name="Контейнер за долния колонтитул 81"/>
          <p:cNvSpPr>
            <a:spLocks noGrp="1" noEditPoints="1"/>
          </p:cNvSpPr>
          <p:nvPr>
            <p:ph type="ftr" sz="quarter" idx="11"/>
          </p:nvPr>
        </p:nvSpPr>
        <p:spPr>
          <a:xfrm>
            <a:off x="377300" y="439133"/>
            <a:ext cx="4114800" cy="365125"/>
          </a:xfrm>
        </p:spPr>
        <p:txBody>
          <a:bodyPr/>
          <a:lstStyle>
            <a:lvl1pPr algn="l"/>
          </a:lstStyle>
          <a:p>
            <a:endParaRPr lang="ru-RU" altLang="en-US"/>
          </a:p>
        </p:txBody>
      </p:sp>
    </p:spTree>
  </p:cSld>
  <p:clrMapOvr>
    <a:masterClrMapping/>
  </p:clrMapOvr>
  <p:hf dt="0"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изитка">
    <p:bg>
      <p:bgPr>
        <a:solidFill>
          <a:schemeClr val="accent2">
            <a:lumMod val="5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лавие 1"/>
          <p:cNvSpPr>
            <a:spLocks noGrp="1" noEditPoints="1"/>
          </p:cNvSpPr>
          <p:nvPr>
            <p:ph type="ctrTitle" hasCustomPrompt="1"/>
          </p:nvPr>
        </p:nvSpPr>
        <p:spPr>
          <a:xfrm>
            <a:off x="1618160" y="2841788"/>
            <a:ext cx="8955680" cy="1026534"/>
          </a:xfrm>
        </p:spPr>
        <p:txBody>
          <a:bodyPr anchor="ctr">
            <a:noAutofit/>
          </a:bodyPr>
          <a:lstStyle>
            <a:lvl1pPr algn="ctr">
              <a:defRPr sz="3600" b="1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7" name="Подзаглавие 2"/>
          <p:cNvSpPr>
            <a:spLocks noGrp="1" noEditPoints="1"/>
          </p:cNvSpPr>
          <p:nvPr>
            <p:ph type="subTitle" idx="1" hasCustomPrompt="1"/>
          </p:nvPr>
        </p:nvSpPr>
        <p:spPr>
          <a:xfrm>
            <a:off x="1618160" y="3960398"/>
            <a:ext cx="8955680" cy="564717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ru-RU" altLang="en-US"/>
              <a:t>Щелкните для изменения стиля основного подзаголовка</a:t>
            </a:r>
          </a:p>
        </p:txBody>
      </p:sp>
      <p:grpSp>
        <p:nvGrpSpPr>
          <p:cNvPr id="8" name="Групиране 7"/>
          <p:cNvGrpSpPr/>
          <p:nvPr/>
        </p:nvGrpSpPr>
        <p:grpSpPr>
          <a:xfrm>
            <a:off x="9038786" y="213263"/>
            <a:ext cx="2967240" cy="2499151"/>
            <a:chOff x="9038786" y="213263"/>
            <a:chExt cx="2967240" cy="2499151"/>
          </a:xfrm>
        </p:grpSpPr>
        <p:sp>
          <p:nvSpPr>
            <p:cNvPr id="9" name="Google Shape;13;p2"/>
            <p:cNvSpPr/>
            <p:nvPr/>
          </p:nvSpPr>
          <p:spPr>
            <a:xfrm rot="7106459">
              <a:off x="9997800" y="215137"/>
              <a:ext cx="377612" cy="373864"/>
            </a:xfrm>
            <a:custGeom>
              <a:avLst/>
              <a:rect l="l" t="t" r="r" b="b"/>
              <a:pathLst>
                <a:path w="7855" h="7776">
                  <a:moveTo>
                    <a:pt x="443" y="1"/>
                  </a:moveTo>
                  <a:cubicBezTo>
                    <a:pt x="409" y="1"/>
                    <a:pt x="374" y="5"/>
                    <a:pt x="339" y="14"/>
                  </a:cubicBezTo>
                  <a:cubicBezTo>
                    <a:pt x="126" y="74"/>
                    <a:pt x="1" y="293"/>
                    <a:pt x="60" y="506"/>
                  </a:cubicBezTo>
                  <a:lnTo>
                    <a:pt x="728" y="2901"/>
                  </a:lnTo>
                  <a:cubicBezTo>
                    <a:pt x="775" y="3071"/>
                    <a:pt x="931" y="3191"/>
                    <a:pt x="1109" y="3191"/>
                  </a:cubicBezTo>
                  <a:cubicBezTo>
                    <a:pt x="1115" y="3191"/>
                    <a:pt x="1122" y="3191"/>
                    <a:pt x="1129" y="3190"/>
                  </a:cubicBezTo>
                  <a:lnTo>
                    <a:pt x="3296" y="3103"/>
                  </a:lnTo>
                  <a:lnTo>
                    <a:pt x="3876" y="5191"/>
                  </a:lnTo>
                  <a:cubicBezTo>
                    <a:pt x="3924" y="5365"/>
                    <a:pt x="4084" y="5483"/>
                    <a:pt x="4264" y="5483"/>
                  </a:cubicBezTo>
                  <a:cubicBezTo>
                    <a:pt x="4268" y="5483"/>
                    <a:pt x="4273" y="5483"/>
                    <a:pt x="4278" y="5483"/>
                  </a:cubicBezTo>
                  <a:lnTo>
                    <a:pt x="6444" y="5393"/>
                  </a:lnTo>
                  <a:lnTo>
                    <a:pt x="7025" y="7483"/>
                  </a:lnTo>
                  <a:cubicBezTo>
                    <a:pt x="7051" y="7573"/>
                    <a:pt x="7105" y="7646"/>
                    <a:pt x="7174" y="7699"/>
                  </a:cubicBezTo>
                  <a:cubicBezTo>
                    <a:pt x="7241" y="7748"/>
                    <a:pt x="7322" y="7775"/>
                    <a:pt x="7406" y="7775"/>
                  </a:cubicBezTo>
                  <a:cubicBezTo>
                    <a:pt x="7443" y="7775"/>
                    <a:pt x="7480" y="7770"/>
                    <a:pt x="7516" y="7759"/>
                  </a:cubicBezTo>
                  <a:cubicBezTo>
                    <a:pt x="7728" y="7702"/>
                    <a:pt x="7855" y="7480"/>
                    <a:pt x="7795" y="7268"/>
                  </a:cubicBezTo>
                  <a:lnTo>
                    <a:pt x="7128" y="4875"/>
                  </a:lnTo>
                  <a:cubicBezTo>
                    <a:pt x="7080" y="4701"/>
                    <a:pt x="6921" y="4583"/>
                    <a:pt x="6742" y="4583"/>
                  </a:cubicBezTo>
                  <a:cubicBezTo>
                    <a:pt x="6737" y="4583"/>
                    <a:pt x="6732" y="4584"/>
                    <a:pt x="6726" y="4584"/>
                  </a:cubicBezTo>
                  <a:lnTo>
                    <a:pt x="4560" y="4673"/>
                  </a:lnTo>
                  <a:lnTo>
                    <a:pt x="3979" y="2583"/>
                  </a:lnTo>
                  <a:cubicBezTo>
                    <a:pt x="3931" y="2414"/>
                    <a:pt x="3776" y="2294"/>
                    <a:pt x="3600" y="2294"/>
                  </a:cubicBezTo>
                  <a:cubicBezTo>
                    <a:pt x="3592" y="2294"/>
                    <a:pt x="3585" y="2294"/>
                    <a:pt x="3578" y="2294"/>
                  </a:cubicBezTo>
                  <a:lnTo>
                    <a:pt x="1411" y="2380"/>
                  </a:lnTo>
                  <a:lnTo>
                    <a:pt x="830" y="293"/>
                  </a:lnTo>
                  <a:cubicBezTo>
                    <a:pt x="780" y="116"/>
                    <a:pt x="619" y="1"/>
                    <a:pt x="4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" name="Google Shape;17;p2"/>
            <p:cNvSpPr/>
            <p:nvPr/>
          </p:nvSpPr>
          <p:spPr>
            <a:xfrm rot="5400000">
              <a:off x="11342562" y="2048951"/>
              <a:ext cx="663503" cy="663424"/>
            </a:xfrm>
            <a:custGeom>
              <a:avLst/>
              <a:rect l="l" t="t" r="r" b="b"/>
              <a:pathLst>
                <a:path w="8293" h="8292">
                  <a:moveTo>
                    <a:pt x="4583" y="0"/>
                  </a:moveTo>
                  <a:lnTo>
                    <a:pt x="3491" y="2253"/>
                  </a:lnTo>
                  <a:lnTo>
                    <a:pt x="1238" y="1161"/>
                  </a:lnTo>
                  <a:lnTo>
                    <a:pt x="1" y="3710"/>
                  </a:lnTo>
                  <a:lnTo>
                    <a:pt x="2253" y="4804"/>
                  </a:lnTo>
                  <a:lnTo>
                    <a:pt x="1162" y="7057"/>
                  </a:lnTo>
                  <a:lnTo>
                    <a:pt x="3710" y="8292"/>
                  </a:lnTo>
                  <a:lnTo>
                    <a:pt x="4802" y="6039"/>
                  </a:lnTo>
                  <a:lnTo>
                    <a:pt x="7054" y="7134"/>
                  </a:lnTo>
                  <a:lnTo>
                    <a:pt x="8293" y="4582"/>
                  </a:lnTo>
                  <a:lnTo>
                    <a:pt x="6039" y="3491"/>
                  </a:lnTo>
                  <a:lnTo>
                    <a:pt x="7131" y="1238"/>
                  </a:lnTo>
                  <a:lnTo>
                    <a:pt x="45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" name="Google Shape;18;p2"/>
            <p:cNvSpPr/>
            <p:nvPr/>
          </p:nvSpPr>
          <p:spPr>
            <a:xfrm rot="5400000">
              <a:off x="9038706" y="284712"/>
              <a:ext cx="451724" cy="451564"/>
            </a:xfrm>
            <a:custGeom>
              <a:avLst/>
              <a:rect l="l" t="t" r="r" b="b"/>
              <a:pathLst>
                <a:path w="5646" h="5644">
                  <a:moveTo>
                    <a:pt x="3120" y="0"/>
                  </a:moveTo>
                  <a:lnTo>
                    <a:pt x="2376" y="1533"/>
                  </a:lnTo>
                  <a:lnTo>
                    <a:pt x="843" y="790"/>
                  </a:lnTo>
                  <a:lnTo>
                    <a:pt x="1" y="2525"/>
                  </a:lnTo>
                  <a:lnTo>
                    <a:pt x="1537" y="3268"/>
                  </a:lnTo>
                  <a:lnTo>
                    <a:pt x="791" y="4801"/>
                  </a:lnTo>
                  <a:lnTo>
                    <a:pt x="2526" y="5644"/>
                  </a:lnTo>
                  <a:lnTo>
                    <a:pt x="3269" y="4111"/>
                  </a:lnTo>
                  <a:lnTo>
                    <a:pt x="4805" y="4855"/>
                  </a:lnTo>
                  <a:lnTo>
                    <a:pt x="5645" y="3120"/>
                  </a:lnTo>
                  <a:lnTo>
                    <a:pt x="4112" y="2376"/>
                  </a:lnTo>
                  <a:lnTo>
                    <a:pt x="4855" y="843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" name="Google Shape;21;p2"/>
            <p:cNvSpPr/>
            <p:nvPr/>
          </p:nvSpPr>
          <p:spPr>
            <a:xfrm rot="5400000">
              <a:off x="10200051" y="957208"/>
              <a:ext cx="230847" cy="230879"/>
            </a:xfrm>
            <a:custGeom>
              <a:avLst/>
              <a:rect l="l" t="t" r="r" b="b"/>
              <a:pathLst>
                <a:path w="7138" h="7139">
                  <a:moveTo>
                    <a:pt x="3010" y="1"/>
                  </a:moveTo>
                  <a:lnTo>
                    <a:pt x="1" y="4132"/>
                  </a:lnTo>
                  <a:lnTo>
                    <a:pt x="4128" y="7138"/>
                  </a:lnTo>
                  <a:lnTo>
                    <a:pt x="7137" y="3010"/>
                  </a:lnTo>
                  <a:lnTo>
                    <a:pt x="30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3" name="Google Shape;24;p2"/>
            <p:cNvGrpSpPr/>
            <p:nvPr/>
          </p:nvGrpSpPr>
          <p:grpSpPr>
            <a:xfrm>
              <a:off x="10748044" y="244811"/>
              <a:ext cx="1190893" cy="1406209"/>
              <a:chOff x="7360481" y="-279362"/>
              <a:chExt cx="917644" cy="1083548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14" name="Google Shape;25;p2"/>
              <p:cNvSpPr/>
              <p:nvPr/>
            </p:nvSpPr>
            <p:spPr>
              <a:xfrm rot="5400000">
                <a:off x="8194132" y="-279362"/>
                <a:ext cx="82946" cy="82946"/>
              </a:xfrm>
              <a:custGeom>
                <a:avLst/>
                <a:rect l="l" t="t" r="r" b="b"/>
                <a:pathLst>
                  <a:path w="1030" h="1030">
                    <a:moveTo>
                      <a:pt x="515" y="1"/>
                    </a:moveTo>
                    <a:cubicBezTo>
                      <a:pt x="230" y="1"/>
                      <a:pt x="0" y="233"/>
                      <a:pt x="0" y="515"/>
                    </a:cubicBezTo>
                    <a:cubicBezTo>
                      <a:pt x="0" y="800"/>
                      <a:pt x="233" y="1030"/>
                      <a:pt x="515" y="1030"/>
                    </a:cubicBezTo>
                    <a:cubicBezTo>
                      <a:pt x="800" y="1030"/>
                      <a:pt x="1029" y="797"/>
                      <a:pt x="1029" y="515"/>
                    </a:cubicBezTo>
                    <a:cubicBezTo>
                      <a:pt x="1029" y="233"/>
                      <a:pt x="797" y="1"/>
                      <a:pt x="5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" name="Google Shape;26;p2"/>
              <p:cNvSpPr/>
              <p:nvPr/>
            </p:nvSpPr>
            <p:spPr>
              <a:xfrm rot="5400000">
                <a:off x="8194575" y="-28555"/>
                <a:ext cx="82624" cy="82865"/>
              </a:xfrm>
              <a:custGeom>
                <a:avLst/>
                <a:rect l="l" t="t" r="r" b="b"/>
                <a:pathLst>
                  <a:path w="1026" h="1029">
                    <a:moveTo>
                      <a:pt x="512" y="1"/>
                    </a:moveTo>
                    <a:cubicBezTo>
                      <a:pt x="229" y="1"/>
                      <a:pt x="1" y="232"/>
                      <a:pt x="1" y="515"/>
                    </a:cubicBezTo>
                    <a:cubicBezTo>
                      <a:pt x="1" y="800"/>
                      <a:pt x="229" y="1029"/>
                      <a:pt x="515" y="1029"/>
                    </a:cubicBezTo>
                    <a:cubicBezTo>
                      <a:pt x="797" y="1029"/>
                      <a:pt x="1026" y="797"/>
                      <a:pt x="1026" y="515"/>
                    </a:cubicBezTo>
                    <a:cubicBezTo>
                      <a:pt x="1026" y="229"/>
                      <a:pt x="797" y="1"/>
                      <a:pt x="51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" name="Google Shape;27;p2"/>
              <p:cNvSpPr/>
              <p:nvPr/>
            </p:nvSpPr>
            <p:spPr>
              <a:xfrm rot="5400000">
                <a:off x="8194696" y="220497"/>
                <a:ext cx="82865" cy="82865"/>
              </a:xfrm>
              <a:custGeom>
                <a:avLst/>
                <a:rect l="l" t="t" r="r" b="b"/>
                <a:pathLst>
                  <a:path w="1029" h="1029">
                    <a:moveTo>
                      <a:pt x="514" y="1"/>
                    </a:moveTo>
                    <a:cubicBezTo>
                      <a:pt x="229" y="1"/>
                      <a:pt x="0" y="232"/>
                      <a:pt x="0" y="514"/>
                    </a:cubicBezTo>
                    <a:cubicBezTo>
                      <a:pt x="0" y="797"/>
                      <a:pt x="232" y="1029"/>
                      <a:pt x="514" y="1029"/>
                    </a:cubicBezTo>
                    <a:cubicBezTo>
                      <a:pt x="800" y="1025"/>
                      <a:pt x="1028" y="797"/>
                      <a:pt x="1028" y="514"/>
                    </a:cubicBezTo>
                    <a:cubicBezTo>
                      <a:pt x="1028" y="229"/>
                      <a:pt x="796" y="1"/>
                      <a:pt x="51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" name="Google Shape;28;p2"/>
              <p:cNvSpPr/>
              <p:nvPr/>
            </p:nvSpPr>
            <p:spPr>
              <a:xfrm rot="5400000">
                <a:off x="8195058" y="469629"/>
                <a:ext cx="82946" cy="82704"/>
              </a:xfrm>
              <a:custGeom>
                <a:avLst/>
                <a:rect l="l" t="t" r="r" b="b"/>
                <a:pathLst>
                  <a:path w="1030" h="1027">
                    <a:moveTo>
                      <a:pt x="512" y="1"/>
                    </a:moveTo>
                    <a:cubicBezTo>
                      <a:pt x="230" y="1"/>
                      <a:pt x="1" y="230"/>
                      <a:pt x="1" y="515"/>
                    </a:cubicBezTo>
                    <a:cubicBezTo>
                      <a:pt x="1" y="795"/>
                      <a:pt x="227" y="1026"/>
                      <a:pt x="509" y="1026"/>
                    </a:cubicBezTo>
                    <a:cubicBezTo>
                      <a:pt x="511" y="1026"/>
                      <a:pt x="513" y="1026"/>
                      <a:pt x="515" y="1026"/>
                    </a:cubicBezTo>
                    <a:cubicBezTo>
                      <a:pt x="797" y="1026"/>
                      <a:pt x="1030" y="797"/>
                      <a:pt x="1026" y="512"/>
                    </a:cubicBezTo>
                    <a:cubicBezTo>
                      <a:pt x="1026" y="230"/>
                      <a:pt x="797" y="1"/>
                      <a:pt x="51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" name="Google Shape;29;p2"/>
              <p:cNvSpPr/>
              <p:nvPr/>
            </p:nvSpPr>
            <p:spPr>
              <a:xfrm rot="5400000">
                <a:off x="8195340" y="720357"/>
                <a:ext cx="82865" cy="82704"/>
              </a:xfrm>
              <a:custGeom>
                <a:avLst/>
                <a:rect l="l" t="t" r="r" b="b"/>
                <a:pathLst>
                  <a:path w="1029" h="1027">
                    <a:moveTo>
                      <a:pt x="514" y="0"/>
                    </a:moveTo>
                    <a:cubicBezTo>
                      <a:pt x="229" y="0"/>
                      <a:pt x="0" y="230"/>
                      <a:pt x="0" y="515"/>
                    </a:cubicBezTo>
                    <a:cubicBezTo>
                      <a:pt x="0" y="797"/>
                      <a:pt x="233" y="1026"/>
                      <a:pt x="514" y="1026"/>
                    </a:cubicBezTo>
                    <a:cubicBezTo>
                      <a:pt x="800" y="1026"/>
                      <a:pt x="1029" y="797"/>
                      <a:pt x="1029" y="512"/>
                    </a:cubicBezTo>
                    <a:cubicBezTo>
                      <a:pt x="1029" y="230"/>
                      <a:pt x="796" y="0"/>
                      <a:pt x="51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" name="Google Shape;30;p2"/>
              <p:cNvSpPr/>
              <p:nvPr/>
            </p:nvSpPr>
            <p:spPr>
              <a:xfrm rot="5400000">
                <a:off x="7985719" y="-279121"/>
                <a:ext cx="82946" cy="82946"/>
              </a:xfrm>
              <a:custGeom>
                <a:avLst/>
                <a:rect l="l" t="t" r="r" b="b"/>
                <a:pathLst>
                  <a:path w="1030" h="1030">
                    <a:moveTo>
                      <a:pt x="515" y="1"/>
                    </a:moveTo>
                    <a:cubicBezTo>
                      <a:pt x="230" y="4"/>
                      <a:pt x="1" y="234"/>
                      <a:pt x="1" y="515"/>
                    </a:cubicBezTo>
                    <a:cubicBezTo>
                      <a:pt x="1" y="801"/>
                      <a:pt x="233" y="1030"/>
                      <a:pt x="515" y="1030"/>
                    </a:cubicBezTo>
                    <a:cubicBezTo>
                      <a:pt x="800" y="1030"/>
                      <a:pt x="1029" y="801"/>
                      <a:pt x="1029" y="515"/>
                    </a:cubicBezTo>
                    <a:cubicBezTo>
                      <a:pt x="1029" y="234"/>
                      <a:pt x="797" y="1"/>
                      <a:pt x="5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" name="Google Shape;31;p2"/>
              <p:cNvSpPr/>
              <p:nvPr/>
            </p:nvSpPr>
            <p:spPr>
              <a:xfrm rot="5400000">
                <a:off x="7986162" y="-28228"/>
                <a:ext cx="82624" cy="82865"/>
              </a:xfrm>
              <a:custGeom>
                <a:avLst/>
                <a:rect l="l" t="t" r="r" b="b"/>
                <a:pathLst>
                  <a:path w="1026" h="1029">
                    <a:moveTo>
                      <a:pt x="511" y="1"/>
                    </a:moveTo>
                    <a:cubicBezTo>
                      <a:pt x="229" y="1"/>
                      <a:pt x="0" y="233"/>
                      <a:pt x="0" y="515"/>
                    </a:cubicBezTo>
                    <a:cubicBezTo>
                      <a:pt x="0" y="800"/>
                      <a:pt x="229" y="1029"/>
                      <a:pt x="514" y="1029"/>
                    </a:cubicBezTo>
                    <a:cubicBezTo>
                      <a:pt x="796" y="1029"/>
                      <a:pt x="1026" y="797"/>
                      <a:pt x="1026" y="515"/>
                    </a:cubicBezTo>
                    <a:cubicBezTo>
                      <a:pt x="1026" y="229"/>
                      <a:pt x="796" y="1"/>
                      <a:pt x="51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" name="Google Shape;32;p2"/>
              <p:cNvSpPr/>
              <p:nvPr/>
            </p:nvSpPr>
            <p:spPr>
              <a:xfrm rot="5400000">
                <a:off x="7986283" y="220739"/>
                <a:ext cx="82865" cy="82865"/>
              </a:xfrm>
              <a:custGeom>
                <a:avLst/>
                <a:rect l="l" t="t" r="r" b="b"/>
                <a:pathLst>
                  <a:path w="1029" h="1029">
                    <a:moveTo>
                      <a:pt x="515" y="1"/>
                    </a:moveTo>
                    <a:cubicBezTo>
                      <a:pt x="229" y="1"/>
                      <a:pt x="0" y="232"/>
                      <a:pt x="0" y="514"/>
                    </a:cubicBezTo>
                    <a:cubicBezTo>
                      <a:pt x="0" y="800"/>
                      <a:pt x="232" y="1029"/>
                      <a:pt x="515" y="1029"/>
                    </a:cubicBezTo>
                    <a:cubicBezTo>
                      <a:pt x="800" y="1029"/>
                      <a:pt x="1028" y="797"/>
                      <a:pt x="1028" y="514"/>
                    </a:cubicBezTo>
                    <a:cubicBezTo>
                      <a:pt x="1028" y="229"/>
                      <a:pt x="797" y="1"/>
                      <a:pt x="5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" name="Google Shape;33;p2"/>
              <p:cNvSpPr/>
              <p:nvPr/>
            </p:nvSpPr>
            <p:spPr>
              <a:xfrm rot="5400000">
                <a:off x="7986807" y="469790"/>
                <a:ext cx="82624" cy="82704"/>
              </a:xfrm>
              <a:custGeom>
                <a:avLst/>
                <a:rect l="l" t="t" r="r" b="b"/>
                <a:pathLst>
                  <a:path w="1026" h="1027">
                    <a:moveTo>
                      <a:pt x="511" y="1"/>
                    </a:moveTo>
                    <a:cubicBezTo>
                      <a:pt x="229" y="1"/>
                      <a:pt x="1" y="230"/>
                      <a:pt x="1" y="515"/>
                    </a:cubicBezTo>
                    <a:cubicBezTo>
                      <a:pt x="1" y="795"/>
                      <a:pt x="226" y="1026"/>
                      <a:pt x="509" y="1026"/>
                    </a:cubicBezTo>
                    <a:cubicBezTo>
                      <a:pt x="511" y="1026"/>
                      <a:pt x="512" y="1026"/>
                      <a:pt x="514" y="1026"/>
                    </a:cubicBezTo>
                    <a:cubicBezTo>
                      <a:pt x="797" y="1026"/>
                      <a:pt x="1026" y="797"/>
                      <a:pt x="1026" y="512"/>
                    </a:cubicBezTo>
                    <a:cubicBezTo>
                      <a:pt x="1026" y="230"/>
                      <a:pt x="797" y="1"/>
                      <a:pt x="51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" name="Google Shape;34;p2"/>
              <p:cNvSpPr/>
              <p:nvPr/>
            </p:nvSpPr>
            <p:spPr>
              <a:xfrm rot="5400000">
                <a:off x="7986887" y="720638"/>
                <a:ext cx="82946" cy="82704"/>
              </a:xfrm>
              <a:custGeom>
                <a:avLst/>
                <a:rect l="l" t="t" r="r" b="b"/>
                <a:pathLst>
                  <a:path w="1030" h="1027">
                    <a:moveTo>
                      <a:pt x="515" y="0"/>
                    </a:moveTo>
                    <a:cubicBezTo>
                      <a:pt x="230" y="0"/>
                      <a:pt x="0" y="230"/>
                      <a:pt x="0" y="515"/>
                    </a:cubicBezTo>
                    <a:cubicBezTo>
                      <a:pt x="0" y="797"/>
                      <a:pt x="233" y="1026"/>
                      <a:pt x="515" y="1026"/>
                    </a:cubicBezTo>
                    <a:cubicBezTo>
                      <a:pt x="800" y="1026"/>
                      <a:pt x="1029" y="797"/>
                      <a:pt x="1029" y="512"/>
                    </a:cubicBezTo>
                    <a:cubicBezTo>
                      <a:pt x="1029" y="230"/>
                      <a:pt x="797" y="0"/>
                      <a:pt x="51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" name="Google Shape;35;p2"/>
              <p:cNvSpPr/>
              <p:nvPr/>
            </p:nvSpPr>
            <p:spPr>
              <a:xfrm rot="5400000">
                <a:off x="7777146" y="-278718"/>
                <a:ext cx="82946" cy="82624"/>
              </a:xfrm>
              <a:custGeom>
                <a:avLst/>
                <a:rect l="l" t="t" r="r" b="b"/>
                <a:pathLst>
                  <a:path w="1030" h="1026">
                    <a:moveTo>
                      <a:pt x="521" y="0"/>
                    </a:moveTo>
                    <a:cubicBezTo>
                      <a:pt x="519" y="0"/>
                      <a:pt x="517" y="0"/>
                      <a:pt x="515" y="0"/>
                    </a:cubicBezTo>
                    <a:cubicBezTo>
                      <a:pt x="230" y="0"/>
                      <a:pt x="1" y="230"/>
                      <a:pt x="1" y="511"/>
                    </a:cubicBezTo>
                    <a:cubicBezTo>
                      <a:pt x="1" y="797"/>
                      <a:pt x="233" y="1026"/>
                      <a:pt x="515" y="1026"/>
                    </a:cubicBezTo>
                    <a:cubicBezTo>
                      <a:pt x="801" y="1026"/>
                      <a:pt x="1030" y="797"/>
                      <a:pt x="1030" y="511"/>
                    </a:cubicBezTo>
                    <a:cubicBezTo>
                      <a:pt x="1030" y="231"/>
                      <a:pt x="800" y="0"/>
                      <a:pt x="52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" name="Google Shape;36;p2"/>
              <p:cNvSpPr/>
              <p:nvPr/>
            </p:nvSpPr>
            <p:spPr>
              <a:xfrm rot="5400000">
                <a:off x="7777750" y="-27983"/>
                <a:ext cx="82624" cy="82865"/>
              </a:xfrm>
              <a:custGeom>
                <a:avLst/>
                <a:rect l="l" t="t" r="r" b="b"/>
                <a:pathLst>
                  <a:path w="1026" h="1029">
                    <a:moveTo>
                      <a:pt x="511" y="1"/>
                    </a:moveTo>
                    <a:cubicBezTo>
                      <a:pt x="230" y="1"/>
                      <a:pt x="0" y="233"/>
                      <a:pt x="0" y="515"/>
                    </a:cubicBezTo>
                    <a:cubicBezTo>
                      <a:pt x="0" y="800"/>
                      <a:pt x="230" y="1029"/>
                      <a:pt x="515" y="1029"/>
                    </a:cubicBezTo>
                    <a:cubicBezTo>
                      <a:pt x="797" y="1029"/>
                      <a:pt x="1026" y="797"/>
                      <a:pt x="1026" y="515"/>
                    </a:cubicBezTo>
                    <a:cubicBezTo>
                      <a:pt x="1026" y="229"/>
                      <a:pt x="797" y="1"/>
                      <a:pt x="51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" name="Google Shape;37;p2"/>
              <p:cNvSpPr/>
              <p:nvPr/>
            </p:nvSpPr>
            <p:spPr>
              <a:xfrm rot="5400000">
                <a:off x="7777830" y="221021"/>
                <a:ext cx="82946" cy="82865"/>
              </a:xfrm>
              <a:custGeom>
                <a:avLst/>
                <a:rect l="l" t="t" r="r" b="b"/>
                <a:pathLst>
                  <a:path w="1030" h="1029">
                    <a:moveTo>
                      <a:pt x="515" y="1"/>
                    </a:moveTo>
                    <a:cubicBezTo>
                      <a:pt x="229" y="1"/>
                      <a:pt x="0" y="232"/>
                      <a:pt x="0" y="514"/>
                    </a:cubicBezTo>
                    <a:cubicBezTo>
                      <a:pt x="0" y="800"/>
                      <a:pt x="233" y="1029"/>
                      <a:pt x="515" y="1029"/>
                    </a:cubicBezTo>
                    <a:cubicBezTo>
                      <a:pt x="800" y="1029"/>
                      <a:pt x="1029" y="797"/>
                      <a:pt x="1029" y="514"/>
                    </a:cubicBezTo>
                    <a:cubicBezTo>
                      <a:pt x="1029" y="229"/>
                      <a:pt x="797" y="1"/>
                      <a:pt x="5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" name="Google Shape;38;p2"/>
              <p:cNvSpPr/>
              <p:nvPr/>
            </p:nvSpPr>
            <p:spPr>
              <a:xfrm rot="5400000">
                <a:off x="7778273" y="469911"/>
                <a:ext cx="82624" cy="82946"/>
              </a:xfrm>
              <a:custGeom>
                <a:avLst/>
                <a:rect l="l" t="t" r="r" b="b"/>
                <a:pathLst>
                  <a:path w="1026" h="1030">
                    <a:moveTo>
                      <a:pt x="511" y="1"/>
                    </a:moveTo>
                    <a:cubicBezTo>
                      <a:pt x="229" y="1"/>
                      <a:pt x="1" y="230"/>
                      <a:pt x="1" y="515"/>
                    </a:cubicBezTo>
                    <a:cubicBezTo>
                      <a:pt x="1" y="797"/>
                      <a:pt x="229" y="1030"/>
                      <a:pt x="515" y="1030"/>
                    </a:cubicBezTo>
                    <a:cubicBezTo>
                      <a:pt x="797" y="1026"/>
                      <a:pt x="1026" y="797"/>
                      <a:pt x="1026" y="515"/>
                    </a:cubicBezTo>
                    <a:cubicBezTo>
                      <a:pt x="1026" y="230"/>
                      <a:pt x="797" y="1"/>
                      <a:pt x="51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" name="Google Shape;39;p2"/>
              <p:cNvSpPr/>
              <p:nvPr/>
            </p:nvSpPr>
            <p:spPr>
              <a:xfrm rot="5400000">
                <a:off x="7778474" y="720879"/>
                <a:ext cx="82946" cy="82704"/>
              </a:xfrm>
              <a:custGeom>
                <a:avLst/>
                <a:rect l="l" t="t" r="r" b="b"/>
                <a:pathLst>
                  <a:path w="1030" h="1027">
                    <a:moveTo>
                      <a:pt x="515" y="1"/>
                    </a:moveTo>
                    <a:cubicBezTo>
                      <a:pt x="230" y="1"/>
                      <a:pt x="0" y="230"/>
                      <a:pt x="0" y="515"/>
                    </a:cubicBezTo>
                    <a:cubicBezTo>
                      <a:pt x="0" y="797"/>
                      <a:pt x="233" y="1026"/>
                      <a:pt x="515" y="1026"/>
                    </a:cubicBezTo>
                    <a:cubicBezTo>
                      <a:pt x="801" y="1026"/>
                      <a:pt x="1029" y="797"/>
                      <a:pt x="1029" y="512"/>
                    </a:cubicBezTo>
                    <a:cubicBezTo>
                      <a:pt x="1029" y="230"/>
                      <a:pt x="797" y="1"/>
                      <a:pt x="5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" name="Google Shape;40;p2"/>
              <p:cNvSpPr/>
              <p:nvPr/>
            </p:nvSpPr>
            <p:spPr>
              <a:xfrm rot="5400000">
                <a:off x="7568773" y="-278436"/>
                <a:ext cx="82865" cy="82624"/>
              </a:xfrm>
              <a:custGeom>
                <a:avLst/>
                <a:rect l="l" t="t" r="r" b="b"/>
                <a:pathLst>
                  <a:path w="1029" h="1026">
                    <a:moveTo>
                      <a:pt x="520" y="0"/>
                    </a:moveTo>
                    <a:cubicBezTo>
                      <a:pt x="518" y="0"/>
                      <a:pt x="516" y="0"/>
                      <a:pt x="514" y="0"/>
                    </a:cubicBezTo>
                    <a:cubicBezTo>
                      <a:pt x="229" y="0"/>
                      <a:pt x="1" y="230"/>
                      <a:pt x="1" y="515"/>
                    </a:cubicBezTo>
                    <a:cubicBezTo>
                      <a:pt x="1" y="797"/>
                      <a:pt x="232" y="1026"/>
                      <a:pt x="514" y="1026"/>
                    </a:cubicBezTo>
                    <a:cubicBezTo>
                      <a:pt x="800" y="1026"/>
                      <a:pt x="1029" y="797"/>
                      <a:pt x="1029" y="512"/>
                    </a:cubicBezTo>
                    <a:cubicBezTo>
                      <a:pt x="1029" y="232"/>
                      <a:pt x="800" y="0"/>
                      <a:pt x="52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0" name="Google Shape;41;p2"/>
              <p:cNvSpPr/>
              <p:nvPr/>
            </p:nvSpPr>
            <p:spPr>
              <a:xfrm rot="5400000">
                <a:off x="7569297" y="-27701"/>
                <a:ext cx="82704" cy="82865"/>
              </a:xfrm>
              <a:custGeom>
                <a:avLst/>
                <a:rect l="l" t="t" r="r" b="b"/>
                <a:pathLst>
                  <a:path w="1027" h="1029">
                    <a:moveTo>
                      <a:pt x="512" y="1"/>
                    </a:moveTo>
                    <a:cubicBezTo>
                      <a:pt x="230" y="1"/>
                      <a:pt x="0" y="233"/>
                      <a:pt x="0" y="515"/>
                    </a:cubicBezTo>
                    <a:cubicBezTo>
                      <a:pt x="0" y="800"/>
                      <a:pt x="230" y="1029"/>
                      <a:pt x="515" y="1029"/>
                    </a:cubicBezTo>
                    <a:cubicBezTo>
                      <a:pt x="797" y="1029"/>
                      <a:pt x="1026" y="797"/>
                      <a:pt x="1026" y="515"/>
                    </a:cubicBezTo>
                    <a:cubicBezTo>
                      <a:pt x="1026" y="229"/>
                      <a:pt x="797" y="1"/>
                      <a:pt x="51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1" name="Google Shape;42;p2"/>
              <p:cNvSpPr/>
              <p:nvPr/>
            </p:nvSpPr>
            <p:spPr>
              <a:xfrm rot="5400000">
                <a:off x="7569417" y="221262"/>
                <a:ext cx="82946" cy="82865"/>
              </a:xfrm>
              <a:custGeom>
                <a:avLst/>
                <a:rect l="l" t="t" r="r" b="b"/>
                <a:pathLst>
                  <a:path w="1030" h="1029">
                    <a:moveTo>
                      <a:pt x="515" y="1"/>
                    </a:moveTo>
                    <a:cubicBezTo>
                      <a:pt x="230" y="1"/>
                      <a:pt x="1" y="232"/>
                      <a:pt x="1" y="514"/>
                    </a:cubicBezTo>
                    <a:cubicBezTo>
                      <a:pt x="1" y="800"/>
                      <a:pt x="233" y="1029"/>
                      <a:pt x="515" y="1029"/>
                    </a:cubicBezTo>
                    <a:cubicBezTo>
                      <a:pt x="800" y="1029"/>
                      <a:pt x="1030" y="797"/>
                      <a:pt x="1030" y="514"/>
                    </a:cubicBezTo>
                    <a:cubicBezTo>
                      <a:pt x="1030" y="229"/>
                      <a:pt x="797" y="1"/>
                      <a:pt x="5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2" name="Google Shape;43;p2"/>
              <p:cNvSpPr/>
              <p:nvPr/>
            </p:nvSpPr>
            <p:spPr>
              <a:xfrm rot="5400000">
                <a:off x="7569901" y="470192"/>
                <a:ext cx="82543" cy="82946"/>
              </a:xfrm>
              <a:custGeom>
                <a:avLst/>
                <a:rect l="l" t="t" r="r" b="b"/>
                <a:pathLst>
                  <a:path w="1025" h="1030">
                    <a:moveTo>
                      <a:pt x="511" y="1"/>
                    </a:moveTo>
                    <a:cubicBezTo>
                      <a:pt x="229" y="1"/>
                      <a:pt x="0" y="233"/>
                      <a:pt x="0" y="515"/>
                    </a:cubicBezTo>
                    <a:cubicBezTo>
                      <a:pt x="0" y="797"/>
                      <a:pt x="229" y="1030"/>
                      <a:pt x="515" y="1030"/>
                    </a:cubicBezTo>
                    <a:cubicBezTo>
                      <a:pt x="796" y="1026"/>
                      <a:pt x="1025" y="797"/>
                      <a:pt x="1025" y="515"/>
                    </a:cubicBezTo>
                    <a:cubicBezTo>
                      <a:pt x="1025" y="230"/>
                      <a:pt x="796" y="1"/>
                      <a:pt x="51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3" name="Google Shape;44;p2"/>
              <p:cNvSpPr/>
              <p:nvPr/>
            </p:nvSpPr>
            <p:spPr>
              <a:xfrm rot="5400000">
                <a:off x="7570102" y="721160"/>
                <a:ext cx="82865" cy="82704"/>
              </a:xfrm>
              <a:custGeom>
                <a:avLst/>
                <a:rect l="l" t="t" r="r" b="b"/>
                <a:pathLst>
                  <a:path w="1029" h="1027">
                    <a:moveTo>
                      <a:pt x="514" y="1"/>
                    </a:moveTo>
                    <a:cubicBezTo>
                      <a:pt x="229" y="1"/>
                      <a:pt x="0" y="230"/>
                      <a:pt x="0" y="515"/>
                    </a:cubicBezTo>
                    <a:cubicBezTo>
                      <a:pt x="0" y="797"/>
                      <a:pt x="232" y="1026"/>
                      <a:pt x="514" y="1026"/>
                    </a:cubicBezTo>
                    <a:cubicBezTo>
                      <a:pt x="800" y="1026"/>
                      <a:pt x="1028" y="797"/>
                      <a:pt x="1028" y="512"/>
                    </a:cubicBezTo>
                    <a:cubicBezTo>
                      <a:pt x="1028" y="230"/>
                      <a:pt x="797" y="1"/>
                      <a:pt x="51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" name="Google Shape;45;p2"/>
              <p:cNvSpPr/>
              <p:nvPr/>
            </p:nvSpPr>
            <p:spPr>
              <a:xfrm rot="5400000">
                <a:off x="7360360" y="-278195"/>
                <a:ext cx="82865" cy="82624"/>
              </a:xfrm>
              <a:custGeom>
                <a:avLst/>
                <a:rect l="l" t="t" r="r" b="b"/>
                <a:pathLst>
                  <a:path w="1029" h="1026">
                    <a:moveTo>
                      <a:pt x="515" y="0"/>
                    </a:moveTo>
                    <a:cubicBezTo>
                      <a:pt x="229" y="0"/>
                      <a:pt x="1" y="230"/>
                      <a:pt x="1" y="515"/>
                    </a:cubicBezTo>
                    <a:cubicBezTo>
                      <a:pt x="1" y="797"/>
                      <a:pt x="229" y="1026"/>
                      <a:pt x="515" y="1026"/>
                    </a:cubicBezTo>
                    <a:cubicBezTo>
                      <a:pt x="797" y="1026"/>
                      <a:pt x="1029" y="797"/>
                      <a:pt x="1029" y="512"/>
                    </a:cubicBezTo>
                    <a:cubicBezTo>
                      <a:pt x="1026" y="230"/>
                      <a:pt x="797" y="0"/>
                      <a:pt x="51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" name="Google Shape;46;p2"/>
              <p:cNvSpPr/>
              <p:nvPr/>
            </p:nvSpPr>
            <p:spPr>
              <a:xfrm rot="5400000">
                <a:off x="7360723" y="-27627"/>
                <a:ext cx="82946" cy="82946"/>
              </a:xfrm>
              <a:custGeom>
                <a:avLst/>
                <a:rect l="l" t="t" r="r" b="b"/>
                <a:pathLst>
                  <a:path w="1030" h="1030">
                    <a:moveTo>
                      <a:pt x="515" y="1"/>
                    </a:moveTo>
                    <a:cubicBezTo>
                      <a:pt x="233" y="4"/>
                      <a:pt x="0" y="233"/>
                      <a:pt x="4" y="515"/>
                    </a:cubicBezTo>
                    <a:cubicBezTo>
                      <a:pt x="4" y="800"/>
                      <a:pt x="233" y="1029"/>
                      <a:pt x="515" y="1029"/>
                    </a:cubicBezTo>
                    <a:cubicBezTo>
                      <a:pt x="801" y="1029"/>
                      <a:pt x="1029" y="800"/>
                      <a:pt x="1029" y="515"/>
                    </a:cubicBezTo>
                    <a:cubicBezTo>
                      <a:pt x="1029" y="233"/>
                      <a:pt x="801" y="1"/>
                      <a:pt x="5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" name="Google Shape;47;p2"/>
              <p:cNvSpPr/>
              <p:nvPr/>
            </p:nvSpPr>
            <p:spPr>
              <a:xfrm rot="5400000">
                <a:off x="7361005" y="221503"/>
                <a:ext cx="82946" cy="82865"/>
              </a:xfrm>
              <a:custGeom>
                <a:avLst/>
                <a:rect l="l" t="t" r="r" b="b"/>
                <a:pathLst>
                  <a:path w="1030" h="1029">
                    <a:moveTo>
                      <a:pt x="515" y="1"/>
                    </a:moveTo>
                    <a:cubicBezTo>
                      <a:pt x="230" y="1"/>
                      <a:pt x="1" y="233"/>
                      <a:pt x="1" y="514"/>
                    </a:cubicBezTo>
                    <a:cubicBezTo>
                      <a:pt x="1" y="800"/>
                      <a:pt x="233" y="1029"/>
                      <a:pt x="515" y="1029"/>
                    </a:cubicBezTo>
                    <a:cubicBezTo>
                      <a:pt x="797" y="1029"/>
                      <a:pt x="1030" y="797"/>
                      <a:pt x="1030" y="514"/>
                    </a:cubicBezTo>
                    <a:cubicBezTo>
                      <a:pt x="1027" y="229"/>
                      <a:pt x="797" y="1"/>
                      <a:pt x="5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7" name="Google Shape;48;p2"/>
              <p:cNvSpPr/>
              <p:nvPr/>
            </p:nvSpPr>
            <p:spPr>
              <a:xfrm rot="5400000">
                <a:off x="7361327" y="470354"/>
                <a:ext cx="82865" cy="82946"/>
              </a:xfrm>
              <a:custGeom>
                <a:avLst/>
                <a:rect l="l" t="t" r="r" b="b"/>
                <a:pathLst>
                  <a:path w="1029" h="1030">
                    <a:moveTo>
                      <a:pt x="515" y="1"/>
                    </a:moveTo>
                    <a:cubicBezTo>
                      <a:pt x="233" y="1"/>
                      <a:pt x="0" y="233"/>
                      <a:pt x="3" y="515"/>
                    </a:cubicBezTo>
                    <a:cubicBezTo>
                      <a:pt x="3" y="801"/>
                      <a:pt x="233" y="1030"/>
                      <a:pt x="518" y="1030"/>
                    </a:cubicBezTo>
                    <a:cubicBezTo>
                      <a:pt x="800" y="1030"/>
                      <a:pt x="1029" y="797"/>
                      <a:pt x="1029" y="515"/>
                    </a:cubicBezTo>
                    <a:cubicBezTo>
                      <a:pt x="1029" y="230"/>
                      <a:pt x="800" y="1"/>
                      <a:pt x="5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" name="Google Shape;49;p2"/>
              <p:cNvSpPr/>
              <p:nvPr/>
            </p:nvSpPr>
            <p:spPr>
              <a:xfrm rot="5400000">
                <a:off x="7361689" y="721402"/>
                <a:ext cx="82865" cy="82704"/>
              </a:xfrm>
              <a:custGeom>
                <a:avLst/>
                <a:rect l="l" t="t" r="r" b="b"/>
                <a:pathLst>
                  <a:path w="1029" h="1027">
                    <a:moveTo>
                      <a:pt x="515" y="1"/>
                    </a:moveTo>
                    <a:cubicBezTo>
                      <a:pt x="229" y="1"/>
                      <a:pt x="1" y="230"/>
                      <a:pt x="1" y="515"/>
                    </a:cubicBezTo>
                    <a:cubicBezTo>
                      <a:pt x="1" y="795"/>
                      <a:pt x="229" y="1026"/>
                      <a:pt x="509" y="1026"/>
                    </a:cubicBezTo>
                    <a:cubicBezTo>
                      <a:pt x="511" y="1026"/>
                      <a:pt x="513" y="1026"/>
                      <a:pt x="515" y="1026"/>
                    </a:cubicBezTo>
                    <a:cubicBezTo>
                      <a:pt x="797" y="1026"/>
                      <a:pt x="1029" y="797"/>
                      <a:pt x="1029" y="512"/>
                    </a:cubicBezTo>
                    <a:cubicBezTo>
                      <a:pt x="1029" y="230"/>
                      <a:pt x="797" y="1"/>
                      <a:pt x="5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39" name="Групиране 38"/>
          <p:cNvGrpSpPr/>
          <p:nvPr/>
        </p:nvGrpSpPr>
        <p:grpSpPr>
          <a:xfrm>
            <a:off x="323686" y="3390531"/>
            <a:ext cx="3029552" cy="3207983"/>
            <a:chOff x="323686" y="3390531"/>
            <a:chExt cx="3029552" cy="3207983"/>
          </a:xfrm>
        </p:grpSpPr>
        <p:sp>
          <p:nvSpPr>
            <p:cNvPr id="40" name="Google Shape;12;p2"/>
            <p:cNvSpPr/>
            <p:nvPr/>
          </p:nvSpPr>
          <p:spPr>
            <a:xfrm rot="5400000">
              <a:off x="2878565" y="6123842"/>
              <a:ext cx="476999" cy="472346"/>
            </a:xfrm>
            <a:custGeom>
              <a:avLst/>
              <a:rect l="l" t="t" r="r" b="b"/>
              <a:pathLst>
                <a:path w="7852" h="7775">
                  <a:moveTo>
                    <a:pt x="444" y="1"/>
                  </a:moveTo>
                  <a:cubicBezTo>
                    <a:pt x="408" y="1"/>
                    <a:pt x="372" y="5"/>
                    <a:pt x="336" y="16"/>
                  </a:cubicBezTo>
                  <a:cubicBezTo>
                    <a:pt x="124" y="75"/>
                    <a:pt x="1" y="294"/>
                    <a:pt x="61" y="507"/>
                  </a:cubicBezTo>
                  <a:lnTo>
                    <a:pt x="728" y="2899"/>
                  </a:lnTo>
                  <a:cubicBezTo>
                    <a:pt x="776" y="3074"/>
                    <a:pt x="935" y="3191"/>
                    <a:pt x="1112" y="3191"/>
                  </a:cubicBezTo>
                  <a:cubicBezTo>
                    <a:pt x="1117" y="3191"/>
                    <a:pt x="1121" y="3191"/>
                    <a:pt x="1126" y="3191"/>
                  </a:cubicBezTo>
                  <a:lnTo>
                    <a:pt x="3292" y="3101"/>
                  </a:lnTo>
                  <a:lnTo>
                    <a:pt x="3877" y="5192"/>
                  </a:lnTo>
                  <a:cubicBezTo>
                    <a:pt x="3924" y="5361"/>
                    <a:pt x="4080" y="5481"/>
                    <a:pt x="4255" y="5481"/>
                  </a:cubicBezTo>
                  <a:cubicBezTo>
                    <a:pt x="4262" y="5481"/>
                    <a:pt x="4268" y="5481"/>
                    <a:pt x="4275" y="5481"/>
                  </a:cubicBezTo>
                  <a:lnTo>
                    <a:pt x="6445" y="5394"/>
                  </a:lnTo>
                  <a:lnTo>
                    <a:pt x="7025" y="7481"/>
                  </a:lnTo>
                  <a:cubicBezTo>
                    <a:pt x="7052" y="7574"/>
                    <a:pt x="7105" y="7647"/>
                    <a:pt x="7174" y="7697"/>
                  </a:cubicBezTo>
                  <a:cubicBezTo>
                    <a:pt x="7243" y="7746"/>
                    <a:pt x="7325" y="7774"/>
                    <a:pt x="7410" y="7774"/>
                  </a:cubicBezTo>
                  <a:cubicBezTo>
                    <a:pt x="7445" y="7774"/>
                    <a:pt x="7481" y="7769"/>
                    <a:pt x="7517" y="7760"/>
                  </a:cubicBezTo>
                  <a:cubicBezTo>
                    <a:pt x="7728" y="7700"/>
                    <a:pt x="7851" y="7481"/>
                    <a:pt x="7791" y="7268"/>
                  </a:cubicBezTo>
                  <a:lnTo>
                    <a:pt x="7125" y="4876"/>
                  </a:lnTo>
                  <a:cubicBezTo>
                    <a:pt x="7076" y="4702"/>
                    <a:pt x="6918" y="4585"/>
                    <a:pt x="6742" y="4585"/>
                  </a:cubicBezTo>
                  <a:cubicBezTo>
                    <a:pt x="6737" y="4585"/>
                    <a:pt x="6732" y="4585"/>
                    <a:pt x="6727" y="4585"/>
                  </a:cubicBezTo>
                  <a:lnTo>
                    <a:pt x="4560" y="4674"/>
                  </a:lnTo>
                  <a:lnTo>
                    <a:pt x="3976" y="2584"/>
                  </a:lnTo>
                  <a:cubicBezTo>
                    <a:pt x="3927" y="2409"/>
                    <a:pt x="3769" y="2291"/>
                    <a:pt x="3592" y="2291"/>
                  </a:cubicBezTo>
                  <a:cubicBezTo>
                    <a:pt x="3587" y="2291"/>
                    <a:pt x="3583" y="2291"/>
                    <a:pt x="3578" y="2291"/>
                  </a:cubicBezTo>
                  <a:lnTo>
                    <a:pt x="1411" y="2381"/>
                  </a:lnTo>
                  <a:lnTo>
                    <a:pt x="828" y="291"/>
                  </a:lnTo>
                  <a:cubicBezTo>
                    <a:pt x="778" y="117"/>
                    <a:pt x="618" y="1"/>
                    <a:pt x="4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" name="Google Shape;15;p2"/>
            <p:cNvSpPr/>
            <p:nvPr/>
          </p:nvSpPr>
          <p:spPr>
            <a:xfrm rot="5400000">
              <a:off x="423103" y="4043508"/>
              <a:ext cx="628140" cy="621899"/>
            </a:xfrm>
            <a:custGeom>
              <a:avLst/>
              <a:rect l="l" t="t" r="r" b="b"/>
              <a:pathLst>
                <a:path w="7851" h="7773">
                  <a:moveTo>
                    <a:pt x="444" y="0"/>
                  </a:moveTo>
                  <a:cubicBezTo>
                    <a:pt x="408" y="0"/>
                    <a:pt x="372" y="5"/>
                    <a:pt x="335" y="15"/>
                  </a:cubicBezTo>
                  <a:cubicBezTo>
                    <a:pt x="123" y="72"/>
                    <a:pt x="0" y="294"/>
                    <a:pt x="60" y="503"/>
                  </a:cubicBezTo>
                  <a:lnTo>
                    <a:pt x="726" y="2899"/>
                  </a:lnTo>
                  <a:cubicBezTo>
                    <a:pt x="775" y="3068"/>
                    <a:pt x="929" y="3188"/>
                    <a:pt x="1103" y="3188"/>
                  </a:cubicBezTo>
                  <a:cubicBezTo>
                    <a:pt x="1110" y="3188"/>
                    <a:pt x="1117" y="3187"/>
                    <a:pt x="1125" y="3187"/>
                  </a:cubicBezTo>
                  <a:lnTo>
                    <a:pt x="3291" y="3101"/>
                  </a:lnTo>
                  <a:lnTo>
                    <a:pt x="3876" y="5188"/>
                  </a:lnTo>
                  <a:cubicBezTo>
                    <a:pt x="3924" y="5362"/>
                    <a:pt x="4082" y="5480"/>
                    <a:pt x="4258" y="5480"/>
                  </a:cubicBezTo>
                  <a:cubicBezTo>
                    <a:pt x="4264" y="5480"/>
                    <a:pt x="4269" y="5480"/>
                    <a:pt x="4274" y="5480"/>
                  </a:cubicBezTo>
                  <a:lnTo>
                    <a:pt x="6444" y="5390"/>
                  </a:lnTo>
                  <a:lnTo>
                    <a:pt x="7025" y="7481"/>
                  </a:lnTo>
                  <a:cubicBezTo>
                    <a:pt x="7051" y="7570"/>
                    <a:pt x="7104" y="7643"/>
                    <a:pt x="7173" y="7697"/>
                  </a:cubicBezTo>
                  <a:cubicBezTo>
                    <a:pt x="7241" y="7745"/>
                    <a:pt x="7321" y="7773"/>
                    <a:pt x="7404" y="7773"/>
                  </a:cubicBezTo>
                  <a:cubicBezTo>
                    <a:pt x="7441" y="7773"/>
                    <a:pt x="7478" y="7767"/>
                    <a:pt x="7515" y="7756"/>
                  </a:cubicBezTo>
                  <a:cubicBezTo>
                    <a:pt x="7728" y="7700"/>
                    <a:pt x="7850" y="7478"/>
                    <a:pt x="7791" y="7265"/>
                  </a:cubicBezTo>
                  <a:lnTo>
                    <a:pt x="7124" y="4873"/>
                  </a:lnTo>
                  <a:cubicBezTo>
                    <a:pt x="7075" y="4698"/>
                    <a:pt x="6917" y="4580"/>
                    <a:pt x="6740" y="4580"/>
                  </a:cubicBezTo>
                  <a:cubicBezTo>
                    <a:pt x="6735" y="4580"/>
                    <a:pt x="6731" y="4580"/>
                    <a:pt x="6726" y="4581"/>
                  </a:cubicBezTo>
                  <a:lnTo>
                    <a:pt x="4559" y="4671"/>
                  </a:lnTo>
                  <a:lnTo>
                    <a:pt x="3975" y="2583"/>
                  </a:lnTo>
                  <a:cubicBezTo>
                    <a:pt x="3927" y="2409"/>
                    <a:pt x="3768" y="2291"/>
                    <a:pt x="3591" y="2291"/>
                  </a:cubicBezTo>
                  <a:cubicBezTo>
                    <a:pt x="3587" y="2291"/>
                    <a:pt x="3582" y="2291"/>
                    <a:pt x="3577" y="2291"/>
                  </a:cubicBezTo>
                  <a:lnTo>
                    <a:pt x="1410" y="2381"/>
                  </a:lnTo>
                  <a:lnTo>
                    <a:pt x="826" y="291"/>
                  </a:lnTo>
                  <a:cubicBezTo>
                    <a:pt x="776" y="115"/>
                    <a:pt x="618" y="0"/>
                    <a:pt x="444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" name="Google Shape;19;p2"/>
            <p:cNvSpPr/>
            <p:nvPr/>
          </p:nvSpPr>
          <p:spPr>
            <a:xfrm rot="5400000">
              <a:off x="864634" y="4632572"/>
              <a:ext cx="307230" cy="307230"/>
            </a:xfrm>
            <a:custGeom>
              <a:avLst/>
              <a:rect l="l" t="t" r="r" b="b"/>
              <a:pathLst>
                <a:path w="3840" h="3840">
                  <a:moveTo>
                    <a:pt x="2121" y="0"/>
                  </a:moveTo>
                  <a:lnTo>
                    <a:pt x="1617" y="1042"/>
                  </a:lnTo>
                  <a:lnTo>
                    <a:pt x="572" y="538"/>
                  </a:lnTo>
                  <a:lnTo>
                    <a:pt x="1" y="1719"/>
                  </a:lnTo>
                  <a:lnTo>
                    <a:pt x="1042" y="2223"/>
                  </a:lnTo>
                  <a:lnTo>
                    <a:pt x="538" y="3268"/>
                  </a:lnTo>
                  <a:lnTo>
                    <a:pt x="1719" y="3839"/>
                  </a:lnTo>
                  <a:lnTo>
                    <a:pt x="2224" y="2797"/>
                  </a:lnTo>
                  <a:lnTo>
                    <a:pt x="3269" y="3302"/>
                  </a:lnTo>
                  <a:lnTo>
                    <a:pt x="3840" y="2123"/>
                  </a:lnTo>
                  <a:lnTo>
                    <a:pt x="2797" y="1616"/>
                  </a:lnTo>
                  <a:lnTo>
                    <a:pt x="3302" y="570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" name="Google Shape;20;p2"/>
            <p:cNvSpPr/>
            <p:nvPr/>
          </p:nvSpPr>
          <p:spPr>
            <a:xfrm rot="5400000">
              <a:off x="429823" y="3390651"/>
              <a:ext cx="307470" cy="307230"/>
            </a:xfrm>
            <a:custGeom>
              <a:avLst/>
              <a:rect l="l" t="t" r="r" b="b"/>
              <a:pathLst>
                <a:path w="3843" h="3840">
                  <a:moveTo>
                    <a:pt x="2124" y="0"/>
                  </a:moveTo>
                  <a:lnTo>
                    <a:pt x="1616" y="1042"/>
                  </a:lnTo>
                  <a:lnTo>
                    <a:pt x="574" y="538"/>
                  </a:lnTo>
                  <a:lnTo>
                    <a:pt x="0" y="1719"/>
                  </a:lnTo>
                  <a:lnTo>
                    <a:pt x="1046" y="2224"/>
                  </a:lnTo>
                  <a:lnTo>
                    <a:pt x="538" y="3269"/>
                  </a:lnTo>
                  <a:lnTo>
                    <a:pt x="1719" y="3839"/>
                  </a:lnTo>
                  <a:lnTo>
                    <a:pt x="2223" y="2798"/>
                  </a:lnTo>
                  <a:lnTo>
                    <a:pt x="3268" y="3302"/>
                  </a:lnTo>
                  <a:lnTo>
                    <a:pt x="3842" y="2124"/>
                  </a:lnTo>
                  <a:lnTo>
                    <a:pt x="2798" y="1616"/>
                  </a:lnTo>
                  <a:lnTo>
                    <a:pt x="3305" y="571"/>
                  </a:lnTo>
                  <a:lnTo>
                    <a:pt x="212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" name="Google Shape;22;p2"/>
            <p:cNvSpPr/>
            <p:nvPr/>
          </p:nvSpPr>
          <p:spPr>
            <a:xfrm rot="5400000">
              <a:off x="1771334" y="5590240"/>
              <a:ext cx="931829" cy="931899"/>
            </a:xfrm>
            <a:custGeom>
              <a:avLst/>
              <a:rect l="l" t="t" r="r" b="b"/>
              <a:pathLst>
                <a:path w="13067" h="13068">
                  <a:moveTo>
                    <a:pt x="5508" y="1"/>
                  </a:moveTo>
                  <a:lnTo>
                    <a:pt x="0" y="7559"/>
                  </a:lnTo>
                  <a:lnTo>
                    <a:pt x="7558" y="13068"/>
                  </a:lnTo>
                  <a:lnTo>
                    <a:pt x="13067" y="5509"/>
                  </a:lnTo>
                  <a:lnTo>
                    <a:pt x="550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45" name="Google Shape;50;p2"/>
            <p:cNvGrpSpPr/>
            <p:nvPr/>
          </p:nvGrpSpPr>
          <p:grpSpPr>
            <a:xfrm>
              <a:off x="323686" y="5217289"/>
              <a:ext cx="1190894" cy="1306173"/>
              <a:chOff x="7360480" y="-132562"/>
              <a:chExt cx="917645" cy="1006478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46" name="Google Shape;51;p2"/>
              <p:cNvSpPr/>
              <p:nvPr/>
            </p:nvSpPr>
            <p:spPr>
              <a:xfrm rot="5400000">
                <a:off x="8194132" y="-132562"/>
                <a:ext cx="82946" cy="82946"/>
              </a:xfrm>
              <a:custGeom>
                <a:avLst/>
                <a:rect l="l" t="t" r="r" b="b"/>
                <a:pathLst>
                  <a:path w="1030" h="1030">
                    <a:moveTo>
                      <a:pt x="515" y="1"/>
                    </a:moveTo>
                    <a:cubicBezTo>
                      <a:pt x="230" y="1"/>
                      <a:pt x="0" y="233"/>
                      <a:pt x="0" y="515"/>
                    </a:cubicBezTo>
                    <a:cubicBezTo>
                      <a:pt x="0" y="800"/>
                      <a:pt x="233" y="1030"/>
                      <a:pt x="515" y="1030"/>
                    </a:cubicBezTo>
                    <a:cubicBezTo>
                      <a:pt x="800" y="1030"/>
                      <a:pt x="1029" y="797"/>
                      <a:pt x="1029" y="515"/>
                    </a:cubicBezTo>
                    <a:cubicBezTo>
                      <a:pt x="1029" y="233"/>
                      <a:pt x="797" y="1"/>
                      <a:pt x="5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7" name="Google Shape;52;p2"/>
              <p:cNvSpPr/>
              <p:nvPr/>
            </p:nvSpPr>
            <p:spPr>
              <a:xfrm rot="5400000">
                <a:off x="8194575" y="94389"/>
                <a:ext cx="82624" cy="82865"/>
              </a:xfrm>
              <a:custGeom>
                <a:avLst/>
                <a:rect l="l" t="t" r="r" b="b"/>
                <a:pathLst>
                  <a:path w="1026" h="1029">
                    <a:moveTo>
                      <a:pt x="512" y="1"/>
                    </a:moveTo>
                    <a:cubicBezTo>
                      <a:pt x="229" y="1"/>
                      <a:pt x="1" y="232"/>
                      <a:pt x="1" y="515"/>
                    </a:cubicBezTo>
                    <a:cubicBezTo>
                      <a:pt x="1" y="800"/>
                      <a:pt x="229" y="1029"/>
                      <a:pt x="515" y="1029"/>
                    </a:cubicBezTo>
                    <a:cubicBezTo>
                      <a:pt x="797" y="1029"/>
                      <a:pt x="1026" y="797"/>
                      <a:pt x="1026" y="515"/>
                    </a:cubicBezTo>
                    <a:cubicBezTo>
                      <a:pt x="1026" y="229"/>
                      <a:pt x="797" y="1"/>
                      <a:pt x="51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8" name="Google Shape;53;p2"/>
              <p:cNvSpPr/>
              <p:nvPr/>
            </p:nvSpPr>
            <p:spPr>
              <a:xfrm rot="5400000">
                <a:off x="8194696" y="328761"/>
                <a:ext cx="82865" cy="82865"/>
              </a:xfrm>
              <a:custGeom>
                <a:avLst/>
                <a:rect l="l" t="t" r="r" b="b"/>
                <a:pathLst>
                  <a:path w="1029" h="1029">
                    <a:moveTo>
                      <a:pt x="514" y="1"/>
                    </a:moveTo>
                    <a:cubicBezTo>
                      <a:pt x="229" y="1"/>
                      <a:pt x="0" y="232"/>
                      <a:pt x="0" y="514"/>
                    </a:cubicBezTo>
                    <a:cubicBezTo>
                      <a:pt x="0" y="797"/>
                      <a:pt x="232" y="1029"/>
                      <a:pt x="514" y="1029"/>
                    </a:cubicBezTo>
                    <a:cubicBezTo>
                      <a:pt x="800" y="1025"/>
                      <a:pt x="1028" y="797"/>
                      <a:pt x="1028" y="514"/>
                    </a:cubicBezTo>
                    <a:cubicBezTo>
                      <a:pt x="1028" y="229"/>
                      <a:pt x="796" y="1"/>
                      <a:pt x="51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9" name="Google Shape;54;p2"/>
              <p:cNvSpPr/>
              <p:nvPr/>
            </p:nvSpPr>
            <p:spPr>
              <a:xfrm rot="5400000">
                <a:off x="8195058" y="559544"/>
                <a:ext cx="82946" cy="82704"/>
              </a:xfrm>
              <a:custGeom>
                <a:avLst/>
                <a:rect l="l" t="t" r="r" b="b"/>
                <a:pathLst>
                  <a:path w="1030" h="1027">
                    <a:moveTo>
                      <a:pt x="512" y="1"/>
                    </a:moveTo>
                    <a:cubicBezTo>
                      <a:pt x="230" y="1"/>
                      <a:pt x="1" y="230"/>
                      <a:pt x="1" y="515"/>
                    </a:cubicBezTo>
                    <a:cubicBezTo>
                      <a:pt x="1" y="795"/>
                      <a:pt x="227" y="1026"/>
                      <a:pt x="509" y="1026"/>
                    </a:cubicBezTo>
                    <a:cubicBezTo>
                      <a:pt x="511" y="1026"/>
                      <a:pt x="513" y="1026"/>
                      <a:pt x="515" y="1026"/>
                    </a:cubicBezTo>
                    <a:cubicBezTo>
                      <a:pt x="797" y="1026"/>
                      <a:pt x="1030" y="797"/>
                      <a:pt x="1026" y="512"/>
                    </a:cubicBezTo>
                    <a:cubicBezTo>
                      <a:pt x="1026" y="230"/>
                      <a:pt x="797" y="1"/>
                      <a:pt x="51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" name="Google Shape;55;p2"/>
              <p:cNvSpPr/>
              <p:nvPr/>
            </p:nvSpPr>
            <p:spPr>
              <a:xfrm rot="5400000">
                <a:off x="8195340" y="790085"/>
                <a:ext cx="82865" cy="82704"/>
              </a:xfrm>
              <a:custGeom>
                <a:avLst/>
                <a:rect l="l" t="t" r="r" b="b"/>
                <a:pathLst>
                  <a:path w="1029" h="1027">
                    <a:moveTo>
                      <a:pt x="514" y="0"/>
                    </a:moveTo>
                    <a:cubicBezTo>
                      <a:pt x="229" y="0"/>
                      <a:pt x="0" y="230"/>
                      <a:pt x="0" y="515"/>
                    </a:cubicBezTo>
                    <a:cubicBezTo>
                      <a:pt x="0" y="797"/>
                      <a:pt x="233" y="1026"/>
                      <a:pt x="514" y="1026"/>
                    </a:cubicBezTo>
                    <a:cubicBezTo>
                      <a:pt x="800" y="1026"/>
                      <a:pt x="1029" y="797"/>
                      <a:pt x="1029" y="512"/>
                    </a:cubicBezTo>
                    <a:cubicBezTo>
                      <a:pt x="1029" y="230"/>
                      <a:pt x="796" y="0"/>
                      <a:pt x="51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" name="Google Shape;56;p2"/>
              <p:cNvSpPr/>
              <p:nvPr/>
            </p:nvSpPr>
            <p:spPr>
              <a:xfrm rot="5400000">
                <a:off x="7985719" y="-132322"/>
                <a:ext cx="82946" cy="82946"/>
              </a:xfrm>
              <a:custGeom>
                <a:avLst/>
                <a:rect l="l" t="t" r="r" b="b"/>
                <a:pathLst>
                  <a:path w="1030" h="1030">
                    <a:moveTo>
                      <a:pt x="515" y="1"/>
                    </a:moveTo>
                    <a:cubicBezTo>
                      <a:pt x="230" y="4"/>
                      <a:pt x="1" y="234"/>
                      <a:pt x="1" y="515"/>
                    </a:cubicBezTo>
                    <a:cubicBezTo>
                      <a:pt x="1" y="801"/>
                      <a:pt x="233" y="1030"/>
                      <a:pt x="515" y="1030"/>
                    </a:cubicBezTo>
                    <a:cubicBezTo>
                      <a:pt x="800" y="1030"/>
                      <a:pt x="1029" y="801"/>
                      <a:pt x="1029" y="515"/>
                    </a:cubicBezTo>
                    <a:cubicBezTo>
                      <a:pt x="1029" y="234"/>
                      <a:pt x="797" y="1"/>
                      <a:pt x="5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2" name="Google Shape;57;p2"/>
              <p:cNvSpPr/>
              <p:nvPr/>
            </p:nvSpPr>
            <p:spPr>
              <a:xfrm rot="5400000">
                <a:off x="7986162" y="94711"/>
                <a:ext cx="82624" cy="82865"/>
              </a:xfrm>
              <a:custGeom>
                <a:avLst/>
                <a:rect l="l" t="t" r="r" b="b"/>
                <a:pathLst>
                  <a:path w="1026" h="1029">
                    <a:moveTo>
                      <a:pt x="511" y="1"/>
                    </a:moveTo>
                    <a:cubicBezTo>
                      <a:pt x="229" y="1"/>
                      <a:pt x="0" y="233"/>
                      <a:pt x="0" y="515"/>
                    </a:cubicBezTo>
                    <a:cubicBezTo>
                      <a:pt x="0" y="800"/>
                      <a:pt x="229" y="1029"/>
                      <a:pt x="514" y="1029"/>
                    </a:cubicBezTo>
                    <a:cubicBezTo>
                      <a:pt x="796" y="1029"/>
                      <a:pt x="1026" y="797"/>
                      <a:pt x="1026" y="515"/>
                    </a:cubicBezTo>
                    <a:cubicBezTo>
                      <a:pt x="1026" y="229"/>
                      <a:pt x="796" y="1"/>
                      <a:pt x="51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3" name="Google Shape;58;p2"/>
              <p:cNvSpPr/>
              <p:nvPr/>
            </p:nvSpPr>
            <p:spPr>
              <a:xfrm rot="5400000">
                <a:off x="7986283" y="329003"/>
                <a:ext cx="82865" cy="82865"/>
              </a:xfrm>
              <a:custGeom>
                <a:avLst/>
                <a:rect l="l" t="t" r="r" b="b"/>
                <a:pathLst>
                  <a:path w="1029" h="1029">
                    <a:moveTo>
                      <a:pt x="515" y="1"/>
                    </a:moveTo>
                    <a:cubicBezTo>
                      <a:pt x="229" y="1"/>
                      <a:pt x="0" y="232"/>
                      <a:pt x="0" y="514"/>
                    </a:cubicBezTo>
                    <a:cubicBezTo>
                      <a:pt x="0" y="800"/>
                      <a:pt x="232" y="1029"/>
                      <a:pt x="515" y="1029"/>
                    </a:cubicBezTo>
                    <a:cubicBezTo>
                      <a:pt x="800" y="1029"/>
                      <a:pt x="1028" y="797"/>
                      <a:pt x="1028" y="514"/>
                    </a:cubicBezTo>
                    <a:cubicBezTo>
                      <a:pt x="1028" y="229"/>
                      <a:pt x="797" y="1"/>
                      <a:pt x="5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4" name="Google Shape;59;p2"/>
              <p:cNvSpPr/>
              <p:nvPr/>
            </p:nvSpPr>
            <p:spPr>
              <a:xfrm rot="5400000">
                <a:off x="7986807" y="559705"/>
                <a:ext cx="82624" cy="82704"/>
              </a:xfrm>
              <a:custGeom>
                <a:avLst/>
                <a:rect l="l" t="t" r="r" b="b"/>
                <a:pathLst>
                  <a:path w="1026" h="1027">
                    <a:moveTo>
                      <a:pt x="511" y="1"/>
                    </a:moveTo>
                    <a:cubicBezTo>
                      <a:pt x="229" y="1"/>
                      <a:pt x="1" y="230"/>
                      <a:pt x="1" y="515"/>
                    </a:cubicBezTo>
                    <a:cubicBezTo>
                      <a:pt x="1" y="795"/>
                      <a:pt x="226" y="1026"/>
                      <a:pt x="509" y="1026"/>
                    </a:cubicBezTo>
                    <a:cubicBezTo>
                      <a:pt x="511" y="1026"/>
                      <a:pt x="512" y="1026"/>
                      <a:pt x="514" y="1026"/>
                    </a:cubicBezTo>
                    <a:cubicBezTo>
                      <a:pt x="797" y="1026"/>
                      <a:pt x="1026" y="797"/>
                      <a:pt x="1026" y="512"/>
                    </a:cubicBezTo>
                    <a:cubicBezTo>
                      <a:pt x="1026" y="230"/>
                      <a:pt x="797" y="1"/>
                      <a:pt x="51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5" name="Google Shape;60;p2"/>
              <p:cNvSpPr/>
              <p:nvPr/>
            </p:nvSpPr>
            <p:spPr>
              <a:xfrm rot="5400000">
                <a:off x="7986887" y="790367"/>
                <a:ext cx="82946" cy="82704"/>
              </a:xfrm>
              <a:custGeom>
                <a:avLst/>
                <a:rect l="l" t="t" r="r" b="b"/>
                <a:pathLst>
                  <a:path w="1030" h="1027">
                    <a:moveTo>
                      <a:pt x="515" y="0"/>
                    </a:moveTo>
                    <a:cubicBezTo>
                      <a:pt x="230" y="0"/>
                      <a:pt x="0" y="230"/>
                      <a:pt x="0" y="515"/>
                    </a:cubicBezTo>
                    <a:cubicBezTo>
                      <a:pt x="0" y="797"/>
                      <a:pt x="233" y="1026"/>
                      <a:pt x="515" y="1026"/>
                    </a:cubicBezTo>
                    <a:cubicBezTo>
                      <a:pt x="800" y="1026"/>
                      <a:pt x="1029" y="797"/>
                      <a:pt x="1029" y="512"/>
                    </a:cubicBezTo>
                    <a:cubicBezTo>
                      <a:pt x="1029" y="230"/>
                      <a:pt x="797" y="0"/>
                      <a:pt x="51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" name="Google Shape;61;p2"/>
              <p:cNvSpPr/>
              <p:nvPr/>
            </p:nvSpPr>
            <p:spPr>
              <a:xfrm rot="5400000">
                <a:off x="7777146" y="-131917"/>
                <a:ext cx="82946" cy="82625"/>
              </a:xfrm>
              <a:custGeom>
                <a:avLst/>
                <a:rect l="l" t="t" r="r" b="b"/>
                <a:pathLst>
                  <a:path w="1030" h="1026">
                    <a:moveTo>
                      <a:pt x="521" y="0"/>
                    </a:moveTo>
                    <a:cubicBezTo>
                      <a:pt x="519" y="0"/>
                      <a:pt x="517" y="0"/>
                      <a:pt x="515" y="0"/>
                    </a:cubicBezTo>
                    <a:cubicBezTo>
                      <a:pt x="230" y="0"/>
                      <a:pt x="1" y="230"/>
                      <a:pt x="1" y="511"/>
                    </a:cubicBezTo>
                    <a:cubicBezTo>
                      <a:pt x="1" y="797"/>
                      <a:pt x="233" y="1026"/>
                      <a:pt x="515" y="1026"/>
                    </a:cubicBezTo>
                    <a:cubicBezTo>
                      <a:pt x="801" y="1026"/>
                      <a:pt x="1030" y="797"/>
                      <a:pt x="1030" y="511"/>
                    </a:cubicBezTo>
                    <a:cubicBezTo>
                      <a:pt x="1030" y="231"/>
                      <a:pt x="800" y="0"/>
                      <a:pt x="52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7" name="Google Shape;62;p2"/>
              <p:cNvSpPr/>
              <p:nvPr/>
            </p:nvSpPr>
            <p:spPr>
              <a:xfrm rot="5400000">
                <a:off x="7777750" y="94953"/>
                <a:ext cx="82624" cy="82865"/>
              </a:xfrm>
              <a:custGeom>
                <a:avLst/>
                <a:rect l="l" t="t" r="r" b="b"/>
                <a:pathLst>
                  <a:path w="1026" h="1029">
                    <a:moveTo>
                      <a:pt x="511" y="1"/>
                    </a:moveTo>
                    <a:cubicBezTo>
                      <a:pt x="230" y="1"/>
                      <a:pt x="0" y="233"/>
                      <a:pt x="0" y="515"/>
                    </a:cubicBezTo>
                    <a:cubicBezTo>
                      <a:pt x="0" y="800"/>
                      <a:pt x="230" y="1029"/>
                      <a:pt x="515" y="1029"/>
                    </a:cubicBezTo>
                    <a:cubicBezTo>
                      <a:pt x="797" y="1029"/>
                      <a:pt x="1026" y="797"/>
                      <a:pt x="1026" y="515"/>
                    </a:cubicBezTo>
                    <a:cubicBezTo>
                      <a:pt x="1026" y="229"/>
                      <a:pt x="797" y="1"/>
                      <a:pt x="51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8" name="Google Shape;63;p2"/>
              <p:cNvSpPr/>
              <p:nvPr/>
            </p:nvSpPr>
            <p:spPr>
              <a:xfrm rot="5400000">
                <a:off x="7777830" y="329285"/>
                <a:ext cx="82946" cy="82865"/>
              </a:xfrm>
              <a:custGeom>
                <a:avLst/>
                <a:rect l="l" t="t" r="r" b="b"/>
                <a:pathLst>
                  <a:path w="1030" h="1029">
                    <a:moveTo>
                      <a:pt x="515" y="1"/>
                    </a:moveTo>
                    <a:cubicBezTo>
                      <a:pt x="229" y="1"/>
                      <a:pt x="0" y="232"/>
                      <a:pt x="0" y="514"/>
                    </a:cubicBezTo>
                    <a:cubicBezTo>
                      <a:pt x="0" y="800"/>
                      <a:pt x="233" y="1029"/>
                      <a:pt x="515" y="1029"/>
                    </a:cubicBezTo>
                    <a:cubicBezTo>
                      <a:pt x="800" y="1029"/>
                      <a:pt x="1029" y="797"/>
                      <a:pt x="1029" y="514"/>
                    </a:cubicBezTo>
                    <a:cubicBezTo>
                      <a:pt x="1029" y="229"/>
                      <a:pt x="797" y="1"/>
                      <a:pt x="5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9" name="Google Shape;64;p2"/>
              <p:cNvSpPr/>
              <p:nvPr/>
            </p:nvSpPr>
            <p:spPr>
              <a:xfrm rot="5400000">
                <a:off x="7778273" y="559826"/>
                <a:ext cx="82624" cy="82946"/>
              </a:xfrm>
              <a:custGeom>
                <a:avLst/>
                <a:rect l="l" t="t" r="r" b="b"/>
                <a:pathLst>
                  <a:path w="1026" h="1030">
                    <a:moveTo>
                      <a:pt x="511" y="1"/>
                    </a:moveTo>
                    <a:cubicBezTo>
                      <a:pt x="229" y="1"/>
                      <a:pt x="1" y="230"/>
                      <a:pt x="1" y="515"/>
                    </a:cubicBezTo>
                    <a:cubicBezTo>
                      <a:pt x="1" y="797"/>
                      <a:pt x="229" y="1030"/>
                      <a:pt x="515" y="1030"/>
                    </a:cubicBezTo>
                    <a:cubicBezTo>
                      <a:pt x="797" y="1026"/>
                      <a:pt x="1026" y="797"/>
                      <a:pt x="1026" y="515"/>
                    </a:cubicBezTo>
                    <a:cubicBezTo>
                      <a:pt x="1026" y="230"/>
                      <a:pt x="797" y="1"/>
                      <a:pt x="51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0" name="Google Shape;65;p2"/>
              <p:cNvSpPr/>
              <p:nvPr/>
            </p:nvSpPr>
            <p:spPr>
              <a:xfrm rot="5400000">
                <a:off x="7778474" y="790608"/>
                <a:ext cx="82946" cy="82704"/>
              </a:xfrm>
              <a:custGeom>
                <a:avLst/>
                <a:rect l="l" t="t" r="r" b="b"/>
                <a:pathLst>
                  <a:path w="1030" h="1027">
                    <a:moveTo>
                      <a:pt x="515" y="1"/>
                    </a:moveTo>
                    <a:cubicBezTo>
                      <a:pt x="230" y="1"/>
                      <a:pt x="0" y="230"/>
                      <a:pt x="0" y="515"/>
                    </a:cubicBezTo>
                    <a:cubicBezTo>
                      <a:pt x="0" y="797"/>
                      <a:pt x="233" y="1026"/>
                      <a:pt x="515" y="1026"/>
                    </a:cubicBezTo>
                    <a:cubicBezTo>
                      <a:pt x="801" y="1026"/>
                      <a:pt x="1029" y="797"/>
                      <a:pt x="1029" y="512"/>
                    </a:cubicBezTo>
                    <a:cubicBezTo>
                      <a:pt x="1029" y="230"/>
                      <a:pt x="797" y="1"/>
                      <a:pt x="5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1" name="Google Shape;66;p2"/>
              <p:cNvSpPr/>
              <p:nvPr/>
            </p:nvSpPr>
            <p:spPr>
              <a:xfrm rot="5400000">
                <a:off x="7568773" y="-131635"/>
                <a:ext cx="82865" cy="82625"/>
              </a:xfrm>
              <a:custGeom>
                <a:avLst/>
                <a:rect l="l" t="t" r="r" b="b"/>
                <a:pathLst>
                  <a:path w="1029" h="1026">
                    <a:moveTo>
                      <a:pt x="520" y="0"/>
                    </a:moveTo>
                    <a:cubicBezTo>
                      <a:pt x="518" y="0"/>
                      <a:pt x="516" y="0"/>
                      <a:pt x="514" y="0"/>
                    </a:cubicBezTo>
                    <a:cubicBezTo>
                      <a:pt x="229" y="0"/>
                      <a:pt x="1" y="230"/>
                      <a:pt x="1" y="515"/>
                    </a:cubicBezTo>
                    <a:cubicBezTo>
                      <a:pt x="1" y="797"/>
                      <a:pt x="232" y="1026"/>
                      <a:pt x="514" y="1026"/>
                    </a:cubicBezTo>
                    <a:cubicBezTo>
                      <a:pt x="800" y="1026"/>
                      <a:pt x="1029" y="797"/>
                      <a:pt x="1029" y="512"/>
                    </a:cubicBezTo>
                    <a:cubicBezTo>
                      <a:pt x="1029" y="232"/>
                      <a:pt x="800" y="0"/>
                      <a:pt x="52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2" name="Google Shape;67;p2"/>
              <p:cNvSpPr/>
              <p:nvPr/>
            </p:nvSpPr>
            <p:spPr>
              <a:xfrm rot="5400000">
                <a:off x="7569297" y="95235"/>
                <a:ext cx="82704" cy="82865"/>
              </a:xfrm>
              <a:custGeom>
                <a:avLst/>
                <a:rect l="l" t="t" r="r" b="b"/>
                <a:pathLst>
                  <a:path w="1027" h="1029">
                    <a:moveTo>
                      <a:pt x="512" y="1"/>
                    </a:moveTo>
                    <a:cubicBezTo>
                      <a:pt x="230" y="1"/>
                      <a:pt x="0" y="233"/>
                      <a:pt x="0" y="515"/>
                    </a:cubicBezTo>
                    <a:cubicBezTo>
                      <a:pt x="0" y="800"/>
                      <a:pt x="230" y="1029"/>
                      <a:pt x="515" y="1029"/>
                    </a:cubicBezTo>
                    <a:cubicBezTo>
                      <a:pt x="797" y="1029"/>
                      <a:pt x="1026" y="797"/>
                      <a:pt x="1026" y="515"/>
                    </a:cubicBezTo>
                    <a:cubicBezTo>
                      <a:pt x="1026" y="229"/>
                      <a:pt x="797" y="1"/>
                      <a:pt x="51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3" name="Google Shape;68;p2"/>
              <p:cNvSpPr/>
              <p:nvPr/>
            </p:nvSpPr>
            <p:spPr>
              <a:xfrm rot="5400000">
                <a:off x="7569417" y="329526"/>
                <a:ext cx="82946" cy="82865"/>
              </a:xfrm>
              <a:custGeom>
                <a:avLst/>
                <a:rect l="l" t="t" r="r" b="b"/>
                <a:pathLst>
                  <a:path w="1030" h="1029">
                    <a:moveTo>
                      <a:pt x="515" y="1"/>
                    </a:moveTo>
                    <a:cubicBezTo>
                      <a:pt x="230" y="1"/>
                      <a:pt x="1" y="232"/>
                      <a:pt x="1" y="514"/>
                    </a:cubicBezTo>
                    <a:cubicBezTo>
                      <a:pt x="1" y="800"/>
                      <a:pt x="233" y="1029"/>
                      <a:pt x="515" y="1029"/>
                    </a:cubicBezTo>
                    <a:cubicBezTo>
                      <a:pt x="800" y="1029"/>
                      <a:pt x="1030" y="797"/>
                      <a:pt x="1030" y="514"/>
                    </a:cubicBezTo>
                    <a:cubicBezTo>
                      <a:pt x="1030" y="229"/>
                      <a:pt x="797" y="1"/>
                      <a:pt x="5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4" name="Google Shape;69;p2"/>
              <p:cNvSpPr/>
              <p:nvPr/>
            </p:nvSpPr>
            <p:spPr>
              <a:xfrm rot="5400000">
                <a:off x="7569901" y="560107"/>
                <a:ext cx="82543" cy="82946"/>
              </a:xfrm>
              <a:custGeom>
                <a:avLst/>
                <a:rect l="l" t="t" r="r" b="b"/>
                <a:pathLst>
                  <a:path w="1025" h="1030">
                    <a:moveTo>
                      <a:pt x="511" y="1"/>
                    </a:moveTo>
                    <a:cubicBezTo>
                      <a:pt x="229" y="1"/>
                      <a:pt x="0" y="233"/>
                      <a:pt x="0" y="515"/>
                    </a:cubicBezTo>
                    <a:cubicBezTo>
                      <a:pt x="0" y="797"/>
                      <a:pt x="229" y="1030"/>
                      <a:pt x="515" y="1030"/>
                    </a:cubicBezTo>
                    <a:cubicBezTo>
                      <a:pt x="796" y="1026"/>
                      <a:pt x="1025" y="797"/>
                      <a:pt x="1025" y="515"/>
                    </a:cubicBezTo>
                    <a:cubicBezTo>
                      <a:pt x="1025" y="230"/>
                      <a:pt x="796" y="1"/>
                      <a:pt x="51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" name="Google Shape;70;p2"/>
              <p:cNvSpPr/>
              <p:nvPr/>
            </p:nvSpPr>
            <p:spPr>
              <a:xfrm rot="5400000">
                <a:off x="7570102" y="790890"/>
                <a:ext cx="82865" cy="82704"/>
              </a:xfrm>
              <a:custGeom>
                <a:avLst/>
                <a:rect l="l" t="t" r="r" b="b"/>
                <a:pathLst>
                  <a:path w="1029" h="1027">
                    <a:moveTo>
                      <a:pt x="514" y="1"/>
                    </a:moveTo>
                    <a:cubicBezTo>
                      <a:pt x="229" y="1"/>
                      <a:pt x="0" y="230"/>
                      <a:pt x="0" y="515"/>
                    </a:cubicBezTo>
                    <a:cubicBezTo>
                      <a:pt x="0" y="797"/>
                      <a:pt x="232" y="1026"/>
                      <a:pt x="514" y="1026"/>
                    </a:cubicBezTo>
                    <a:cubicBezTo>
                      <a:pt x="800" y="1026"/>
                      <a:pt x="1028" y="797"/>
                      <a:pt x="1028" y="512"/>
                    </a:cubicBezTo>
                    <a:cubicBezTo>
                      <a:pt x="1028" y="230"/>
                      <a:pt x="797" y="1"/>
                      <a:pt x="51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" name="Google Shape;71;p2"/>
              <p:cNvSpPr/>
              <p:nvPr/>
            </p:nvSpPr>
            <p:spPr>
              <a:xfrm rot="5400000">
                <a:off x="7360360" y="-131394"/>
                <a:ext cx="82865" cy="82625"/>
              </a:xfrm>
              <a:custGeom>
                <a:avLst/>
                <a:rect l="l" t="t" r="r" b="b"/>
                <a:pathLst>
                  <a:path w="1029" h="1026">
                    <a:moveTo>
                      <a:pt x="515" y="0"/>
                    </a:moveTo>
                    <a:cubicBezTo>
                      <a:pt x="229" y="0"/>
                      <a:pt x="1" y="230"/>
                      <a:pt x="1" y="515"/>
                    </a:cubicBezTo>
                    <a:cubicBezTo>
                      <a:pt x="1" y="797"/>
                      <a:pt x="229" y="1026"/>
                      <a:pt x="515" y="1026"/>
                    </a:cubicBezTo>
                    <a:cubicBezTo>
                      <a:pt x="797" y="1026"/>
                      <a:pt x="1029" y="797"/>
                      <a:pt x="1029" y="512"/>
                    </a:cubicBezTo>
                    <a:cubicBezTo>
                      <a:pt x="1026" y="230"/>
                      <a:pt x="797" y="0"/>
                      <a:pt x="51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7" name="Google Shape;72;p2"/>
              <p:cNvSpPr/>
              <p:nvPr/>
            </p:nvSpPr>
            <p:spPr>
              <a:xfrm rot="5400000">
                <a:off x="7360723" y="95315"/>
                <a:ext cx="82946" cy="82946"/>
              </a:xfrm>
              <a:custGeom>
                <a:avLst/>
                <a:rect l="l" t="t" r="r" b="b"/>
                <a:pathLst>
                  <a:path w="1030" h="1030">
                    <a:moveTo>
                      <a:pt x="515" y="1"/>
                    </a:moveTo>
                    <a:cubicBezTo>
                      <a:pt x="233" y="4"/>
                      <a:pt x="0" y="233"/>
                      <a:pt x="4" y="515"/>
                    </a:cubicBezTo>
                    <a:cubicBezTo>
                      <a:pt x="4" y="800"/>
                      <a:pt x="233" y="1029"/>
                      <a:pt x="515" y="1029"/>
                    </a:cubicBezTo>
                    <a:cubicBezTo>
                      <a:pt x="801" y="1029"/>
                      <a:pt x="1029" y="800"/>
                      <a:pt x="1029" y="515"/>
                    </a:cubicBezTo>
                    <a:cubicBezTo>
                      <a:pt x="1029" y="233"/>
                      <a:pt x="801" y="1"/>
                      <a:pt x="5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8" name="Google Shape;73;p2"/>
              <p:cNvSpPr/>
              <p:nvPr/>
            </p:nvSpPr>
            <p:spPr>
              <a:xfrm rot="5400000">
                <a:off x="7361005" y="329768"/>
                <a:ext cx="82946" cy="82865"/>
              </a:xfrm>
              <a:custGeom>
                <a:avLst/>
                <a:rect l="l" t="t" r="r" b="b"/>
                <a:pathLst>
                  <a:path w="1030" h="1029">
                    <a:moveTo>
                      <a:pt x="515" y="1"/>
                    </a:moveTo>
                    <a:cubicBezTo>
                      <a:pt x="230" y="1"/>
                      <a:pt x="1" y="233"/>
                      <a:pt x="1" y="514"/>
                    </a:cubicBezTo>
                    <a:cubicBezTo>
                      <a:pt x="1" y="800"/>
                      <a:pt x="233" y="1029"/>
                      <a:pt x="515" y="1029"/>
                    </a:cubicBezTo>
                    <a:cubicBezTo>
                      <a:pt x="797" y="1029"/>
                      <a:pt x="1030" y="797"/>
                      <a:pt x="1030" y="514"/>
                    </a:cubicBezTo>
                    <a:cubicBezTo>
                      <a:pt x="1027" y="229"/>
                      <a:pt x="797" y="1"/>
                      <a:pt x="5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9" name="Google Shape;74;p2"/>
              <p:cNvSpPr/>
              <p:nvPr/>
            </p:nvSpPr>
            <p:spPr>
              <a:xfrm rot="5400000">
                <a:off x="7361327" y="560269"/>
                <a:ext cx="82865" cy="82946"/>
              </a:xfrm>
              <a:custGeom>
                <a:avLst/>
                <a:rect l="l" t="t" r="r" b="b"/>
                <a:pathLst>
                  <a:path w="1029" h="1030">
                    <a:moveTo>
                      <a:pt x="515" y="1"/>
                    </a:moveTo>
                    <a:cubicBezTo>
                      <a:pt x="233" y="1"/>
                      <a:pt x="0" y="233"/>
                      <a:pt x="3" y="515"/>
                    </a:cubicBezTo>
                    <a:cubicBezTo>
                      <a:pt x="3" y="801"/>
                      <a:pt x="233" y="1030"/>
                      <a:pt x="518" y="1030"/>
                    </a:cubicBezTo>
                    <a:cubicBezTo>
                      <a:pt x="800" y="1030"/>
                      <a:pt x="1029" y="797"/>
                      <a:pt x="1029" y="515"/>
                    </a:cubicBezTo>
                    <a:cubicBezTo>
                      <a:pt x="1029" y="230"/>
                      <a:pt x="800" y="1"/>
                      <a:pt x="5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0" name="Google Shape;75;p2"/>
              <p:cNvSpPr/>
              <p:nvPr/>
            </p:nvSpPr>
            <p:spPr>
              <a:xfrm rot="5400000">
                <a:off x="7361689" y="791132"/>
                <a:ext cx="82865" cy="82704"/>
              </a:xfrm>
              <a:custGeom>
                <a:avLst/>
                <a:rect l="l" t="t" r="r" b="b"/>
                <a:pathLst>
                  <a:path w="1029" h="1027">
                    <a:moveTo>
                      <a:pt x="515" y="1"/>
                    </a:moveTo>
                    <a:cubicBezTo>
                      <a:pt x="229" y="1"/>
                      <a:pt x="1" y="230"/>
                      <a:pt x="1" y="515"/>
                    </a:cubicBezTo>
                    <a:cubicBezTo>
                      <a:pt x="1" y="795"/>
                      <a:pt x="229" y="1026"/>
                      <a:pt x="509" y="1026"/>
                    </a:cubicBezTo>
                    <a:cubicBezTo>
                      <a:pt x="511" y="1026"/>
                      <a:pt x="513" y="1026"/>
                      <a:pt x="515" y="1026"/>
                    </a:cubicBezTo>
                    <a:cubicBezTo>
                      <a:pt x="797" y="1026"/>
                      <a:pt x="1029" y="797"/>
                      <a:pt x="1029" y="512"/>
                    </a:cubicBezTo>
                    <a:cubicBezTo>
                      <a:pt x="1029" y="230"/>
                      <a:pt x="797" y="1"/>
                      <a:pt x="5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  <p:hf dt="0"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контен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лавие 1"/>
          <p:cNvSpPr>
            <a:spLocks noGrp="1" noEditPoints="1"/>
          </p:cNvSpPr>
          <p:nvPr>
            <p:ph type="ctrTitle" hasCustomPrompt="1"/>
          </p:nvPr>
        </p:nvSpPr>
        <p:spPr>
          <a:xfrm>
            <a:off x="554038" y="365123"/>
            <a:ext cx="7949882" cy="857465"/>
          </a:xfrm>
        </p:spPr>
        <p:txBody>
          <a:bodyPr anchor="ctr">
            <a:noAutofit/>
          </a:bodyPr>
          <a:lstStyle>
            <a:lvl1pPr algn="l">
              <a:defRPr sz="3200" b="1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7" name="Правоъгълник 6"/>
          <p:cNvSpPr/>
          <p:nvPr userDrawn="1"/>
        </p:nvSpPr>
        <p:spPr>
          <a:xfrm>
            <a:off x="409548" y="365124"/>
            <a:ext cx="54000" cy="8574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</a:endParaRPr>
          </a:p>
        </p:txBody>
      </p:sp>
      <p:sp>
        <p:nvSpPr>
          <p:cNvPr id="8" name="Google Shape;124;p4"/>
          <p:cNvSpPr/>
          <p:nvPr userDrawn="1"/>
        </p:nvSpPr>
        <p:spPr>
          <a:xfrm rot="5400000">
            <a:off x="200123" y="5639761"/>
            <a:ext cx="587179" cy="587182"/>
          </a:xfrm>
          <a:custGeom>
            <a:avLst/>
            <a:rect l="l" t="t" r="r" b="b"/>
            <a:pathLst>
              <a:path w="13067" h="13068">
                <a:moveTo>
                  <a:pt x="5508" y="1"/>
                </a:moveTo>
                <a:lnTo>
                  <a:pt x="0" y="7559"/>
                </a:lnTo>
                <a:lnTo>
                  <a:pt x="7558" y="13068"/>
                </a:lnTo>
                <a:lnTo>
                  <a:pt x="13067" y="5509"/>
                </a:lnTo>
                <a:lnTo>
                  <a:pt x="550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" name="Google Shape;125;p4"/>
          <p:cNvSpPr/>
          <p:nvPr userDrawn="1"/>
        </p:nvSpPr>
        <p:spPr>
          <a:xfrm rot="5400000">
            <a:off x="1213205" y="6261319"/>
            <a:ext cx="353791" cy="350348"/>
          </a:xfrm>
          <a:custGeom>
            <a:avLst/>
            <a:rect l="l" t="t" r="r" b="b"/>
            <a:pathLst>
              <a:path w="7852" h="7775">
                <a:moveTo>
                  <a:pt x="444" y="1"/>
                </a:moveTo>
                <a:cubicBezTo>
                  <a:pt x="408" y="1"/>
                  <a:pt x="372" y="5"/>
                  <a:pt x="336" y="16"/>
                </a:cubicBezTo>
                <a:cubicBezTo>
                  <a:pt x="124" y="75"/>
                  <a:pt x="1" y="294"/>
                  <a:pt x="61" y="507"/>
                </a:cubicBezTo>
                <a:lnTo>
                  <a:pt x="728" y="2899"/>
                </a:lnTo>
                <a:cubicBezTo>
                  <a:pt x="776" y="3074"/>
                  <a:pt x="935" y="3191"/>
                  <a:pt x="1112" y="3191"/>
                </a:cubicBezTo>
                <a:cubicBezTo>
                  <a:pt x="1117" y="3191"/>
                  <a:pt x="1121" y="3191"/>
                  <a:pt x="1126" y="3191"/>
                </a:cubicBezTo>
                <a:lnTo>
                  <a:pt x="3292" y="3101"/>
                </a:lnTo>
                <a:lnTo>
                  <a:pt x="3877" y="5192"/>
                </a:lnTo>
                <a:cubicBezTo>
                  <a:pt x="3924" y="5361"/>
                  <a:pt x="4080" y="5481"/>
                  <a:pt x="4255" y="5481"/>
                </a:cubicBezTo>
                <a:cubicBezTo>
                  <a:pt x="4262" y="5481"/>
                  <a:pt x="4268" y="5481"/>
                  <a:pt x="4275" y="5481"/>
                </a:cubicBezTo>
                <a:lnTo>
                  <a:pt x="6445" y="5394"/>
                </a:lnTo>
                <a:lnTo>
                  <a:pt x="7025" y="7481"/>
                </a:lnTo>
                <a:cubicBezTo>
                  <a:pt x="7052" y="7574"/>
                  <a:pt x="7105" y="7647"/>
                  <a:pt x="7174" y="7697"/>
                </a:cubicBezTo>
                <a:cubicBezTo>
                  <a:pt x="7243" y="7746"/>
                  <a:pt x="7325" y="7774"/>
                  <a:pt x="7410" y="7774"/>
                </a:cubicBezTo>
                <a:cubicBezTo>
                  <a:pt x="7445" y="7774"/>
                  <a:pt x="7481" y="7769"/>
                  <a:pt x="7517" y="7760"/>
                </a:cubicBezTo>
                <a:cubicBezTo>
                  <a:pt x="7728" y="7700"/>
                  <a:pt x="7851" y="7481"/>
                  <a:pt x="7791" y="7268"/>
                </a:cubicBezTo>
                <a:lnTo>
                  <a:pt x="7125" y="4876"/>
                </a:lnTo>
                <a:cubicBezTo>
                  <a:pt x="7076" y="4702"/>
                  <a:pt x="6918" y="4585"/>
                  <a:pt x="6742" y="4585"/>
                </a:cubicBezTo>
                <a:cubicBezTo>
                  <a:pt x="6737" y="4585"/>
                  <a:pt x="6732" y="4585"/>
                  <a:pt x="6727" y="4585"/>
                </a:cubicBezTo>
                <a:lnTo>
                  <a:pt x="4560" y="4674"/>
                </a:lnTo>
                <a:lnTo>
                  <a:pt x="3976" y="2584"/>
                </a:lnTo>
                <a:cubicBezTo>
                  <a:pt x="3927" y="2409"/>
                  <a:pt x="3769" y="2291"/>
                  <a:pt x="3592" y="2291"/>
                </a:cubicBezTo>
                <a:cubicBezTo>
                  <a:pt x="3587" y="2291"/>
                  <a:pt x="3583" y="2291"/>
                  <a:pt x="3578" y="2291"/>
                </a:cubicBezTo>
                <a:lnTo>
                  <a:pt x="1411" y="2381"/>
                </a:lnTo>
                <a:lnTo>
                  <a:pt x="828" y="291"/>
                </a:lnTo>
                <a:cubicBezTo>
                  <a:pt x="778" y="117"/>
                  <a:pt x="618" y="1"/>
                  <a:pt x="44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" name="Google Shape;126;p4"/>
          <p:cNvSpPr/>
          <p:nvPr userDrawn="1"/>
        </p:nvSpPr>
        <p:spPr>
          <a:xfrm rot="5400000">
            <a:off x="7602359" y="287798"/>
            <a:ext cx="505967" cy="501056"/>
          </a:xfrm>
          <a:custGeom>
            <a:avLst/>
            <a:rect l="l" t="t" r="r" b="b"/>
            <a:pathLst>
              <a:path w="7852" h="7775">
                <a:moveTo>
                  <a:pt x="444" y="1"/>
                </a:moveTo>
                <a:cubicBezTo>
                  <a:pt x="408" y="1"/>
                  <a:pt x="372" y="5"/>
                  <a:pt x="336" y="16"/>
                </a:cubicBezTo>
                <a:cubicBezTo>
                  <a:pt x="124" y="75"/>
                  <a:pt x="1" y="294"/>
                  <a:pt x="61" y="507"/>
                </a:cubicBezTo>
                <a:lnTo>
                  <a:pt x="728" y="2899"/>
                </a:lnTo>
                <a:cubicBezTo>
                  <a:pt x="776" y="3074"/>
                  <a:pt x="935" y="3191"/>
                  <a:pt x="1112" y="3191"/>
                </a:cubicBezTo>
                <a:cubicBezTo>
                  <a:pt x="1117" y="3191"/>
                  <a:pt x="1121" y="3191"/>
                  <a:pt x="1126" y="3191"/>
                </a:cubicBezTo>
                <a:lnTo>
                  <a:pt x="3292" y="3101"/>
                </a:lnTo>
                <a:lnTo>
                  <a:pt x="3877" y="5192"/>
                </a:lnTo>
                <a:cubicBezTo>
                  <a:pt x="3924" y="5361"/>
                  <a:pt x="4080" y="5481"/>
                  <a:pt x="4255" y="5481"/>
                </a:cubicBezTo>
                <a:cubicBezTo>
                  <a:pt x="4262" y="5481"/>
                  <a:pt x="4268" y="5481"/>
                  <a:pt x="4275" y="5481"/>
                </a:cubicBezTo>
                <a:lnTo>
                  <a:pt x="6445" y="5394"/>
                </a:lnTo>
                <a:lnTo>
                  <a:pt x="7025" y="7481"/>
                </a:lnTo>
                <a:cubicBezTo>
                  <a:pt x="7052" y="7574"/>
                  <a:pt x="7105" y="7647"/>
                  <a:pt x="7174" y="7697"/>
                </a:cubicBezTo>
                <a:cubicBezTo>
                  <a:pt x="7243" y="7746"/>
                  <a:pt x="7325" y="7774"/>
                  <a:pt x="7410" y="7774"/>
                </a:cubicBezTo>
                <a:cubicBezTo>
                  <a:pt x="7445" y="7774"/>
                  <a:pt x="7481" y="7769"/>
                  <a:pt x="7517" y="7760"/>
                </a:cubicBezTo>
                <a:cubicBezTo>
                  <a:pt x="7728" y="7700"/>
                  <a:pt x="7851" y="7481"/>
                  <a:pt x="7791" y="7268"/>
                </a:cubicBezTo>
                <a:lnTo>
                  <a:pt x="7125" y="4876"/>
                </a:lnTo>
                <a:cubicBezTo>
                  <a:pt x="7076" y="4702"/>
                  <a:pt x="6918" y="4585"/>
                  <a:pt x="6742" y="4585"/>
                </a:cubicBezTo>
                <a:cubicBezTo>
                  <a:pt x="6737" y="4585"/>
                  <a:pt x="6732" y="4585"/>
                  <a:pt x="6727" y="4585"/>
                </a:cubicBezTo>
                <a:lnTo>
                  <a:pt x="4560" y="4674"/>
                </a:lnTo>
                <a:lnTo>
                  <a:pt x="3976" y="2584"/>
                </a:lnTo>
                <a:cubicBezTo>
                  <a:pt x="3927" y="2409"/>
                  <a:pt x="3769" y="2291"/>
                  <a:pt x="3592" y="2291"/>
                </a:cubicBezTo>
                <a:cubicBezTo>
                  <a:pt x="3587" y="2291"/>
                  <a:pt x="3583" y="2291"/>
                  <a:pt x="3578" y="2291"/>
                </a:cubicBezTo>
                <a:lnTo>
                  <a:pt x="1411" y="2381"/>
                </a:lnTo>
                <a:lnTo>
                  <a:pt x="828" y="291"/>
                </a:lnTo>
                <a:cubicBezTo>
                  <a:pt x="778" y="117"/>
                  <a:pt x="618" y="1"/>
                  <a:pt x="44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" name="Google Shape;127;p4"/>
          <p:cNvSpPr/>
          <p:nvPr userDrawn="1"/>
        </p:nvSpPr>
        <p:spPr>
          <a:xfrm rot="5400000">
            <a:off x="11656004" y="5758178"/>
            <a:ext cx="353791" cy="350348"/>
          </a:xfrm>
          <a:custGeom>
            <a:avLst/>
            <a:rect l="l" t="t" r="r" b="b"/>
            <a:pathLst>
              <a:path w="7852" h="7775">
                <a:moveTo>
                  <a:pt x="444" y="1"/>
                </a:moveTo>
                <a:cubicBezTo>
                  <a:pt x="408" y="1"/>
                  <a:pt x="372" y="5"/>
                  <a:pt x="336" y="16"/>
                </a:cubicBezTo>
                <a:cubicBezTo>
                  <a:pt x="124" y="75"/>
                  <a:pt x="1" y="294"/>
                  <a:pt x="61" y="507"/>
                </a:cubicBezTo>
                <a:lnTo>
                  <a:pt x="728" y="2899"/>
                </a:lnTo>
                <a:cubicBezTo>
                  <a:pt x="776" y="3074"/>
                  <a:pt x="935" y="3191"/>
                  <a:pt x="1112" y="3191"/>
                </a:cubicBezTo>
                <a:cubicBezTo>
                  <a:pt x="1117" y="3191"/>
                  <a:pt x="1121" y="3191"/>
                  <a:pt x="1126" y="3191"/>
                </a:cubicBezTo>
                <a:lnTo>
                  <a:pt x="3292" y="3101"/>
                </a:lnTo>
                <a:lnTo>
                  <a:pt x="3877" y="5192"/>
                </a:lnTo>
                <a:cubicBezTo>
                  <a:pt x="3924" y="5361"/>
                  <a:pt x="4080" y="5481"/>
                  <a:pt x="4255" y="5481"/>
                </a:cubicBezTo>
                <a:cubicBezTo>
                  <a:pt x="4262" y="5481"/>
                  <a:pt x="4268" y="5481"/>
                  <a:pt x="4275" y="5481"/>
                </a:cubicBezTo>
                <a:lnTo>
                  <a:pt x="6445" y="5394"/>
                </a:lnTo>
                <a:lnTo>
                  <a:pt x="7025" y="7481"/>
                </a:lnTo>
                <a:cubicBezTo>
                  <a:pt x="7052" y="7574"/>
                  <a:pt x="7105" y="7647"/>
                  <a:pt x="7174" y="7697"/>
                </a:cubicBezTo>
                <a:cubicBezTo>
                  <a:pt x="7243" y="7746"/>
                  <a:pt x="7325" y="7774"/>
                  <a:pt x="7410" y="7774"/>
                </a:cubicBezTo>
                <a:cubicBezTo>
                  <a:pt x="7445" y="7774"/>
                  <a:pt x="7481" y="7769"/>
                  <a:pt x="7517" y="7760"/>
                </a:cubicBezTo>
                <a:cubicBezTo>
                  <a:pt x="7728" y="7700"/>
                  <a:pt x="7851" y="7481"/>
                  <a:pt x="7791" y="7268"/>
                </a:cubicBezTo>
                <a:lnTo>
                  <a:pt x="7125" y="4876"/>
                </a:lnTo>
                <a:cubicBezTo>
                  <a:pt x="7076" y="4702"/>
                  <a:pt x="6918" y="4585"/>
                  <a:pt x="6742" y="4585"/>
                </a:cubicBezTo>
                <a:cubicBezTo>
                  <a:pt x="6737" y="4585"/>
                  <a:pt x="6732" y="4585"/>
                  <a:pt x="6727" y="4585"/>
                </a:cubicBezTo>
                <a:lnTo>
                  <a:pt x="4560" y="4674"/>
                </a:lnTo>
                <a:lnTo>
                  <a:pt x="3976" y="2584"/>
                </a:lnTo>
                <a:cubicBezTo>
                  <a:pt x="3927" y="2409"/>
                  <a:pt x="3769" y="2291"/>
                  <a:pt x="3592" y="2291"/>
                </a:cubicBezTo>
                <a:cubicBezTo>
                  <a:pt x="3587" y="2291"/>
                  <a:pt x="3583" y="2291"/>
                  <a:pt x="3578" y="2291"/>
                </a:cubicBezTo>
                <a:lnTo>
                  <a:pt x="1411" y="2381"/>
                </a:lnTo>
                <a:lnTo>
                  <a:pt x="828" y="291"/>
                </a:lnTo>
                <a:cubicBezTo>
                  <a:pt x="778" y="117"/>
                  <a:pt x="618" y="1"/>
                  <a:pt x="44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" name="Google Shape;128;p4"/>
          <p:cNvSpPr/>
          <p:nvPr userDrawn="1"/>
        </p:nvSpPr>
        <p:spPr>
          <a:xfrm rot="5400000">
            <a:off x="11502402" y="1041970"/>
            <a:ext cx="391770" cy="391650"/>
          </a:xfrm>
          <a:custGeom>
            <a:avLst/>
            <a:rect l="l" t="t" r="r" b="b"/>
            <a:pathLst>
              <a:path w="5646" h="5644">
                <a:moveTo>
                  <a:pt x="3120" y="0"/>
                </a:moveTo>
                <a:lnTo>
                  <a:pt x="2376" y="1533"/>
                </a:lnTo>
                <a:lnTo>
                  <a:pt x="843" y="790"/>
                </a:lnTo>
                <a:lnTo>
                  <a:pt x="1" y="2525"/>
                </a:lnTo>
                <a:lnTo>
                  <a:pt x="1537" y="3268"/>
                </a:lnTo>
                <a:lnTo>
                  <a:pt x="791" y="4801"/>
                </a:lnTo>
                <a:lnTo>
                  <a:pt x="2526" y="5644"/>
                </a:lnTo>
                <a:lnTo>
                  <a:pt x="3269" y="4111"/>
                </a:lnTo>
                <a:lnTo>
                  <a:pt x="4805" y="4855"/>
                </a:lnTo>
                <a:lnTo>
                  <a:pt x="5645" y="3120"/>
                </a:lnTo>
                <a:lnTo>
                  <a:pt x="4112" y="2376"/>
                </a:lnTo>
                <a:lnTo>
                  <a:pt x="4855" y="843"/>
                </a:lnTo>
                <a:lnTo>
                  <a:pt x="312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3" name="Google Shape;129;p4"/>
          <p:cNvGrpSpPr/>
          <p:nvPr/>
        </p:nvGrpSpPr>
        <p:grpSpPr>
          <a:xfrm>
            <a:off x="10808717" y="353601"/>
            <a:ext cx="1128944" cy="440254"/>
            <a:chOff x="720001" y="540000"/>
            <a:chExt cx="860224" cy="335461"/>
          </a:xfrm>
        </p:grpSpPr>
        <p:sp>
          <p:nvSpPr>
            <p:cNvPr id="14" name="Google Shape;130;p4"/>
            <p:cNvSpPr/>
            <p:nvPr/>
          </p:nvSpPr>
          <p:spPr>
            <a:xfrm rot="5400000">
              <a:off x="722132" y="797768"/>
              <a:ext cx="77888" cy="77497"/>
            </a:xfrm>
            <a:custGeom>
              <a:avLst/>
              <a:rect l="l" t="t" r="r" b="b"/>
              <a:pathLst>
                <a:path w="1205" h="1199">
                  <a:moveTo>
                    <a:pt x="603" y="0"/>
                  </a:moveTo>
                  <a:cubicBezTo>
                    <a:pt x="601" y="0"/>
                    <a:pt x="599" y="0"/>
                    <a:pt x="597" y="0"/>
                  </a:cubicBezTo>
                  <a:cubicBezTo>
                    <a:pt x="265" y="4"/>
                    <a:pt x="0" y="273"/>
                    <a:pt x="3" y="604"/>
                  </a:cubicBezTo>
                  <a:cubicBezTo>
                    <a:pt x="6" y="934"/>
                    <a:pt x="272" y="1198"/>
                    <a:pt x="601" y="1198"/>
                  </a:cubicBezTo>
                  <a:cubicBezTo>
                    <a:pt x="603" y="1198"/>
                    <a:pt x="605" y="1198"/>
                    <a:pt x="607" y="1198"/>
                  </a:cubicBezTo>
                  <a:cubicBezTo>
                    <a:pt x="939" y="1195"/>
                    <a:pt x="1204" y="922"/>
                    <a:pt x="1201" y="591"/>
                  </a:cubicBezTo>
                  <a:cubicBezTo>
                    <a:pt x="1198" y="264"/>
                    <a:pt x="929" y="0"/>
                    <a:pt x="6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" name="Google Shape;131;p4"/>
            <p:cNvSpPr/>
            <p:nvPr/>
          </p:nvSpPr>
          <p:spPr>
            <a:xfrm rot="5400000">
              <a:off x="719773" y="547467"/>
              <a:ext cx="77953" cy="77497"/>
            </a:xfrm>
            <a:custGeom>
              <a:avLst/>
              <a:rect l="l" t="t" r="r" b="b"/>
              <a:pathLst>
                <a:path w="1206" h="1199">
                  <a:moveTo>
                    <a:pt x="604" y="1"/>
                  </a:moveTo>
                  <a:cubicBezTo>
                    <a:pt x="602" y="1"/>
                    <a:pt x="600" y="1"/>
                    <a:pt x="598" y="1"/>
                  </a:cubicBezTo>
                  <a:cubicBezTo>
                    <a:pt x="266" y="4"/>
                    <a:pt x="1" y="273"/>
                    <a:pt x="4" y="605"/>
                  </a:cubicBezTo>
                  <a:cubicBezTo>
                    <a:pt x="8" y="935"/>
                    <a:pt x="276" y="1199"/>
                    <a:pt x="602" y="1199"/>
                  </a:cubicBezTo>
                  <a:cubicBezTo>
                    <a:pt x="604" y="1199"/>
                    <a:pt x="606" y="1199"/>
                    <a:pt x="608" y="1199"/>
                  </a:cubicBezTo>
                  <a:cubicBezTo>
                    <a:pt x="940" y="1195"/>
                    <a:pt x="1205" y="923"/>
                    <a:pt x="1202" y="592"/>
                  </a:cubicBezTo>
                  <a:cubicBezTo>
                    <a:pt x="1199" y="265"/>
                    <a:pt x="933" y="1"/>
                    <a:pt x="6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" name="Google Shape;132;p4"/>
            <p:cNvSpPr/>
            <p:nvPr/>
          </p:nvSpPr>
          <p:spPr>
            <a:xfrm rot="5400000">
              <a:off x="917264" y="795764"/>
              <a:ext cx="77953" cy="77562"/>
            </a:xfrm>
            <a:custGeom>
              <a:avLst/>
              <a:rect l="l" t="t" r="r" b="b"/>
              <a:pathLst>
                <a:path w="1206" h="1200">
                  <a:moveTo>
                    <a:pt x="604" y="1"/>
                  </a:moveTo>
                  <a:cubicBezTo>
                    <a:pt x="602" y="1"/>
                    <a:pt x="600" y="1"/>
                    <a:pt x="598" y="1"/>
                  </a:cubicBezTo>
                  <a:cubicBezTo>
                    <a:pt x="267" y="5"/>
                    <a:pt x="1" y="276"/>
                    <a:pt x="5" y="605"/>
                  </a:cubicBezTo>
                  <a:cubicBezTo>
                    <a:pt x="8" y="934"/>
                    <a:pt x="276" y="1199"/>
                    <a:pt x="603" y="1199"/>
                  </a:cubicBezTo>
                  <a:cubicBezTo>
                    <a:pt x="604" y="1199"/>
                    <a:pt x="606" y="1199"/>
                    <a:pt x="608" y="1199"/>
                  </a:cubicBezTo>
                  <a:cubicBezTo>
                    <a:pt x="940" y="1195"/>
                    <a:pt x="1206" y="927"/>
                    <a:pt x="1202" y="595"/>
                  </a:cubicBezTo>
                  <a:cubicBezTo>
                    <a:pt x="1199" y="265"/>
                    <a:pt x="933" y="1"/>
                    <a:pt x="6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" name="Google Shape;133;p4"/>
            <p:cNvSpPr/>
            <p:nvPr/>
          </p:nvSpPr>
          <p:spPr>
            <a:xfrm rot="5400000">
              <a:off x="914937" y="545819"/>
              <a:ext cx="77953" cy="77433"/>
            </a:xfrm>
            <a:custGeom>
              <a:avLst/>
              <a:rect l="l" t="t" r="r" b="b"/>
              <a:pathLst>
                <a:path w="1206" h="1198">
                  <a:moveTo>
                    <a:pt x="600" y="0"/>
                  </a:moveTo>
                  <a:cubicBezTo>
                    <a:pt x="598" y="0"/>
                    <a:pt x="596" y="0"/>
                    <a:pt x="594" y="0"/>
                  </a:cubicBezTo>
                  <a:cubicBezTo>
                    <a:pt x="265" y="3"/>
                    <a:pt x="0" y="276"/>
                    <a:pt x="3" y="605"/>
                  </a:cubicBezTo>
                  <a:cubicBezTo>
                    <a:pt x="7" y="934"/>
                    <a:pt x="272" y="1198"/>
                    <a:pt x="600" y="1198"/>
                  </a:cubicBezTo>
                  <a:cubicBezTo>
                    <a:pt x="603" y="1198"/>
                    <a:pt x="605" y="1198"/>
                    <a:pt x="608" y="1198"/>
                  </a:cubicBezTo>
                  <a:cubicBezTo>
                    <a:pt x="939" y="1195"/>
                    <a:pt x="1205" y="926"/>
                    <a:pt x="1201" y="594"/>
                  </a:cubicBezTo>
                  <a:cubicBezTo>
                    <a:pt x="1198" y="264"/>
                    <a:pt x="930" y="0"/>
                    <a:pt x="6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" name="Google Shape;134;p4"/>
            <p:cNvSpPr/>
            <p:nvPr/>
          </p:nvSpPr>
          <p:spPr>
            <a:xfrm rot="5400000">
              <a:off x="1112332" y="794213"/>
              <a:ext cx="77953" cy="77303"/>
            </a:xfrm>
            <a:custGeom>
              <a:avLst/>
              <a:rect l="l" t="t" r="r" b="b"/>
              <a:pathLst>
                <a:path w="1206" h="1196">
                  <a:moveTo>
                    <a:pt x="600" y="1"/>
                  </a:moveTo>
                  <a:cubicBezTo>
                    <a:pt x="598" y="1"/>
                    <a:pt x="597" y="1"/>
                    <a:pt x="595" y="1"/>
                  </a:cubicBezTo>
                  <a:cubicBezTo>
                    <a:pt x="266" y="1"/>
                    <a:pt x="0" y="273"/>
                    <a:pt x="4" y="605"/>
                  </a:cubicBezTo>
                  <a:cubicBezTo>
                    <a:pt x="7" y="932"/>
                    <a:pt x="273" y="1195"/>
                    <a:pt x="602" y="1195"/>
                  </a:cubicBezTo>
                  <a:cubicBezTo>
                    <a:pt x="604" y="1195"/>
                    <a:pt x="606" y="1195"/>
                    <a:pt x="608" y="1195"/>
                  </a:cubicBezTo>
                  <a:cubicBezTo>
                    <a:pt x="939" y="1195"/>
                    <a:pt x="1205" y="923"/>
                    <a:pt x="1201" y="592"/>
                  </a:cubicBezTo>
                  <a:cubicBezTo>
                    <a:pt x="1198" y="265"/>
                    <a:pt x="930" y="1"/>
                    <a:pt x="6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" name="Google Shape;135;p4"/>
            <p:cNvSpPr/>
            <p:nvPr/>
          </p:nvSpPr>
          <p:spPr>
            <a:xfrm rot="5400000">
              <a:off x="1109876" y="543815"/>
              <a:ext cx="77888" cy="77497"/>
            </a:xfrm>
            <a:custGeom>
              <a:avLst/>
              <a:rect l="l" t="t" r="r" b="b"/>
              <a:pathLst>
                <a:path w="1205" h="1199">
                  <a:moveTo>
                    <a:pt x="604" y="1"/>
                  </a:moveTo>
                  <a:cubicBezTo>
                    <a:pt x="602" y="1"/>
                    <a:pt x="600" y="1"/>
                    <a:pt x="598" y="1"/>
                  </a:cubicBezTo>
                  <a:cubicBezTo>
                    <a:pt x="266" y="4"/>
                    <a:pt x="1" y="272"/>
                    <a:pt x="4" y="604"/>
                  </a:cubicBezTo>
                  <a:cubicBezTo>
                    <a:pt x="7" y="933"/>
                    <a:pt x="279" y="1198"/>
                    <a:pt x="608" y="1198"/>
                  </a:cubicBezTo>
                  <a:cubicBezTo>
                    <a:pt x="940" y="1195"/>
                    <a:pt x="1205" y="923"/>
                    <a:pt x="1202" y="591"/>
                  </a:cubicBezTo>
                  <a:cubicBezTo>
                    <a:pt x="1198" y="265"/>
                    <a:pt x="929" y="1"/>
                    <a:pt x="6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" name="Google Shape;136;p4"/>
            <p:cNvSpPr/>
            <p:nvPr/>
          </p:nvSpPr>
          <p:spPr>
            <a:xfrm rot="5400000">
              <a:off x="1307400" y="792209"/>
              <a:ext cx="77888" cy="77497"/>
            </a:xfrm>
            <a:custGeom>
              <a:avLst/>
              <a:rect l="l" t="t" r="r" b="b"/>
              <a:pathLst>
                <a:path w="1205" h="1199">
                  <a:moveTo>
                    <a:pt x="603" y="0"/>
                  </a:moveTo>
                  <a:cubicBezTo>
                    <a:pt x="601" y="0"/>
                    <a:pt x="599" y="0"/>
                    <a:pt x="597" y="0"/>
                  </a:cubicBezTo>
                  <a:cubicBezTo>
                    <a:pt x="265" y="4"/>
                    <a:pt x="0" y="273"/>
                    <a:pt x="3" y="605"/>
                  </a:cubicBezTo>
                  <a:cubicBezTo>
                    <a:pt x="6" y="934"/>
                    <a:pt x="275" y="1198"/>
                    <a:pt x="600" y="1198"/>
                  </a:cubicBezTo>
                  <a:cubicBezTo>
                    <a:pt x="602" y="1198"/>
                    <a:pt x="604" y="1198"/>
                    <a:pt x="607" y="1198"/>
                  </a:cubicBezTo>
                  <a:cubicBezTo>
                    <a:pt x="939" y="1195"/>
                    <a:pt x="1204" y="923"/>
                    <a:pt x="1201" y="594"/>
                  </a:cubicBezTo>
                  <a:cubicBezTo>
                    <a:pt x="1198" y="264"/>
                    <a:pt x="932" y="0"/>
                    <a:pt x="6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" name="Google Shape;137;p4"/>
            <p:cNvSpPr/>
            <p:nvPr/>
          </p:nvSpPr>
          <p:spPr>
            <a:xfrm rot="5400000">
              <a:off x="1305137" y="542005"/>
              <a:ext cx="77759" cy="77497"/>
            </a:xfrm>
            <a:custGeom>
              <a:avLst/>
              <a:rect l="l" t="t" r="r" b="b"/>
              <a:pathLst>
                <a:path w="1203" h="1199">
                  <a:moveTo>
                    <a:pt x="601" y="1"/>
                  </a:moveTo>
                  <a:cubicBezTo>
                    <a:pt x="599" y="1"/>
                    <a:pt x="597" y="1"/>
                    <a:pt x="595" y="1"/>
                  </a:cubicBezTo>
                  <a:cubicBezTo>
                    <a:pt x="267" y="4"/>
                    <a:pt x="1" y="273"/>
                    <a:pt x="1" y="605"/>
                  </a:cubicBezTo>
                  <a:cubicBezTo>
                    <a:pt x="4" y="935"/>
                    <a:pt x="273" y="1199"/>
                    <a:pt x="602" y="1199"/>
                  </a:cubicBezTo>
                  <a:cubicBezTo>
                    <a:pt x="604" y="1199"/>
                    <a:pt x="606" y="1199"/>
                    <a:pt x="608" y="1199"/>
                  </a:cubicBezTo>
                  <a:cubicBezTo>
                    <a:pt x="936" y="1195"/>
                    <a:pt x="1202" y="923"/>
                    <a:pt x="1198" y="595"/>
                  </a:cubicBezTo>
                  <a:cubicBezTo>
                    <a:pt x="1195" y="265"/>
                    <a:pt x="930" y="1"/>
                    <a:pt x="6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" name="Google Shape;138;p4"/>
            <p:cNvSpPr/>
            <p:nvPr/>
          </p:nvSpPr>
          <p:spPr>
            <a:xfrm rot="5400000">
              <a:off x="1502597" y="790335"/>
              <a:ext cx="77759" cy="77497"/>
            </a:xfrm>
            <a:custGeom>
              <a:avLst/>
              <a:rect l="l" t="t" r="r" b="b"/>
              <a:pathLst>
                <a:path w="1203" h="1199">
                  <a:moveTo>
                    <a:pt x="602" y="0"/>
                  </a:moveTo>
                  <a:cubicBezTo>
                    <a:pt x="600" y="0"/>
                    <a:pt x="597" y="0"/>
                    <a:pt x="595" y="0"/>
                  </a:cubicBezTo>
                  <a:cubicBezTo>
                    <a:pt x="267" y="4"/>
                    <a:pt x="1" y="275"/>
                    <a:pt x="4" y="607"/>
                  </a:cubicBezTo>
                  <a:cubicBezTo>
                    <a:pt x="4" y="934"/>
                    <a:pt x="273" y="1198"/>
                    <a:pt x="603" y="1198"/>
                  </a:cubicBezTo>
                  <a:cubicBezTo>
                    <a:pt x="605" y="1198"/>
                    <a:pt x="607" y="1198"/>
                    <a:pt x="609" y="1198"/>
                  </a:cubicBezTo>
                  <a:cubicBezTo>
                    <a:pt x="937" y="1195"/>
                    <a:pt x="1203" y="926"/>
                    <a:pt x="1199" y="594"/>
                  </a:cubicBezTo>
                  <a:cubicBezTo>
                    <a:pt x="1199" y="265"/>
                    <a:pt x="931" y="0"/>
                    <a:pt x="6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" name="Google Shape;139;p4"/>
            <p:cNvSpPr/>
            <p:nvPr/>
          </p:nvSpPr>
          <p:spPr>
            <a:xfrm rot="5400000">
              <a:off x="1500205" y="540195"/>
              <a:ext cx="77888" cy="77497"/>
            </a:xfrm>
            <a:custGeom>
              <a:avLst/>
              <a:rect l="l" t="t" r="r" b="b"/>
              <a:pathLst>
                <a:path w="1205" h="1199">
                  <a:moveTo>
                    <a:pt x="603" y="0"/>
                  </a:moveTo>
                  <a:cubicBezTo>
                    <a:pt x="601" y="0"/>
                    <a:pt x="599" y="0"/>
                    <a:pt x="597" y="0"/>
                  </a:cubicBezTo>
                  <a:cubicBezTo>
                    <a:pt x="265" y="4"/>
                    <a:pt x="0" y="276"/>
                    <a:pt x="3" y="608"/>
                  </a:cubicBezTo>
                  <a:cubicBezTo>
                    <a:pt x="7" y="934"/>
                    <a:pt x="273" y="1199"/>
                    <a:pt x="601" y="1199"/>
                  </a:cubicBezTo>
                  <a:cubicBezTo>
                    <a:pt x="603" y="1199"/>
                    <a:pt x="605" y="1199"/>
                    <a:pt x="607" y="1199"/>
                  </a:cubicBezTo>
                  <a:cubicBezTo>
                    <a:pt x="939" y="1195"/>
                    <a:pt x="1204" y="926"/>
                    <a:pt x="1201" y="594"/>
                  </a:cubicBezTo>
                  <a:cubicBezTo>
                    <a:pt x="1198" y="265"/>
                    <a:pt x="929" y="0"/>
                    <a:pt x="6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4" name="Подзаглавие 2"/>
          <p:cNvSpPr>
            <a:spLocks noGrp="1" noEditPoints="1"/>
          </p:cNvSpPr>
          <p:nvPr>
            <p:ph type="subTitle" idx="1" hasCustomPrompt="1"/>
          </p:nvPr>
        </p:nvSpPr>
        <p:spPr>
          <a:xfrm>
            <a:off x="554037" y="1877599"/>
            <a:ext cx="4633105" cy="165091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 charset="0" panose="020B0604020202020204"/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ru-RU" altLang="en-US"/>
              <a:t>Щелкните для изменения стиля основного подзаголовка</a:t>
            </a:r>
          </a:p>
        </p:txBody>
      </p:sp>
      <p:sp>
        <p:nvSpPr>
          <p:cNvPr id="25" name="Текстов контейнер 43"/>
          <p:cNvSpPr>
            <a:spLocks noGrp="1" noEditPoints="1"/>
          </p:cNvSpPr>
          <p:nvPr>
            <p:ph type="body" sz="quarter" idx="13" hasCustomPrompt="1"/>
          </p:nvPr>
        </p:nvSpPr>
        <p:spPr>
          <a:xfrm>
            <a:off x="5444836" y="1877599"/>
            <a:ext cx="3059084" cy="1650910"/>
          </a:xfrm>
        </p:spPr>
        <p:txBody>
          <a:bodyPr>
            <a:norm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 charset="0" panose="020B0604020202020204"/>
              <a:buNone/>
              <a:defRPr sz="1600"/>
            </a:lvl1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  <a:p>
            <a:pPr lvl="1"/>
            <a:r>
              <a:rPr lang="ru-RU" altLang="en-US"/>
              <a:t>Второй уровень</a:t>
            </a:r>
          </a:p>
          <a:p>
            <a:pPr lvl="2"/>
            <a:r>
              <a:rPr lang="ru-RU" altLang="en-US"/>
              <a:t>Третий уровень</a:t>
            </a:r>
          </a:p>
          <a:p>
            <a:pPr lvl="3"/>
            <a:r>
              <a:rPr lang="ru-RU" altLang="en-US"/>
              <a:t>Четвертый уровень</a:t>
            </a:r>
          </a:p>
        </p:txBody>
      </p:sp>
    </p:spTree>
  </p:cSld>
  <p:clrMapOvr>
    <a:masterClrMapping/>
  </p:clrMapOvr>
  <p:hf dt="0" sldNum="0"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зображение и контен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лавие 1"/>
          <p:cNvSpPr>
            <a:spLocks noGrp="1" noEditPoints="1"/>
          </p:cNvSpPr>
          <p:nvPr>
            <p:ph type="ctrTitle" hasCustomPrompt="1"/>
          </p:nvPr>
        </p:nvSpPr>
        <p:spPr>
          <a:xfrm>
            <a:off x="682039" y="1195548"/>
            <a:ext cx="5764036" cy="1152043"/>
          </a:xfrm>
        </p:spPr>
        <p:txBody>
          <a:bodyPr anchor="ctr">
            <a:noAutofit/>
          </a:bodyPr>
          <a:lstStyle>
            <a:lvl1pPr algn="l"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7" name="Подзаглавие 2"/>
          <p:cNvSpPr>
            <a:spLocks noGrp="1" noEditPoints="1"/>
          </p:cNvSpPr>
          <p:nvPr>
            <p:ph type="subTitle" idx="1" hasCustomPrompt="1"/>
          </p:nvPr>
        </p:nvSpPr>
        <p:spPr>
          <a:xfrm>
            <a:off x="682039" y="4097194"/>
            <a:ext cx="5764036" cy="531110"/>
          </a:xfrm>
        </p:spPr>
        <p:txBody>
          <a:bodyPr anchor="b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ru-RU" altLang="en-US"/>
              <a:t>Щелкните для изменения стиля основного подзаголовка</a:t>
            </a:r>
          </a:p>
        </p:txBody>
      </p:sp>
      <p:sp>
        <p:nvSpPr>
          <p:cNvPr id="8" name="Правоъгълник 7"/>
          <p:cNvSpPr/>
          <p:nvPr userDrawn="1"/>
        </p:nvSpPr>
        <p:spPr>
          <a:xfrm>
            <a:off x="411402" y="493130"/>
            <a:ext cx="54000" cy="432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</a:endParaRPr>
          </a:p>
        </p:txBody>
      </p:sp>
      <p:grpSp>
        <p:nvGrpSpPr>
          <p:cNvPr id="9" name="Групиране 8"/>
          <p:cNvGrpSpPr/>
          <p:nvPr/>
        </p:nvGrpSpPr>
        <p:grpSpPr>
          <a:xfrm>
            <a:off x="200122" y="227023"/>
            <a:ext cx="11807952" cy="6386365"/>
            <a:chOff x="200122" y="227023"/>
            <a:chExt cx="11807952" cy="6386365"/>
          </a:xfrm>
        </p:grpSpPr>
        <p:sp>
          <p:nvSpPr>
            <p:cNvPr id="10" name="Google Shape;124;p4"/>
            <p:cNvSpPr/>
            <p:nvPr/>
          </p:nvSpPr>
          <p:spPr>
            <a:xfrm rot="5400000">
              <a:off x="200123" y="5639761"/>
              <a:ext cx="587179" cy="587182"/>
            </a:xfrm>
            <a:custGeom>
              <a:avLst/>
              <a:rect l="l" t="t" r="r" b="b"/>
              <a:pathLst>
                <a:path w="13067" h="13068">
                  <a:moveTo>
                    <a:pt x="5508" y="1"/>
                  </a:moveTo>
                  <a:lnTo>
                    <a:pt x="0" y="7559"/>
                  </a:lnTo>
                  <a:lnTo>
                    <a:pt x="7558" y="13068"/>
                  </a:lnTo>
                  <a:lnTo>
                    <a:pt x="13067" y="5509"/>
                  </a:lnTo>
                  <a:lnTo>
                    <a:pt x="55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" name="Google Shape;125;p4"/>
            <p:cNvSpPr/>
            <p:nvPr/>
          </p:nvSpPr>
          <p:spPr>
            <a:xfrm rot="5400000">
              <a:off x="1213205" y="6261319"/>
              <a:ext cx="353791" cy="350348"/>
            </a:xfrm>
            <a:custGeom>
              <a:avLst/>
              <a:rect l="l" t="t" r="r" b="b"/>
              <a:pathLst>
                <a:path w="7852" h="7775">
                  <a:moveTo>
                    <a:pt x="444" y="1"/>
                  </a:moveTo>
                  <a:cubicBezTo>
                    <a:pt x="408" y="1"/>
                    <a:pt x="372" y="5"/>
                    <a:pt x="336" y="16"/>
                  </a:cubicBezTo>
                  <a:cubicBezTo>
                    <a:pt x="124" y="75"/>
                    <a:pt x="1" y="294"/>
                    <a:pt x="61" y="507"/>
                  </a:cubicBezTo>
                  <a:lnTo>
                    <a:pt x="728" y="2899"/>
                  </a:lnTo>
                  <a:cubicBezTo>
                    <a:pt x="776" y="3074"/>
                    <a:pt x="935" y="3191"/>
                    <a:pt x="1112" y="3191"/>
                  </a:cubicBezTo>
                  <a:cubicBezTo>
                    <a:pt x="1117" y="3191"/>
                    <a:pt x="1121" y="3191"/>
                    <a:pt x="1126" y="3191"/>
                  </a:cubicBezTo>
                  <a:lnTo>
                    <a:pt x="3292" y="3101"/>
                  </a:lnTo>
                  <a:lnTo>
                    <a:pt x="3877" y="5192"/>
                  </a:lnTo>
                  <a:cubicBezTo>
                    <a:pt x="3924" y="5361"/>
                    <a:pt x="4080" y="5481"/>
                    <a:pt x="4255" y="5481"/>
                  </a:cubicBezTo>
                  <a:cubicBezTo>
                    <a:pt x="4262" y="5481"/>
                    <a:pt x="4268" y="5481"/>
                    <a:pt x="4275" y="5481"/>
                  </a:cubicBezTo>
                  <a:lnTo>
                    <a:pt x="6445" y="5394"/>
                  </a:lnTo>
                  <a:lnTo>
                    <a:pt x="7025" y="7481"/>
                  </a:lnTo>
                  <a:cubicBezTo>
                    <a:pt x="7052" y="7574"/>
                    <a:pt x="7105" y="7647"/>
                    <a:pt x="7174" y="7697"/>
                  </a:cubicBezTo>
                  <a:cubicBezTo>
                    <a:pt x="7243" y="7746"/>
                    <a:pt x="7325" y="7774"/>
                    <a:pt x="7410" y="7774"/>
                  </a:cubicBezTo>
                  <a:cubicBezTo>
                    <a:pt x="7445" y="7774"/>
                    <a:pt x="7481" y="7769"/>
                    <a:pt x="7517" y="7760"/>
                  </a:cubicBezTo>
                  <a:cubicBezTo>
                    <a:pt x="7728" y="7700"/>
                    <a:pt x="7851" y="7481"/>
                    <a:pt x="7791" y="7268"/>
                  </a:cubicBezTo>
                  <a:lnTo>
                    <a:pt x="7125" y="4876"/>
                  </a:lnTo>
                  <a:cubicBezTo>
                    <a:pt x="7076" y="4702"/>
                    <a:pt x="6918" y="4585"/>
                    <a:pt x="6742" y="4585"/>
                  </a:cubicBezTo>
                  <a:cubicBezTo>
                    <a:pt x="6737" y="4585"/>
                    <a:pt x="6732" y="4585"/>
                    <a:pt x="6727" y="4585"/>
                  </a:cubicBezTo>
                  <a:lnTo>
                    <a:pt x="4560" y="4674"/>
                  </a:lnTo>
                  <a:lnTo>
                    <a:pt x="3976" y="2584"/>
                  </a:lnTo>
                  <a:cubicBezTo>
                    <a:pt x="3927" y="2409"/>
                    <a:pt x="3769" y="2291"/>
                    <a:pt x="3592" y="2291"/>
                  </a:cubicBezTo>
                  <a:cubicBezTo>
                    <a:pt x="3587" y="2291"/>
                    <a:pt x="3583" y="2291"/>
                    <a:pt x="3578" y="2291"/>
                  </a:cubicBezTo>
                  <a:lnTo>
                    <a:pt x="1411" y="2381"/>
                  </a:lnTo>
                  <a:lnTo>
                    <a:pt x="828" y="291"/>
                  </a:lnTo>
                  <a:cubicBezTo>
                    <a:pt x="778" y="117"/>
                    <a:pt x="618" y="1"/>
                    <a:pt x="4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" name="Google Shape;126;p4"/>
            <p:cNvSpPr/>
            <p:nvPr/>
          </p:nvSpPr>
          <p:spPr>
            <a:xfrm rot="5400000">
              <a:off x="9633256" y="229479"/>
              <a:ext cx="505967" cy="501056"/>
            </a:xfrm>
            <a:custGeom>
              <a:avLst/>
              <a:rect l="l" t="t" r="r" b="b"/>
              <a:pathLst>
                <a:path w="7852" h="7775">
                  <a:moveTo>
                    <a:pt x="444" y="1"/>
                  </a:moveTo>
                  <a:cubicBezTo>
                    <a:pt x="408" y="1"/>
                    <a:pt x="372" y="5"/>
                    <a:pt x="336" y="16"/>
                  </a:cubicBezTo>
                  <a:cubicBezTo>
                    <a:pt x="124" y="75"/>
                    <a:pt x="1" y="294"/>
                    <a:pt x="61" y="507"/>
                  </a:cubicBezTo>
                  <a:lnTo>
                    <a:pt x="728" y="2899"/>
                  </a:lnTo>
                  <a:cubicBezTo>
                    <a:pt x="776" y="3074"/>
                    <a:pt x="935" y="3191"/>
                    <a:pt x="1112" y="3191"/>
                  </a:cubicBezTo>
                  <a:cubicBezTo>
                    <a:pt x="1117" y="3191"/>
                    <a:pt x="1121" y="3191"/>
                    <a:pt x="1126" y="3191"/>
                  </a:cubicBezTo>
                  <a:lnTo>
                    <a:pt x="3292" y="3101"/>
                  </a:lnTo>
                  <a:lnTo>
                    <a:pt x="3877" y="5192"/>
                  </a:lnTo>
                  <a:cubicBezTo>
                    <a:pt x="3924" y="5361"/>
                    <a:pt x="4080" y="5481"/>
                    <a:pt x="4255" y="5481"/>
                  </a:cubicBezTo>
                  <a:cubicBezTo>
                    <a:pt x="4262" y="5481"/>
                    <a:pt x="4268" y="5481"/>
                    <a:pt x="4275" y="5481"/>
                  </a:cubicBezTo>
                  <a:lnTo>
                    <a:pt x="6445" y="5394"/>
                  </a:lnTo>
                  <a:lnTo>
                    <a:pt x="7025" y="7481"/>
                  </a:lnTo>
                  <a:cubicBezTo>
                    <a:pt x="7052" y="7574"/>
                    <a:pt x="7105" y="7647"/>
                    <a:pt x="7174" y="7697"/>
                  </a:cubicBezTo>
                  <a:cubicBezTo>
                    <a:pt x="7243" y="7746"/>
                    <a:pt x="7325" y="7774"/>
                    <a:pt x="7410" y="7774"/>
                  </a:cubicBezTo>
                  <a:cubicBezTo>
                    <a:pt x="7445" y="7774"/>
                    <a:pt x="7481" y="7769"/>
                    <a:pt x="7517" y="7760"/>
                  </a:cubicBezTo>
                  <a:cubicBezTo>
                    <a:pt x="7728" y="7700"/>
                    <a:pt x="7851" y="7481"/>
                    <a:pt x="7791" y="7268"/>
                  </a:cubicBezTo>
                  <a:lnTo>
                    <a:pt x="7125" y="4876"/>
                  </a:lnTo>
                  <a:cubicBezTo>
                    <a:pt x="7076" y="4702"/>
                    <a:pt x="6918" y="4585"/>
                    <a:pt x="6742" y="4585"/>
                  </a:cubicBezTo>
                  <a:cubicBezTo>
                    <a:pt x="6737" y="4585"/>
                    <a:pt x="6732" y="4585"/>
                    <a:pt x="6727" y="4585"/>
                  </a:cubicBezTo>
                  <a:lnTo>
                    <a:pt x="4560" y="4674"/>
                  </a:lnTo>
                  <a:lnTo>
                    <a:pt x="3976" y="2584"/>
                  </a:lnTo>
                  <a:cubicBezTo>
                    <a:pt x="3927" y="2409"/>
                    <a:pt x="3769" y="2291"/>
                    <a:pt x="3592" y="2291"/>
                  </a:cubicBezTo>
                  <a:cubicBezTo>
                    <a:pt x="3587" y="2291"/>
                    <a:pt x="3583" y="2291"/>
                    <a:pt x="3578" y="2291"/>
                  </a:cubicBezTo>
                  <a:lnTo>
                    <a:pt x="1411" y="2381"/>
                  </a:lnTo>
                  <a:lnTo>
                    <a:pt x="828" y="291"/>
                  </a:lnTo>
                  <a:cubicBezTo>
                    <a:pt x="778" y="117"/>
                    <a:pt x="618" y="1"/>
                    <a:pt x="4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" name="Google Shape;127;p4"/>
            <p:cNvSpPr/>
            <p:nvPr/>
          </p:nvSpPr>
          <p:spPr>
            <a:xfrm rot="5400000">
              <a:off x="11656004" y="5758178"/>
              <a:ext cx="353791" cy="350348"/>
            </a:xfrm>
            <a:custGeom>
              <a:avLst/>
              <a:rect l="l" t="t" r="r" b="b"/>
              <a:pathLst>
                <a:path w="7852" h="7775">
                  <a:moveTo>
                    <a:pt x="444" y="1"/>
                  </a:moveTo>
                  <a:cubicBezTo>
                    <a:pt x="408" y="1"/>
                    <a:pt x="372" y="5"/>
                    <a:pt x="336" y="16"/>
                  </a:cubicBezTo>
                  <a:cubicBezTo>
                    <a:pt x="124" y="75"/>
                    <a:pt x="1" y="294"/>
                    <a:pt x="61" y="507"/>
                  </a:cubicBezTo>
                  <a:lnTo>
                    <a:pt x="728" y="2899"/>
                  </a:lnTo>
                  <a:cubicBezTo>
                    <a:pt x="776" y="3074"/>
                    <a:pt x="935" y="3191"/>
                    <a:pt x="1112" y="3191"/>
                  </a:cubicBezTo>
                  <a:cubicBezTo>
                    <a:pt x="1117" y="3191"/>
                    <a:pt x="1121" y="3191"/>
                    <a:pt x="1126" y="3191"/>
                  </a:cubicBezTo>
                  <a:lnTo>
                    <a:pt x="3292" y="3101"/>
                  </a:lnTo>
                  <a:lnTo>
                    <a:pt x="3877" y="5192"/>
                  </a:lnTo>
                  <a:cubicBezTo>
                    <a:pt x="3924" y="5361"/>
                    <a:pt x="4080" y="5481"/>
                    <a:pt x="4255" y="5481"/>
                  </a:cubicBezTo>
                  <a:cubicBezTo>
                    <a:pt x="4262" y="5481"/>
                    <a:pt x="4268" y="5481"/>
                    <a:pt x="4275" y="5481"/>
                  </a:cubicBezTo>
                  <a:lnTo>
                    <a:pt x="6445" y="5394"/>
                  </a:lnTo>
                  <a:lnTo>
                    <a:pt x="7025" y="7481"/>
                  </a:lnTo>
                  <a:cubicBezTo>
                    <a:pt x="7052" y="7574"/>
                    <a:pt x="7105" y="7647"/>
                    <a:pt x="7174" y="7697"/>
                  </a:cubicBezTo>
                  <a:cubicBezTo>
                    <a:pt x="7243" y="7746"/>
                    <a:pt x="7325" y="7774"/>
                    <a:pt x="7410" y="7774"/>
                  </a:cubicBezTo>
                  <a:cubicBezTo>
                    <a:pt x="7445" y="7774"/>
                    <a:pt x="7481" y="7769"/>
                    <a:pt x="7517" y="7760"/>
                  </a:cubicBezTo>
                  <a:cubicBezTo>
                    <a:pt x="7728" y="7700"/>
                    <a:pt x="7851" y="7481"/>
                    <a:pt x="7791" y="7268"/>
                  </a:cubicBezTo>
                  <a:lnTo>
                    <a:pt x="7125" y="4876"/>
                  </a:lnTo>
                  <a:cubicBezTo>
                    <a:pt x="7076" y="4702"/>
                    <a:pt x="6918" y="4585"/>
                    <a:pt x="6742" y="4585"/>
                  </a:cubicBezTo>
                  <a:cubicBezTo>
                    <a:pt x="6737" y="4585"/>
                    <a:pt x="6732" y="4585"/>
                    <a:pt x="6727" y="4585"/>
                  </a:cubicBezTo>
                  <a:lnTo>
                    <a:pt x="4560" y="4674"/>
                  </a:lnTo>
                  <a:lnTo>
                    <a:pt x="3976" y="2584"/>
                  </a:lnTo>
                  <a:cubicBezTo>
                    <a:pt x="3927" y="2409"/>
                    <a:pt x="3769" y="2291"/>
                    <a:pt x="3592" y="2291"/>
                  </a:cubicBezTo>
                  <a:cubicBezTo>
                    <a:pt x="3587" y="2291"/>
                    <a:pt x="3583" y="2291"/>
                    <a:pt x="3578" y="2291"/>
                  </a:cubicBezTo>
                  <a:lnTo>
                    <a:pt x="1411" y="2381"/>
                  </a:lnTo>
                  <a:lnTo>
                    <a:pt x="828" y="291"/>
                  </a:lnTo>
                  <a:cubicBezTo>
                    <a:pt x="778" y="117"/>
                    <a:pt x="618" y="1"/>
                    <a:pt x="4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" name="Google Shape;128;p4"/>
            <p:cNvSpPr/>
            <p:nvPr/>
          </p:nvSpPr>
          <p:spPr>
            <a:xfrm rot="5400000">
              <a:off x="11502402" y="1041970"/>
              <a:ext cx="391770" cy="391650"/>
            </a:xfrm>
            <a:custGeom>
              <a:avLst/>
              <a:rect l="l" t="t" r="r" b="b"/>
              <a:pathLst>
                <a:path w="5646" h="5644">
                  <a:moveTo>
                    <a:pt x="3120" y="0"/>
                  </a:moveTo>
                  <a:lnTo>
                    <a:pt x="2376" y="1533"/>
                  </a:lnTo>
                  <a:lnTo>
                    <a:pt x="843" y="790"/>
                  </a:lnTo>
                  <a:lnTo>
                    <a:pt x="1" y="2525"/>
                  </a:lnTo>
                  <a:lnTo>
                    <a:pt x="1537" y="3268"/>
                  </a:lnTo>
                  <a:lnTo>
                    <a:pt x="791" y="4801"/>
                  </a:lnTo>
                  <a:lnTo>
                    <a:pt x="2526" y="5644"/>
                  </a:lnTo>
                  <a:lnTo>
                    <a:pt x="3269" y="4111"/>
                  </a:lnTo>
                  <a:lnTo>
                    <a:pt x="4805" y="4855"/>
                  </a:lnTo>
                  <a:lnTo>
                    <a:pt x="5645" y="3120"/>
                  </a:lnTo>
                  <a:lnTo>
                    <a:pt x="4112" y="2376"/>
                  </a:lnTo>
                  <a:lnTo>
                    <a:pt x="4855" y="843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5" name="Google Shape;129;p4"/>
            <p:cNvGrpSpPr/>
            <p:nvPr/>
          </p:nvGrpSpPr>
          <p:grpSpPr>
            <a:xfrm>
              <a:off x="10808717" y="353601"/>
              <a:ext cx="1128944" cy="440254"/>
              <a:chOff x="720001" y="540000"/>
              <a:chExt cx="860224" cy="335461"/>
            </a:xfrm>
          </p:grpSpPr>
          <p:sp>
            <p:nvSpPr>
              <p:cNvPr id="16" name="Google Shape;130;p4"/>
              <p:cNvSpPr/>
              <p:nvPr/>
            </p:nvSpPr>
            <p:spPr>
              <a:xfrm rot="5400000">
                <a:off x="722132" y="797768"/>
                <a:ext cx="77888" cy="77497"/>
              </a:xfrm>
              <a:custGeom>
                <a:avLst/>
                <a:rect l="l" t="t" r="r" b="b"/>
                <a:pathLst>
                  <a:path w="1205" h="1199">
                    <a:moveTo>
                      <a:pt x="603" y="0"/>
                    </a:moveTo>
                    <a:cubicBezTo>
                      <a:pt x="601" y="0"/>
                      <a:pt x="599" y="0"/>
                      <a:pt x="597" y="0"/>
                    </a:cubicBezTo>
                    <a:cubicBezTo>
                      <a:pt x="265" y="4"/>
                      <a:pt x="0" y="273"/>
                      <a:pt x="3" y="604"/>
                    </a:cubicBezTo>
                    <a:cubicBezTo>
                      <a:pt x="6" y="934"/>
                      <a:pt x="272" y="1198"/>
                      <a:pt x="601" y="1198"/>
                    </a:cubicBezTo>
                    <a:cubicBezTo>
                      <a:pt x="603" y="1198"/>
                      <a:pt x="605" y="1198"/>
                      <a:pt x="607" y="1198"/>
                    </a:cubicBezTo>
                    <a:cubicBezTo>
                      <a:pt x="939" y="1195"/>
                      <a:pt x="1204" y="922"/>
                      <a:pt x="1201" y="591"/>
                    </a:cubicBezTo>
                    <a:cubicBezTo>
                      <a:pt x="1198" y="264"/>
                      <a:pt x="929" y="0"/>
                      <a:pt x="6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" name="Google Shape;131;p4"/>
              <p:cNvSpPr/>
              <p:nvPr/>
            </p:nvSpPr>
            <p:spPr>
              <a:xfrm rot="5400000">
                <a:off x="719773" y="547467"/>
                <a:ext cx="77953" cy="77497"/>
              </a:xfrm>
              <a:custGeom>
                <a:avLst/>
                <a:rect l="l" t="t" r="r" b="b"/>
                <a:pathLst>
                  <a:path w="1206" h="1199">
                    <a:moveTo>
                      <a:pt x="604" y="1"/>
                    </a:moveTo>
                    <a:cubicBezTo>
                      <a:pt x="602" y="1"/>
                      <a:pt x="600" y="1"/>
                      <a:pt x="598" y="1"/>
                    </a:cubicBezTo>
                    <a:cubicBezTo>
                      <a:pt x="266" y="4"/>
                      <a:pt x="1" y="273"/>
                      <a:pt x="4" y="605"/>
                    </a:cubicBezTo>
                    <a:cubicBezTo>
                      <a:pt x="8" y="935"/>
                      <a:pt x="276" y="1199"/>
                      <a:pt x="602" y="1199"/>
                    </a:cubicBezTo>
                    <a:cubicBezTo>
                      <a:pt x="604" y="1199"/>
                      <a:pt x="606" y="1199"/>
                      <a:pt x="608" y="1199"/>
                    </a:cubicBezTo>
                    <a:cubicBezTo>
                      <a:pt x="940" y="1195"/>
                      <a:pt x="1205" y="923"/>
                      <a:pt x="1202" y="592"/>
                    </a:cubicBezTo>
                    <a:cubicBezTo>
                      <a:pt x="1199" y="265"/>
                      <a:pt x="933" y="1"/>
                      <a:pt x="6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" name="Google Shape;132;p4"/>
              <p:cNvSpPr/>
              <p:nvPr/>
            </p:nvSpPr>
            <p:spPr>
              <a:xfrm rot="5400000">
                <a:off x="917264" y="795764"/>
                <a:ext cx="77953" cy="77562"/>
              </a:xfrm>
              <a:custGeom>
                <a:avLst/>
                <a:rect l="l" t="t" r="r" b="b"/>
                <a:pathLst>
                  <a:path w="1206" h="1200">
                    <a:moveTo>
                      <a:pt x="604" y="1"/>
                    </a:moveTo>
                    <a:cubicBezTo>
                      <a:pt x="602" y="1"/>
                      <a:pt x="600" y="1"/>
                      <a:pt x="598" y="1"/>
                    </a:cubicBezTo>
                    <a:cubicBezTo>
                      <a:pt x="267" y="5"/>
                      <a:pt x="1" y="276"/>
                      <a:pt x="5" y="605"/>
                    </a:cubicBezTo>
                    <a:cubicBezTo>
                      <a:pt x="8" y="934"/>
                      <a:pt x="276" y="1199"/>
                      <a:pt x="603" y="1199"/>
                    </a:cubicBezTo>
                    <a:cubicBezTo>
                      <a:pt x="604" y="1199"/>
                      <a:pt x="606" y="1199"/>
                      <a:pt x="608" y="1199"/>
                    </a:cubicBezTo>
                    <a:cubicBezTo>
                      <a:pt x="940" y="1195"/>
                      <a:pt x="1206" y="927"/>
                      <a:pt x="1202" y="595"/>
                    </a:cubicBezTo>
                    <a:cubicBezTo>
                      <a:pt x="1199" y="265"/>
                      <a:pt x="933" y="1"/>
                      <a:pt x="6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" name="Google Shape;133;p4"/>
              <p:cNvSpPr/>
              <p:nvPr/>
            </p:nvSpPr>
            <p:spPr>
              <a:xfrm rot="5400000">
                <a:off x="914937" y="545819"/>
                <a:ext cx="77953" cy="77433"/>
              </a:xfrm>
              <a:custGeom>
                <a:avLst/>
                <a:rect l="l" t="t" r="r" b="b"/>
                <a:pathLst>
                  <a:path w="1206" h="1198">
                    <a:moveTo>
                      <a:pt x="600" y="0"/>
                    </a:moveTo>
                    <a:cubicBezTo>
                      <a:pt x="598" y="0"/>
                      <a:pt x="596" y="0"/>
                      <a:pt x="594" y="0"/>
                    </a:cubicBezTo>
                    <a:cubicBezTo>
                      <a:pt x="265" y="3"/>
                      <a:pt x="0" y="276"/>
                      <a:pt x="3" y="605"/>
                    </a:cubicBezTo>
                    <a:cubicBezTo>
                      <a:pt x="7" y="934"/>
                      <a:pt x="272" y="1198"/>
                      <a:pt x="600" y="1198"/>
                    </a:cubicBezTo>
                    <a:cubicBezTo>
                      <a:pt x="603" y="1198"/>
                      <a:pt x="605" y="1198"/>
                      <a:pt x="608" y="1198"/>
                    </a:cubicBezTo>
                    <a:cubicBezTo>
                      <a:pt x="939" y="1195"/>
                      <a:pt x="1205" y="926"/>
                      <a:pt x="1201" y="594"/>
                    </a:cubicBezTo>
                    <a:cubicBezTo>
                      <a:pt x="1198" y="264"/>
                      <a:pt x="930" y="0"/>
                      <a:pt x="60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" name="Google Shape;134;p4"/>
              <p:cNvSpPr/>
              <p:nvPr/>
            </p:nvSpPr>
            <p:spPr>
              <a:xfrm rot="5400000">
                <a:off x="1112332" y="794213"/>
                <a:ext cx="77953" cy="77303"/>
              </a:xfrm>
              <a:custGeom>
                <a:avLst/>
                <a:rect l="l" t="t" r="r" b="b"/>
                <a:pathLst>
                  <a:path w="1206" h="1196">
                    <a:moveTo>
                      <a:pt x="600" y="1"/>
                    </a:moveTo>
                    <a:cubicBezTo>
                      <a:pt x="598" y="1"/>
                      <a:pt x="597" y="1"/>
                      <a:pt x="595" y="1"/>
                    </a:cubicBezTo>
                    <a:cubicBezTo>
                      <a:pt x="266" y="1"/>
                      <a:pt x="0" y="273"/>
                      <a:pt x="4" y="605"/>
                    </a:cubicBezTo>
                    <a:cubicBezTo>
                      <a:pt x="7" y="932"/>
                      <a:pt x="273" y="1195"/>
                      <a:pt x="602" y="1195"/>
                    </a:cubicBezTo>
                    <a:cubicBezTo>
                      <a:pt x="604" y="1195"/>
                      <a:pt x="606" y="1195"/>
                      <a:pt x="608" y="1195"/>
                    </a:cubicBezTo>
                    <a:cubicBezTo>
                      <a:pt x="939" y="1195"/>
                      <a:pt x="1205" y="923"/>
                      <a:pt x="1201" y="592"/>
                    </a:cubicBezTo>
                    <a:cubicBezTo>
                      <a:pt x="1198" y="265"/>
                      <a:pt x="930" y="1"/>
                      <a:pt x="60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" name="Google Shape;135;p4"/>
              <p:cNvSpPr/>
              <p:nvPr/>
            </p:nvSpPr>
            <p:spPr>
              <a:xfrm rot="5400000">
                <a:off x="1109876" y="543815"/>
                <a:ext cx="77888" cy="77497"/>
              </a:xfrm>
              <a:custGeom>
                <a:avLst/>
                <a:rect l="l" t="t" r="r" b="b"/>
                <a:pathLst>
                  <a:path w="1205" h="1199">
                    <a:moveTo>
                      <a:pt x="604" y="1"/>
                    </a:moveTo>
                    <a:cubicBezTo>
                      <a:pt x="602" y="1"/>
                      <a:pt x="600" y="1"/>
                      <a:pt x="598" y="1"/>
                    </a:cubicBezTo>
                    <a:cubicBezTo>
                      <a:pt x="266" y="4"/>
                      <a:pt x="1" y="272"/>
                      <a:pt x="4" y="604"/>
                    </a:cubicBezTo>
                    <a:cubicBezTo>
                      <a:pt x="7" y="933"/>
                      <a:pt x="279" y="1198"/>
                      <a:pt x="608" y="1198"/>
                    </a:cubicBezTo>
                    <a:cubicBezTo>
                      <a:pt x="940" y="1195"/>
                      <a:pt x="1205" y="923"/>
                      <a:pt x="1202" y="591"/>
                    </a:cubicBezTo>
                    <a:cubicBezTo>
                      <a:pt x="1198" y="265"/>
                      <a:pt x="929" y="1"/>
                      <a:pt x="6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" name="Google Shape;136;p4"/>
              <p:cNvSpPr/>
              <p:nvPr/>
            </p:nvSpPr>
            <p:spPr>
              <a:xfrm rot="5400000">
                <a:off x="1307400" y="792209"/>
                <a:ext cx="77888" cy="77497"/>
              </a:xfrm>
              <a:custGeom>
                <a:avLst/>
                <a:rect l="l" t="t" r="r" b="b"/>
                <a:pathLst>
                  <a:path w="1205" h="1199">
                    <a:moveTo>
                      <a:pt x="603" y="0"/>
                    </a:moveTo>
                    <a:cubicBezTo>
                      <a:pt x="601" y="0"/>
                      <a:pt x="599" y="0"/>
                      <a:pt x="597" y="0"/>
                    </a:cubicBezTo>
                    <a:cubicBezTo>
                      <a:pt x="265" y="4"/>
                      <a:pt x="0" y="273"/>
                      <a:pt x="3" y="605"/>
                    </a:cubicBezTo>
                    <a:cubicBezTo>
                      <a:pt x="6" y="934"/>
                      <a:pt x="275" y="1198"/>
                      <a:pt x="600" y="1198"/>
                    </a:cubicBezTo>
                    <a:cubicBezTo>
                      <a:pt x="602" y="1198"/>
                      <a:pt x="604" y="1198"/>
                      <a:pt x="607" y="1198"/>
                    </a:cubicBezTo>
                    <a:cubicBezTo>
                      <a:pt x="939" y="1195"/>
                      <a:pt x="1204" y="923"/>
                      <a:pt x="1201" y="594"/>
                    </a:cubicBezTo>
                    <a:cubicBezTo>
                      <a:pt x="1198" y="264"/>
                      <a:pt x="932" y="0"/>
                      <a:pt x="6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" name="Google Shape;137;p4"/>
              <p:cNvSpPr/>
              <p:nvPr/>
            </p:nvSpPr>
            <p:spPr>
              <a:xfrm rot="5400000">
                <a:off x="1305137" y="542005"/>
                <a:ext cx="77759" cy="77497"/>
              </a:xfrm>
              <a:custGeom>
                <a:avLst/>
                <a:rect l="l" t="t" r="r" b="b"/>
                <a:pathLst>
                  <a:path w="1203" h="1199">
                    <a:moveTo>
                      <a:pt x="601" y="1"/>
                    </a:moveTo>
                    <a:cubicBezTo>
                      <a:pt x="599" y="1"/>
                      <a:pt x="597" y="1"/>
                      <a:pt x="595" y="1"/>
                    </a:cubicBezTo>
                    <a:cubicBezTo>
                      <a:pt x="267" y="4"/>
                      <a:pt x="1" y="273"/>
                      <a:pt x="1" y="605"/>
                    </a:cubicBezTo>
                    <a:cubicBezTo>
                      <a:pt x="4" y="935"/>
                      <a:pt x="273" y="1199"/>
                      <a:pt x="602" y="1199"/>
                    </a:cubicBezTo>
                    <a:cubicBezTo>
                      <a:pt x="604" y="1199"/>
                      <a:pt x="606" y="1199"/>
                      <a:pt x="608" y="1199"/>
                    </a:cubicBezTo>
                    <a:cubicBezTo>
                      <a:pt x="936" y="1195"/>
                      <a:pt x="1202" y="923"/>
                      <a:pt x="1198" y="595"/>
                    </a:cubicBezTo>
                    <a:cubicBezTo>
                      <a:pt x="1195" y="265"/>
                      <a:pt x="930" y="1"/>
                      <a:pt x="6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" name="Google Shape;138;p4"/>
              <p:cNvSpPr/>
              <p:nvPr/>
            </p:nvSpPr>
            <p:spPr>
              <a:xfrm rot="5400000">
                <a:off x="1502597" y="790335"/>
                <a:ext cx="77759" cy="77497"/>
              </a:xfrm>
              <a:custGeom>
                <a:avLst/>
                <a:rect l="l" t="t" r="r" b="b"/>
                <a:pathLst>
                  <a:path w="1203" h="1199">
                    <a:moveTo>
                      <a:pt x="602" y="0"/>
                    </a:moveTo>
                    <a:cubicBezTo>
                      <a:pt x="600" y="0"/>
                      <a:pt x="597" y="0"/>
                      <a:pt x="595" y="0"/>
                    </a:cubicBezTo>
                    <a:cubicBezTo>
                      <a:pt x="267" y="4"/>
                      <a:pt x="1" y="275"/>
                      <a:pt x="4" y="607"/>
                    </a:cubicBezTo>
                    <a:cubicBezTo>
                      <a:pt x="4" y="934"/>
                      <a:pt x="273" y="1198"/>
                      <a:pt x="603" y="1198"/>
                    </a:cubicBezTo>
                    <a:cubicBezTo>
                      <a:pt x="605" y="1198"/>
                      <a:pt x="607" y="1198"/>
                      <a:pt x="609" y="1198"/>
                    </a:cubicBezTo>
                    <a:cubicBezTo>
                      <a:pt x="937" y="1195"/>
                      <a:pt x="1203" y="926"/>
                      <a:pt x="1199" y="594"/>
                    </a:cubicBezTo>
                    <a:cubicBezTo>
                      <a:pt x="1199" y="265"/>
                      <a:pt x="931" y="0"/>
                      <a:pt x="6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" name="Google Shape;139;p4"/>
              <p:cNvSpPr/>
              <p:nvPr/>
            </p:nvSpPr>
            <p:spPr>
              <a:xfrm rot="5400000">
                <a:off x="1500205" y="540195"/>
                <a:ext cx="77888" cy="77497"/>
              </a:xfrm>
              <a:custGeom>
                <a:avLst/>
                <a:rect l="l" t="t" r="r" b="b"/>
                <a:pathLst>
                  <a:path w="1205" h="1199">
                    <a:moveTo>
                      <a:pt x="603" y="0"/>
                    </a:moveTo>
                    <a:cubicBezTo>
                      <a:pt x="601" y="0"/>
                      <a:pt x="599" y="0"/>
                      <a:pt x="597" y="0"/>
                    </a:cubicBezTo>
                    <a:cubicBezTo>
                      <a:pt x="265" y="4"/>
                      <a:pt x="0" y="276"/>
                      <a:pt x="3" y="608"/>
                    </a:cubicBezTo>
                    <a:cubicBezTo>
                      <a:pt x="7" y="934"/>
                      <a:pt x="273" y="1199"/>
                      <a:pt x="601" y="1199"/>
                    </a:cubicBezTo>
                    <a:cubicBezTo>
                      <a:pt x="603" y="1199"/>
                      <a:pt x="605" y="1199"/>
                      <a:pt x="607" y="1199"/>
                    </a:cubicBezTo>
                    <a:cubicBezTo>
                      <a:pt x="939" y="1195"/>
                      <a:pt x="1204" y="926"/>
                      <a:pt x="1201" y="594"/>
                    </a:cubicBezTo>
                    <a:cubicBezTo>
                      <a:pt x="1198" y="265"/>
                      <a:pt x="929" y="0"/>
                      <a:pt x="6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26" name="Текстов контейнер 32"/>
          <p:cNvSpPr>
            <a:spLocks noGrp="1" noEditPoints="1"/>
          </p:cNvSpPr>
          <p:nvPr>
            <p:ph type="body" sz="quarter" idx="13" hasCustomPrompt="1"/>
          </p:nvPr>
        </p:nvSpPr>
        <p:spPr>
          <a:xfrm>
            <a:off x="682039" y="639971"/>
            <a:ext cx="5764799" cy="531111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27" name="Контейнер за картина 35"/>
          <p:cNvSpPr>
            <a:spLocks noGrp="1" noEditPoints="1"/>
          </p:cNvSpPr>
          <p:nvPr>
            <p:ph type="pic" sz="quarter" idx="14" hasCustomPrompt="1"/>
          </p:nvPr>
        </p:nvSpPr>
        <p:spPr>
          <a:xfrm>
            <a:off x="6984460" y="639971"/>
            <a:ext cx="4501904" cy="547031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ru-RU" altLang="en-US"/>
              <a:t>Щелкните значок, чтобы добавить рисунок</a:t>
            </a:r>
          </a:p>
        </p:txBody>
      </p:sp>
    </p:spTree>
  </p:cSld>
  <p:clrMapOvr>
    <a:masterClrMapping/>
  </p:clrMapOvr>
  <p:hf dt="0" sldNum="0"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bg>
      <p:bgPr>
        <a:blipFill>
          <a:blip r:embed="rId1">
            <a:lum bright="0" contrast="0"/>
          </a:blip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лавие 1"/>
          <p:cNvSpPr>
            <a:spLocks noGrp="1" noEditPoints="1"/>
          </p:cNvSpPr>
          <p:nvPr>
            <p:ph type="ctrTitle" hasCustomPrompt="1"/>
          </p:nvPr>
        </p:nvSpPr>
        <p:spPr>
          <a:xfrm>
            <a:off x="747357" y="2026048"/>
            <a:ext cx="5764036" cy="1152043"/>
          </a:xfrm>
          <a:solidFill>
            <a:schemeClr val="accent4">
              <a:lumMod val="75000"/>
            </a:schemeClr>
          </a:solidFill>
        </p:spPr>
        <p:txBody>
          <a:bodyPr anchor="ctr">
            <a:noAutofit/>
          </a:bodyPr>
          <a:lstStyle>
            <a:lvl1pPr algn="l"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7" name="Подзаглавие 2"/>
          <p:cNvSpPr>
            <a:spLocks noGrp="1" noEditPoints="1"/>
          </p:cNvSpPr>
          <p:nvPr>
            <p:ph type="subTitle" idx="1" hasCustomPrompt="1"/>
          </p:nvPr>
        </p:nvSpPr>
        <p:spPr>
          <a:xfrm>
            <a:off x="747357" y="3178091"/>
            <a:ext cx="5764036" cy="548814"/>
          </a:xfrm>
          <a:solidFill>
            <a:schemeClr val="accent2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ru-RU" altLang="en-US"/>
              <a:t>Щелкните для изменения стиля основного подзаголовка</a:t>
            </a:r>
          </a:p>
        </p:txBody>
      </p:sp>
      <p:sp>
        <p:nvSpPr>
          <p:cNvPr id="8" name="Правоъгълник 7"/>
          <p:cNvSpPr/>
          <p:nvPr userDrawn="1"/>
        </p:nvSpPr>
        <p:spPr>
          <a:xfrm>
            <a:off x="411402" y="493130"/>
            <a:ext cx="54000" cy="432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</a:endParaRPr>
          </a:p>
        </p:txBody>
      </p:sp>
      <p:grpSp>
        <p:nvGrpSpPr>
          <p:cNvPr id="9" name="Групиране 8"/>
          <p:cNvGrpSpPr/>
          <p:nvPr/>
        </p:nvGrpSpPr>
        <p:grpSpPr>
          <a:xfrm>
            <a:off x="200122" y="227023"/>
            <a:ext cx="11807952" cy="6386365"/>
            <a:chOff x="200122" y="227023"/>
            <a:chExt cx="11807952" cy="6386365"/>
          </a:xfrm>
        </p:grpSpPr>
        <p:sp>
          <p:nvSpPr>
            <p:cNvPr id="10" name="Google Shape;124;p4"/>
            <p:cNvSpPr/>
            <p:nvPr/>
          </p:nvSpPr>
          <p:spPr>
            <a:xfrm rot="5400000">
              <a:off x="200123" y="5639761"/>
              <a:ext cx="587179" cy="587182"/>
            </a:xfrm>
            <a:custGeom>
              <a:avLst/>
              <a:rect l="l" t="t" r="r" b="b"/>
              <a:pathLst>
                <a:path w="13067" h="13068">
                  <a:moveTo>
                    <a:pt x="5508" y="1"/>
                  </a:moveTo>
                  <a:lnTo>
                    <a:pt x="0" y="7559"/>
                  </a:lnTo>
                  <a:lnTo>
                    <a:pt x="7558" y="13068"/>
                  </a:lnTo>
                  <a:lnTo>
                    <a:pt x="13067" y="5509"/>
                  </a:lnTo>
                  <a:lnTo>
                    <a:pt x="55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" name="Google Shape;125;p4"/>
            <p:cNvSpPr/>
            <p:nvPr/>
          </p:nvSpPr>
          <p:spPr>
            <a:xfrm rot="5400000">
              <a:off x="1213205" y="6261319"/>
              <a:ext cx="353791" cy="350348"/>
            </a:xfrm>
            <a:custGeom>
              <a:avLst/>
              <a:rect l="l" t="t" r="r" b="b"/>
              <a:pathLst>
                <a:path w="7852" h="7775">
                  <a:moveTo>
                    <a:pt x="444" y="1"/>
                  </a:moveTo>
                  <a:cubicBezTo>
                    <a:pt x="408" y="1"/>
                    <a:pt x="372" y="5"/>
                    <a:pt x="336" y="16"/>
                  </a:cubicBezTo>
                  <a:cubicBezTo>
                    <a:pt x="124" y="75"/>
                    <a:pt x="1" y="294"/>
                    <a:pt x="61" y="507"/>
                  </a:cubicBezTo>
                  <a:lnTo>
                    <a:pt x="728" y="2899"/>
                  </a:lnTo>
                  <a:cubicBezTo>
                    <a:pt x="776" y="3074"/>
                    <a:pt x="935" y="3191"/>
                    <a:pt x="1112" y="3191"/>
                  </a:cubicBezTo>
                  <a:cubicBezTo>
                    <a:pt x="1117" y="3191"/>
                    <a:pt x="1121" y="3191"/>
                    <a:pt x="1126" y="3191"/>
                  </a:cubicBezTo>
                  <a:lnTo>
                    <a:pt x="3292" y="3101"/>
                  </a:lnTo>
                  <a:lnTo>
                    <a:pt x="3877" y="5192"/>
                  </a:lnTo>
                  <a:cubicBezTo>
                    <a:pt x="3924" y="5361"/>
                    <a:pt x="4080" y="5481"/>
                    <a:pt x="4255" y="5481"/>
                  </a:cubicBezTo>
                  <a:cubicBezTo>
                    <a:pt x="4262" y="5481"/>
                    <a:pt x="4268" y="5481"/>
                    <a:pt x="4275" y="5481"/>
                  </a:cubicBezTo>
                  <a:lnTo>
                    <a:pt x="6445" y="5394"/>
                  </a:lnTo>
                  <a:lnTo>
                    <a:pt x="7025" y="7481"/>
                  </a:lnTo>
                  <a:cubicBezTo>
                    <a:pt x="7052" y="7574"/>
                    <a:pt x="7105" y="7647"/>
                    <a:pt x="7174" y="7697"/>
                  </a:cubicBezTo>
                  <a:cubicBezTo>
                    <a:pt x="7243" y="7746"/>
                    <a:pt x="7325" y="7774"/>
                    <a:pt x="7410" y="7774"/>
                  </a:cubicBezTo>
                  <a:cubicBezTo>
                    <a:pt x="7445" y="7774"/>
                    <a:pt x="7481" y="7769"/>
                    <a:pt x="7517" y="7760"/>
                  </a:cubicBezTo>
                  <a:cubicBezTo>
                    <a:pt x="7728" y="7700"/>
                    <a:pt x="7851" y="7481"/>
                    <a:pt x="7791" y="7268"/>
                  </a:cubicBezTo>
                  <a:lnTo>
                    <a:pt x="7125" y="4876"/>
                  </a:lnTo>
                  <a:cubicBezTo>
                    <a:pt x="7076" y="4702"/>
                    <a:pt x="6918" y="4585"/>
                    <a:pt x="6742" y="4585"/>
                  </a:cubicBezTo>
                  <a:cubicBezTo>
                    <a:pt x="6737" y="4585"/>
                    <a:pt x="6732" y="4585"/>
                    <a:pt x="6727" y="4585"/>
                  </a:cubicBezTo>
                  <a:lnTo>
                    <a:pt x="4560" y="4674"/>
                  </a:lnTo>
                  <a:lnTo>
                    <a:pt x="3976" y="2584"/>
                  </a:lnTo>
                  <a:cubicBezTo>
                    <a:pt x="3927" y="2409"/>
                    <a:pt x="3769" y="2291"/>
                    <a:pt x="3592" y="2291"/>
                  </a:cubicBezTo>
                  <a:cubicBezTo>
                    <a:pt x="3587" y="2291"/>
                    <a:pt x="3583" y="2291"/>
                    <a:pt x="3578" y="2291"/>
                  </a:cubicBezTo>
                  <a:lnTo>
                    <a:pt x="1411" y="2381"/>
                  </a:lnTo>
                  <a:lnTo>
                    <a:pt x="828" y="291"/>
                  </a:lnTo>
                  <a:cubicBezTo>
                    <a:pt x="778" y="117"/>
                    <a:pt x="618" y="1"/>
                    <a:pt x="4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" name="Google Shape;126;p4"/>
            <p:cNvSpPr/>
            <p:nvPr/>
          </p:nvSpPr>
          <p:spPr>
            <a:xfrm rot="5400000">
              <a:off x="9633256" y="229479"/>
              <a:ext cx="505967" cy="501056"/>
            </a:xfrm>
            <a:custGeom>
              <a:avLst/>
              <a:rect l="l" t="t" r="r" b="b"/>
              <a:pathLst>
                <a:path w="7852" h="7775">
                  <a:moveTo>
                    <a:pt x="444" y="1"/>
                  </a:moveTo>
                  <a:cubicBezTo>
                    <a:pt x="408" y="1"/>
                    <a:pt x="372" y="5"/>
                    <a:pt x="336" y="16"/>
                  </a:cubicBezTo>
                  <a:cubicBezTo>
                    <a:pt x="124" y="75"/>
                    <a:pt x="1" y="294"/>
                    <a:pt x="61" y="507"/>
                  </a:cubicBezTo>
                  <a:lnTo>
                    <a:pt x="728" y="2899"/>
                  </a:lnTo>
                  <a:cubicBezTo>
                    <a:pt x="776" y="3074"/>
                    <a:pt x="935" y="3191"/>
                    <a:pt x="1112" y="3191"/>
                  </a:cubicBezTo>
                  <a:cubicBezTo>
                    <a:pt x="1117" y="3191"/>
                    <a:pt x="1121" y="3191"/>
                    <a:pt x="1126" y="3191"/>
                  </a:cubicBezTo>
                  <a:lnTo>
                    <a:pt x="3292" y="3101"/>
                  </a:lnTo>
                  <a:lnTo>
                    <a:pt x="3877" y="5192"/>
                  </a:lnTo>
                  <a:cubicBezTo>
                    <a:pt x="3924" y="5361"/>
                    <a:pt x="4080" y="5481"/>
                    <a:pt x="4255" y="5481"/>
                  </a:cubicBezTo>
                  <a:cubicBezTo>
                    <a:pt x="4262" y="5481"/>
                    <a:pt x="4268" y="5481"/>
                    <a:pt x="4275" y="5481"/>
                  </a:cubicBezTo>
                  <a:lnTo>
                    <a:pt x="6445" y="5394"/>
                  </a:lnTo>
                  <a:lnTo>
                    <a:pt x="7025" y="7481"/>
                  </a:lnTo>
                  <a:cubicBezTo>
                    <a:pt x="7052" y="7574"/>
                    <a:pt x="7105" y="7647"/>
                    <a:pt x="7174" y="7697"/>
                  </a:cubicBezTo>
                  <a:cubicBezTo>
                    <a:pt x="7243" y="7746"/>
                    <a:pt x="7325" y="7774"/>
                    <a:pt x="7410" y="7774"/>
                  </a:cubicBezTo>
                  <a:cubicBezTo>
                    <a:pt x="7445" y="7774"/>
                    <a:pt x="7481" y="7769"/>
                    <a:pt x="7517" y="7760"/>
                  </a:cubicBezTo>
                  <a:cubicBezTo>
                    <a:pt x="7728" y="7700"/>
                    <a:pt x="7851" y="7481"/>
                    <a:pt x="7791" y="7268"/>
                  </a:cubicBezTo>
                  <a:lnTo>
                    <a:pt x="7125" y="4876"/>
                  </a:lnTo>
                  <a:cubicBezTo>
                    <a:pt x="7076" y="4702"/>
                    <a:pt x="6918" y="4585"/>
                    <a:pt x="6742" y="4585"/>
                  </a:cubicBezTo>
                  <a:cubicBezTo>
                    <a:pt x="6737" y="4585"/>
                    <a:pt x="6732" y="4585"/>
                    <a:pt x="6727" y="4585"/>
                  </a:cubicBezTo>
                  <a:lnTo>
                    <a:pt x="4560" y="4674"/>
                  </a:lnTo>
                  <a:lnTo>
                    <a:pt x="3976" y="2584"/>
                  </a:lnTo>
                  <a:cubicBezTo>
                    <a:pt x="3927" y="2409"/>
                    <a:pt x="3769" y="2291"/>
                    <a:pt x="3592" y="2291"/>
                  </a:cubicBezTo>
                  <a:cubicBezTo>
                    <a:pt x="3587" y="2291"/>
                    <a:pt x="3583" y="2291"/>
                    <a:pt x="3578" y="2291"/>
                  </a:cubicBezTo>
                  <a:lnTo>
                    <a:pt x="1411" y="2381"/>
                  </a:lnTo>
                  <a:lnTo>
                    <a:pt x="828" y="291"/>
                  </a:lnTo>
                  <a:cubicBezTo>
                    <a:pt x="778" y="117"/>
                    <a:pt x="618" y="1"/>
                    <a:pt x="4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" name="Google Shape;127;p4"/>
            <p:cNvSpPr/>
            <p:nvPr/>
          </p:nvSpPr>
          <p:spPr>
            <a:xfrm rot="5400000">
              <a:off x="11656004" y="5758178"/>
              <a:ext cx="353791" cy="350348"/>
            </a:xfrm>
            <a:custGeom>
              <a:avLst/>
              <a:rect l="l" t="t" r="r" b="b"/>
              <a:pathLst>
                <a:path w="7852" h="7775">
                  <a:moveTo>
                    <a:pt x="444" y="1"/>
                  </a:moveTo>
                  <a:cubicBezTo>
                    <a:pt x="408" y="1"/>
                    <a:pt x="372" y="5"/>
                    <a:pt x="336" y="16"/>
                  </a:cubicBezTo>
                  <a:cubicBezTo>
                    <a:pt x="124" y="75"/>
                    <a:pt x="1" y="294"/>
                    <a:pt x="61" y="507"/>
                  </a:cubicBezTo>
                  <a:lnTo>
                    <a:pt x="728" y="2899"/>
                  </a:lnTo>
                  <a:cubicBezTo>
                    <a:pt x="776" y="3074"/>
                    <a:pt x="935" y="3191"/>
                    <a:pt x="1112" y="3191"/>
                  </a:cubicBezTo>
                  <a:cubicBezTo>
                    <a:pt x="1117" y="3191"/>
                    <a:pt x="1121" y="3191"/>
                    <a:pt x="1126" y="3191"/>
                  </a:cubicBezTo>
                  <a:lnTo>
                    <a:pt x="3292" y="3101"/>
                  </a:lnTo>
                  <a:lnTo>
                    <a:pt x="3877" y="5192"/>
                  </a:lnTo>
                  <a:cubicBezTo>
                    <a:pt x="3924" y="5361"/>
                    <a:pt x="4080" y="5481"/>
                    <a:pt x="4255" y="5481"/>
                  </a:cubicBezTo>
                  <a:cubicBezTo>
                    <a:pt x="4262" y="5481"/>
                    <a:pt x="4268" y="5481"/>
                    <a:pt x="4275" y="5481"/>
                  </a:cubicBezTo>
                  <a:lnTo>
                    <a:pt x="6445" y="5394"/>
                  </a:lnTo>
                  <a:lnTo>
                    <a:pt x="7025" y="7481"/>
                  </a:lnTo>
                  <a:cubicBezTo>
                    <a:pt x="7052" y="7574"/>
                    <a:pt x="7105" y="7647"/>
                    <a:pt x="7174" y="7697"/>
                  </a:cubicBezTo>
                  <a:cubicBezTo>
                    <a:pt x="7243" y="7746"/>
                    <a:pt x="7325" y="7774"/>
                    <a:pt x="7410" y="7774"/>
                  </a:cubicBezTo>
                  <a:cubicBezTo>
                    <a:pt x="7445" y="7774"/>
                    <a:pt x="7481" y="7769"/>
                    <a:pt x="7517" y="7760"/>
                  </a:cubicBezTo>
                  <a:cubicBezTo>
                    <a:pt x="7728" y="7700"/>
                    <a:pt x="7851" y="7481"/>
                    <a:pt x="7791" y="7268"/>
                  </a:cubicBezTo>
                  <a:lnTo>
                    <a:pt x="7125" y="4876"/>
                  </a:lnTo>
                  <a:cubicBezTo>
                    <a:pt x="7076" y="4702"/>
                    <a:pt x="6918" y="4585"/>
                    <a:pt x="6742" y="4585"/>
                  </a:cubicBezTo>
                  <a:cubicBezTo>
                    <a:pt x="6737" y="4585"/>
                    <a:pt x="6732" y="4585"/>
                    <a:pt x="6727" y="4585"/>
                  </a:cubicBezTo>
                  <a:lnTo>
                    <a:pt x="4560" y="4674"/>
                  </a:lnTo>
                  <a:lnTo>
                    <a:pt x="3976" y="2584"/>
                  </a:lnTo>
                  <a:cubicBezTo>
                    <a:pt x="3927" y="2409"/>
                    <a:pt x="3769" y="2291"/>
                    <a:pt x="3592" y="2291"/>
                  </a:cubicBezTo>
                  <a:cubicBezTo>
                    <a:pt x="3587" y="2291"/>
                    <a:pt x="3583" y="2291"/>
                    <a:pt x="3578" y="2291"/>
                  </a:cubicBezTo>
                  <a:lnTo>
                    <a:pt x="1411" y="2381"/>
                  </a:lnTo>
                  <a:lnTo>
                    <a:pt x="828" y="291"/>
                  </a:lnTo>
                  <a:cubicBezTo>
                    <a:pt x="778" y="117"/>
                    <a:pt x="618" y="1"/>
                    <a:pt x="4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" name="Google Shape;128;p4"/>
            <p:cNvSpPr/>
            <p:nvPr/>
          </p:nvSpPr>
          <p:spPr>
            <a:xfrm rot="5400000">
              <a:off x="11502402" y="1041970"/>
              <a:ext cx="391770" cy="391650"/>
            </a:xfrm>
            <a:custGeom>
              <a:avLst/>
              <a:rect l="l" t="t" r="r" b="b"/>
              <a:pathLst>
                <a:path w="5646" h="5644">
                  <a:moveTo>
                    <a:pt x="3120" y="0"/>
                  </a:moveTo>
                  <a:lnTo>
                    <a:pt x="2376" y="1533"/>
                  </a:lnTo>
                  <a:lnTo>
                    <a:pt x="843" y="790"/>
                  </a:lnTo>
                  <a:lnTo>
                    <a:pt x="1" y="2525"/>
                  </a:lnTo>
                  <a:lnTo>
                    <a:pt x="1537" y="3268"/>
                  </a:lnTo>
                  <a:lnTo>
                    <a:pt x="791" y="4801"/>
                  </a:lnTo>
                  <a:lnTo>
                    <a:pt x="2526" y="5644"/>
                  </a:lnTo>
                  <a:lnTo>
                    <a:pt x="3269" y="4111"/>
                  </a:lnTo>
                  <a:lnTo>
                    <a:pt x="4805" y="4855"/>
                  </a:lnTo>
                  <a:lnTo>
                    <a:pt x="5645" y="3120"/>
                  </a:lnTo>
                  <a:lnTo>
                    <a:pt x="4112" y="2376"/>
                  </a:lnTo>
                  <a:lnTo>
                    <a:pt x="4855" y="843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5" name="Google Shape;129;p4"/>
            <p:cNvGrpSpPr/>
            <p:nvPr/>
          </p:nvGrpSpPr>
          <p:grpSpPr>
            <a:xfrm>
              <a:off x="10808717" y="353601"/>
              <a:ext cx="1128944" cy="440254"/>
              <a:chOff x="720001" y="540000"/>
              <a:chExt cx="860224" cy="335461"/>
            </a:xfrm>
          </p:grpSpPr>
          <p:sp>
            <p:nvSpPr>
              <p:cNvPr id="16" name="Google Shape;130;p4"/>
              <p:cNvSpPr/>
              <p:nvPr/>
            </p:nvSpPr>
            <p:spPr>
              <a:xfrm rot="5400000">
                <a:off x="722132" y="797768"/>
                <a:ext cx="77888" cy="77497"/>
              </a:xfrm>
              <a:custGeom>
                <a:avLst/>
                <a:rect l="l" t="t" r="r" b="b"/>
                <a:pathLst>
                  <a:path w="1205" h="1199">
                    <a:moveTo>
                      <a:pt x="603" y="0"/>
                    </a:moveTo>
                    <a:cubicBezTo>
                      <a:pt x="601" y="0"/>
                      <a:pt x="599" y="0"/>
                      <a:pt x="597" y="0"/>
                    </a:cubicBezTo>
                    <a:cubicBezTo>
                      <a:pt x="265" y="4"/>
                      <a:pt x="0" y="273"/>
                      <a:pt x="3" y="604"/>
                    </a:cubicBezTo>
                    <a:cubicBezTo>
                      <a:pt x="6" y="934"/>
                      <a:pt x="272" y="1198"/>
                      <a:pt x="601" y="1198"/>
                    </a:cubicBezTo>
                    <a:cubicBezTo>
                      <a:pt x="603" y="1198"/>
                      <a:pt x="605" y="1198"/>
                      <a:pt x="607" y="1198"/>
                    </a:cubicBezTo>
                    <a:cubicBezTo>
                      <a:pt x="939" y="1195"/>
                      <a:pt x="1204" y="922"/>
                      <a:pt x="1201" y="591"/>
                    </a:cubicBezTo>
                    <a:cubicBezTo>
                      <a:pt x="1198" y="264"/>
                      <a:pt x="929" y="0"/>
                      <a:pt x="6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" name="Google Shape;131;p4"/>
              <p:cNvSpPr/>
              <p:nvPr/>
            </p:nvSpPr>
            <p:spPr>
              <a:xfrm rot="5400000">
                <a:off x="719773" y="547467"/>
                <a:ext cx="77953" cy="77497"/>
              </a:xfrm>
              <a:custGeom>
                <a:avLst/>
                <a:rect l="l" t="t" r="r" b="b"/>
                <a:pathLst>
                  <a:path w="1206" h="1199">
                    <a:moveTo>
                      <a:pt x="604" y="1"/>
                    </a:moveTo>
                    <a:cubicBezTo>
                      <a:pt x="602" y="1"/>
                      <a:pt x="600" y="1"/>
                      <a:pt x="598" y="1"/>
                    </a:cubicBezTo>
                    <a:cubicBezTo>
                      <a:pt x="266" y="4"/>
                      <a:pt x="1" y="273"/>
                      <a:pt x="4" y="605"/>
                    </a:cubicBezTo>
                    <a:cubicBezTo>
                      <a:pt x="8" y="935"/>
                      <a:pt x="276" y="1199"/>
                      <a:pt x="602" y="1199"/>
                    </a:cubicBezTo>
                    <a:cubicBezTo>
                      <a:pt x="604" y="1199"/>
                      <a:pt x="606" y="1199"/>
                      <a:pt x="608" y="1199"/>
                    </a:cubicBezTo>
                    <a:cubicBezTo>
                      <a:pt x="940" y="1195"/>
                      <a:pt x="1205" y="923"/>
                      <a:pt x="1202" y="592"/>
                    </a:cubicBezTo>
                    <a:cubicBezTo>
                      <a:pt x="1199" y="265"/>
                      <a:pt x="933" y="1"/>
                      <a:pt x="6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" name="Google Shape;132;p4"/>
              <p:cNvSpPr/>
              <p:nvPr/>
            </p:nvSpPr>
            <p:spPr>
              <a:xfrm rot="5400000">
                <a:off x="917264" y="795764"/>
                <a:ext cx="77953" cy="77562"/>
              </a:xfrm>
              <a:custGeom>
                <a:avLst/>
                <a:rect l="l" t="t" r="r" b="b"/>
                <a:pathLst>
                  <a:path w="1206" h="1200">
                    <a:moveTo>
                      <a:pt x="604" y="1"/>
                    </a:moveTo>
                    <a:cubicBezTo>
                      <a:pt x="602" y="1"/>
                      <a:pt x="600" y="1"/>
                      <a:pt x="598" y="1"/>
                    </a:cubicBezTo>
                    <a:cubicBezTo>
                      <a:pt x="267" y="5"/>
                      <a:pt x="1" y="276"/>
                      <a:pt x="5" y="605"/>
                    </a:cubicBezTo>
                    <a:cubicBezTo>
                      <a:pt x="8" y="934"/>
                      <a:pt x="276" y="1199"/>
                      <a:pt x="603" y="1199"/>
                    </a:cubicBezTo>
                    <a:cubicBezTo>
                      <a:pt x="604" y="1199"/>
                      <a:pt x="606" y="1199"/>
                      <a:pt x="608" y="1199"/>
                    </a:cubicBezTo>
                    <a:cubicBezTo>
                      <a:pt x="940" y="1195"/>
                      <a:pt x="1206" y="927"/>
                      <a:pt x="1202" y="595"/>
                    </a:cubicBezTo>
                    <a:cubicBezTo>
                      <a:pt x="1199" y="265"/>
                      <a:pt x="933" y="1"/>
                      <a:pt x="6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" name="Google Shape;133;p4"/>
              <p:cNvSpPr/>
              <p:nvPr/>
            </p:nvSpPr>
            <p:spPr>
              <a:xfrm rot="5400000">
                <a:off x="914937" y="545819"/>
                <a:ext cx="77953" cy="77433"/>
              </a:xfrm>
              <a:custGeom>
                <a:avLst/>
                <a:rect l="l" t="t" r="r" b="b"/>
                <a:pathLst>
                  <a:path w="1206" h="1198">
                    <a:moveTo>
                      <a:pt x="600" y="0"/>
                    </a:moveTo>
                    <a:cubicBezTo>
                      <a:pt x="598" y="0"/>
                      <a:pt x="596" y="0"/>
                      <a:pt x="594" y="0"/>
                    </a:cubicBezTo>
                    <a:cubicBezTo>
                      <a:pt x="265" y="3"/>
                      <a:pt x="0" y="276"/>
                      <a:pt x="3" y="605"/>
                    </a:cubicBezTo>
                    <a:cubicBezTo>
                      <a:pt x="7" y="934"/>
                      <a:pt x="272" y="1198"/>
                      <a:pt x="600" y="1198"/>
                    </a:cubicBezTo>
                    <a:cubicBezTo>
                      <a:pt x="603" y="1198"/>
                      <a:pt x="605" y="1198"/>
                      <a:pt x="608" y="1198"/>
                    </a:cubicBezTo>
                    <a:cubicBezTo>
                      <a:pt x="939" y="1195"/>
                      <a:pt x="1205" y="926"/>
                      <a:pt x="1201" y="594"/>
                    </a:cubicBezTo>
                    <a:cubicBezTo>
                      <a:pt x="1198" y="264"/>
                      <a:pt x="930" y="0"/>
                      <a:pt x="60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" name="Google Shape;134;p4"/>
              <p:cNvSpPr/>
              <p:nvPr/>
            </p:nvSpPr>
            <p:spPr>
              <a:xfrm rot="5400000">
                <a:off x="1112332" y="794213"/>
                <a:ext cx="77953" cy="77303"/>
              </a:xfrm>
              <a:custGeom>
                <a:avLst/>
                <a:rect l="l" t="t" r="r" b="b"/>
                <a:pathLst>
                  <a:path w="1206" h="1196">
                    <a:moveTo>
                      <a:pt x="600" y="1"/>
                    </a:moveTo>
                    <a:cubicBezTo>
                      <a:pt x="598" y="1"/>
                      <a:pt x="597" y="1"/>
                      <a:pt x="595" y="1"/>
                    </a:cubicBezTo>
                    <a:cubicBezTo>
                      <a:pt x="266" y="1"/>
                      <a:pt x="0" y="273"/>
                      <a:pt x="4" y="605"/>
                    </a:cubicBezTo>
                    <a:cubicBezTo>
                      <a:pt x="7" y="932"/>
                      <a:pt x="273" y="1195"/>
                      <a:pt x="602" y="1195"/>
                    </a:cubicBezTo>
                    <a:cubicBezTo>
                      <a:pt x="604" y="1195"/>
                      <a:pt x="606" y="1195"/>
                      <a:pt x="608" y="1195"/>
                    </a:cubicBezTo>
                    <a:cubicBezTo>
                      <a:pt x="939" y="1195"/>
                      <a:pt x="1205" y="923"/>
                      <a:pt x="1201" y="592"/>
                    </a:cubicBezTo>
                    <a:cubicBezTo>
                      <a:pt x="1198" y="265"/>
                      <a:pt x="930" y="1"/>
                      <a:pt x="60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" name="Google Shape;135;p4"/>
              <p:cNvSpPr/>
              <p:nvPr/>
            </p:nvSpPr>
            <p:spPr>
              <a:xfrm rot="5400000">
                <a:off x="1109876" y="543815"/>
                <a:ext cx="77888" cy="77497"/>
              </a:xfrm>
              <a:custGeom>
                <a:avLst/>
                <a:rect l="l" t="t" r="r" b="b"/>
                <a:pathLst>
                  <a:path w="1205" h="1199">
                    <a:moveTo>
                      <a:pt x="604" y="1"/>
                    </a:moveTo>
                    <a:cubicBezTo>
                      <a:pt x="602" y="1"/>
                      <a:pt x="600" y="1"/>
                      <a:pt x="598" y="1"/>
                    </a:cubicBezTo>
                    <a:cubicBezTo>
                      <a:pt x="266" y="4"/>
                      <a:pt x="1" y="272"/>
                      <a:pt x="4" y="604"/>
                    </a:cubicBezTo>
                    <a:cubicBezTo>
                      <a:pt x="7" y="933"/>
                      <a:pt x="279" y="1198"/>
                      <a:pt x="608" y="1198"/>
                    </a:cubicBezTo>
                    <a:cubicBezTo>
                      <a:pt x="940" y="1195"/>
                      <a:pt x="1205" y="923"/>
                      <a:pt x="1202" y="591"/>
                    </a:cubicBezTo>
                    <a:cubicBezTo>
                      <a:pt x="1198" y="265"/>
                      <a:pt x="929" y="1"/>
                      <a:pt x="6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" name="Google Shape;136;p4"/>
              <p:cNvSpPr/>
              <p:nvPr/>
            </p:nvSpPr>
            <p:spPr>
              <a:xfrm rot="5400000">
                <a:off x="1307400" y="792209"/>
                <a:ext cx="77888" cy="77497"/>
              </a:xfrm>
              <a:custGeom>
                <a:avLst/>
                <a:rect l="l" t="t" r="r" b="b"/>
                <a:pathLst>
                  <a:path w="1205" h="1199">
                    <a:moveTo>
                      <a:pt x="603" y="0"/>
                    </a:moveTo>
                    <a:cubicBezTo>
                      <a:pt x="601" y="0"/>
                      <a:pt x="599" y="0"/>
                      <a:pt x="597" y="0"/>
                    </a:cubicBezTo>
                    <a:cubicBezTo>
                      <a:pt x="265" y="4"/>
                      <a:pt x="0" y="273"/>
                      <a:pt x="3" y="605"/>
                    </a:cubicBezTo>
                    <a:cubicBezTo>
                      <a:pt x="6" y="934"/>
                      <a:pt x="275" y="1198"/>
                      <a:pt x="600" y="1198"/>
                    </a:cubicBezTo>
                    <a:cubicBezTo>
                      <a:pt x="602" y="1198"/>
                      <a:pt x="604" y="1198"/>
                      <a:pt x="607" y="1198"/>
                    </a:cubicBezTo>
                    <a:cubicBezTo>
                      <a:pt x="939" y="1195"/>
                      <a:pt x="1204" y="923"/>
                      <a:pt x="1201" y="594"/>
                    </a:cubicBezTo>
                    <a:cubicBezTo>
                      <a:pt x="1198" y="264"/>
                      <a:pt x="932" y="0"/>
                      <a:pt x="6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" name="Google Shape;137;p4"/>
              <p:cNvSpPr/>
              <p:nvPr/>
            </p:nvSpPr>
            <p:spPr>
              <a:xfrm rot="5400000">
                <a:off x="1305137" y="542005"/>
                <a:ext cx="77759" cy="77497"/>
              </a:xfrm>
              <a:custGeom>
                <a:avLst/>
                <a:rect l="l" t="t" r="r" b="b"/>
                <a:pathLst>
                  <a:path w="1203" h="1199">
                    <a:moveTo>
                      <a:pt x="601" y="1"/>
                    </a:moveTo>
                    <a:cubicBezTo>
                      <a:pt x="599" y="1"/>
                      <a:pt x="597" y="1"/>
                      <a:pt x="595" y="1"/>
                    </a:cubicBezTo>
                    <a:cubicBezTo>
                      <a:pt x="267" y="4"/>
                      <a:pt x="1" y="273"/>
                      <a:pt x="1" y="605"/>
                    </a:cubicBezTo>
                    <a:cubicBezTo>
                      <a:pt x="4" y="935"/>
                      <a:pt x="273" y="1199"/>
                      <a:pt x="602" y="1199"/>
                    </a:cubicBezTo>
                    <a:cubicBezTo>
                      <a:pt x="604" y="1199"/>
                      <a:pt x="606" y="1199"/>
                      <a:pt x="608" y="1199"/>
                    </a:cubicBezTo>
                    <a:cubicBezTo>
                      <a:pt x="936" y="1195"/>
                      <a:pt x="1202" y="923"/>
                      <a:pt x="1198" y="595"/>
                    </a:cubicBezTo>
                    <a:cubicBezTo>
                      <a:pt x="1195" y="265"/>
                      <a:pt x="930" y="1"/>
                      <a:pt x="6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" name="Google Shape;138;p4"/>
              <p:cNvSpPr/>
              <p:nvPr/>
            </p:nvSpPr>
            <p:spPr>
              <a:xfrm rot="5400000">
                <a:off x="1502597" y="790335"/>
                <a:ext cx="77759" cy="77497"/>
              </a:xfrm>
              <a:custGeom>
                <a:avLst/>
                <a:rect l="l" t="t" r="r" b="b"/>
                <a:pathLst>
                  <a:path w="1203" h="1199">
                    <a:moveTo>
                      <a:pt x="602" y="0"/>
                    </a:moveTo>
                    <a:cubicBezTo>
                      <a:pt x="600" y="0"/>
                      <a:pt x="597" y="0"/>
                      <a:pt x="595" y="0"/>
                    </a:cubicBezTo>
                    <a:cubicBezTo>
                      <a:pt x="267" y="4"/>
                      <a:pt x="1" y="275"/>
                      <a:pt x="4" y="607"/>
                    </a:cubicBezTo>
                    <a:cubicBezTo>
                      <a:pt x="4" y="934"/>
                      <a:pt x="273" y="1198"/>
                      <a:pt x="603" y="1198"/>
                    </a:cubicBezTo>
                    <a:cubicBezTo>
                      <a:pt x="605" y="1198"/>
                      <a:pt x="607" y="1198"/>
                      <a:pt x="609" y="1198"/>
                    </a:cubicBezTo>
                    <a:cubicBezTo>
                      <a:pt x="937" y="1195"/>
                      <a:pt x="1203" y="926"/>
                      <a:pt x="1199" y="594"/>
                    </a:cubicBezTo>
                    <a:cubicBezTo>
                      <a:pt x="1199" y="265"/>
                      <a:pt x="931" y="0"/>
                      <a:pt x="6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" name="Google Shape;139;p4"/>
              <p:cNvSpPr/>
              <p:nvPr/>
            </p:nvSpPr>
            <p:spPr>
              <a:xfrm rot="5400000">
                <a:off x="1500205" y="540195"/>
                <a:ext cx="77888" cy="77497"/>
              </a:xfrm>
              <a:custGeom>
                <a:avLst/>
                <a:rect l="l" t="t" r="r" b="b"/>
                <a:pathLst>
                  <a:path w="1205" h="1199">
                    <a:moveTo>
                      <a:pt x="603" y="0"/>
                    </a:moveTo>
                    <a:cubicBezTo>
                      <a:pt x="601" y="0"/>
                      <a:pt x="599" y="0"/>
                      <a:pt x="597" y="0"/>
                    </a:cubicBezTo>
                    <a:cubicBezTo>
                      <a:pt x="265" y="4"/>
                      <a:pt x="0" y="276"/>
                      <a:pt x="3" y="608"/>
                    </a:cubicBezTo>
                    <a:cubicBezTo>
                      <a:pt x="7" y="934"/>
                      <a:pt x="273" y="1199"/>
                      <a:pt x="601" y="1199"/>
                    </a:cubicBezTo>
                    <a:cubicBezTo>
                      <a:pt x="603" y="1199"/>
                      <a:pt x="605" y="1199"/>
                      <a:pt x="607" y="1199"/>
                    </a:cubicBezTo>
                    <a:cubicBezTo>
                      <a:pt x="939" y="1195"/>
                      <a:pt x="1204" y="926"/>
                      <a:pt x="1201" y="594"/>
                    </a:cubicBezTo>
                    <a:cubicBezTo>
                      <a:pt x="1198" y="265"/>
                      <a:pt x="929" y="0"/>
                      <a:pt x="6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26" name="Текстов контейнер 32"/>
          <p:cNvSpPr>
            <a:spLocks noGrp="1" noEditPoints="1"/>
          </p:cNvSpPr>
          <p:nvPr>
            <p:ph type="body" sz="quarter" idx="13" hasCustomPrompt="1"/>
          </p:nvPr>
        </p:nvSpPr>
        <p:spPr>
          <a:xfrm>
            <a:off x="747357" y="1470471"/>
            <a:ext cx="5764798" cy="555577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</p:spTree>
  </p:cSld>
  <p:clrMapOvr>
    <a:masterClrMapping/>
  </p:clrMapOvr>
  <p:hf dt="0"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нтент с подписью">
    <p:bg>
      <p:bgPr>
        <a:solidFill>
          <a:schemeClr val="tx1">
            <a:lumMod val="9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лавие 1"/>
          <p:cNvSpPr>
            <a:spLocks noGrp="1" noEditPoints="1"/>
          </p:cNvSpPr>
          <p:nvPr>
            <p:ph type="ctrTitle" hasCustomPrompt="1"/>
          </p:nvPr>
        </p:nvSpPr>
        <p:spPr>
          <a:xfrm>
            <a:off x="682039" y="486102"/>
            <a:ext cx="6550034" cy="816814"/>
          </a:xfrm>
        </p:spPr>
        <p:txBody>
          <a:bodyPr anchor="ctr">
            <a:noAutofit/>
          </a:bodyPr>
          <a:lstStyle>
            <a:lvl1pPr algn="l">
              <a:defRPr sz="3200" b="1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7" name="Подзаглавие 2"/>
          <p:cNvSpPr>
            <a:spLocks noGrp="1" noEditPoints="1"/>
          </p:cNvSpPr>
          <p:nvPr>
            <p:ph type="subTitle" idx="1" hasCustomPrompt="1"/>
          </p:nvPr>
        </p:nvSpPr>
        <p:spPr>
          <a:xfrm>
            <a:off x="682039" y="1394993"/>
            <a:ext cx="6550034" cy="53111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ru-RU" altLang="en-US"/>
              <a:t>Щелкните для изменения стиля основного подзаголовка</a:t>
            </a:r>
          </a:p>
        </p:txBody>
      </p:sp>
      <p:sp>
        <p:nvSpPr>
          <p:cNvPr id="8" name="Правоъгълник 7"/>
          <p:cNvSpPr/>
          <p:nvPr userDrawn="1"/>
        </p:nvSpPr>
        <p:spPr>
          <a:xfrm>
            <a:off x="411402" y="493130"/>
            <a:ext cx="54000" cy="1440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</a:endParaRPr>
          </a:p>
        </p:txBody>
      </p:sp>
      <p:sp>
        <p:nvSpPr>
          <p:cNvPr id="9" name="Текстов контейнер 10"/>
          <p:cNvSpPr>
            <a:spLocks noGrp="1" noEditPoints="1"/>
          </p:cNvSpPr>
          <p:nvPr>
            <p:ph type="body" sz="quarter" idx="13" hasCustomPrompt="1"/>
          </p:nvPr>
        </p:nvSpPr>
        <p:spPr>
          <a:xfrm>
            <a:off x="682039" y="2354094"/>
            <a:ext cx="6550901" cy="400225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grpSp>
        <p:nvGrpSpPr>
          <p:cNvPr id="10" name="Групиране 9"/>
          <p:cNvGrpSpPr/>
          <p:nvPr/>
        </p:nvGrpSpPr>
        <p:grpSpPr>
          <a:xfrm>
            <a:off x="200122" y="227023"/>
            <a:ext cx="11807952" cy="6386365"/>
            <a:chOff x="200122" y="227023"/>
            <a:chExt cx="11807952" cy="6386365"/>
          </a:xfrm>
        </p:grpSpPr>
        <p:sp>
          <p:nvSpPr>
            <p:cNvPr id="11" name="Google Shape;124;p4"/>
            <p:cNvSpPr/>
            <p:nvPr/>
          </p:nvSpPr>
          <p:spPr>
            <a:xfrm rot="5400000">
              <a:off x="200123" y="5639761"/>
              <a:ext cx="587179" cy="587182"/>
            </a:xfrm>
            <a:custGeom>
              <a:avLst/>
              <a:rect l="l" t="t" r="r" b="b"/>
              <a:pathLst>
                <a:path w="13067" h="13068">
                  <a:moveTo>
                    <a:pt x="5508" y="1"/>
                  </a:moveTo>
                  <a:lnTo>
                    <a:pt x="0" y="7559"/>
                  </a:lnTo>
                  <a:lnTo>
                    <a:pt x="7558" y="13068"/>
                  </a:lnTo>
                  <a:lnTo>
                    <a:pt x="13067" y="5509"/>
                  </a:lnTo>
                  <a:lnTo>
                    <a:pt x="55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" name="Google Shape;125;p4"/>
            <p:cNvSpPr/>
            <p:nvPr/>
          </p:nvSpPr>
          <p:spPr>
            <a:xfrm rot="5400000">
              <a:off x="1213205" y="6261319"/>
              <a:ext cx="353791" cy="350348"/>
            </a:xfrm>
            <a:custGeom>
              <a:avLst/>
              <a:rect l="l" t="t" r="r" b="b"/>
              <a:pathLst>
                <a:path w="7852" h="7775">
                  <a:moveTo>
                    <a:pt x="444" y="1"/>
                  </a:moveTo>
                  <a:cubicBezTo>
                    <a:pt x="408" y="1"/>
                    <a:pt x="372" y="5"/>
                    <a:pt x="336" y="16"/>
                  </a:cubicBezTo>
                  <a:cubicBezTo>
                    <a:pt x="124" y="75"/>
                    <a:pt x="1" y="294"/>
                    <a:pt x="61" y="507"/>
                  </a:cubicBezTo>
                  <a:lnTo>
                    <a:pt x="728" y="2899"/>
                  </a:lnTo>
                  <a:cubicBezTo>
                    <a:pt x="776" y="3074"/>
                    <a:pt x="935" y="3191"/>
                    <a:pt x="1112" y="3191"/>
                  </a:cubicBezTo>
                  <a:cubicBezTo>
                    <a:pt x="1117" y="3191"/>
                    <a:pt x="1121" y="3191"/>
                    <a:pt x="1126" y="3191"/>
                  </a:cubicBezTo>
                  <a:lnTo>
                    <a:pt x="3292" y="3101"/>
                  </a:lnTo>
                  <a:lnTo>
                    <a:pt x="3877" y="5192"/>
                  </a:lnTo>
                  <a:cubicBezTo>
                    <a:pt x="3924" y="5361"/>
                    <a:pt x="4080" y="5481"/>
                    <a:pt x="4255" y="5481"/>
                  </a:cubicBezTo>
                  <a:cubicBezTo>
                    <a:pt x="4262" y="5481"/>
                    <a:pt x="4268" y="5481"/>
                    <a:pt x="4275" y="5481"/>
                  </a:cubicBezTo>
                  <a:lnTo>
                    <a:pt x="6445" y="5394"/>
                  </a:lnTo>
                  <a:lnTo>
                    <a:pt x="7025" y="7481"/>
                  </a:lnTo>
                  <a:cubicBezTo>
                    <a:pt x="7052" y="7574"/>
                    <a:pt x="7105" y="7647"/>
                    <a:pt x="7174" y="7697"/>
                  </a:cubicBezTo>
                  <a:cubicBezTo>
                    <a:pt x="7243" y="7746"/>
                    <a:pt x="7325" y="7774"/>
                    <a:pt x="7410" y="7774"/>
                  </a:cubicBezTo>
                  <a:cubicBezTo>
                    <a:pt x="7445" y="7774"/>
                    <a:pt x="7481" y="7769"/>
                    <a:pt x="7517" y="7760"/>
                  </a:cubicBezTo>
                  <a:cubicBezTo>
                    <a:pt x="7728" y="7700"/>
                    <a:pt x="7851" y="7481"/>
                    <a:pt x="7791" y="7268"/>
                  </a:cubicBezTo>
                  <a:lnTo>
                    <a:pt x="7125" y="4876"/>
                  </a:lnTo>
                  <a:cubicBezTo>
                    <a:pt x="7076" y="4702"/>
                    <a:pt x="6918" y="4585"/>
                    <a:pt x="6742" y="4585"/>
                  </a:cubicBezTo>
                  <a:cubicBezTo>
                    <a:pt x="6737" y="4585"/>
                    <a:pt x="6732" y="4585"/>
                    <a:pt x="6727" y="4585"/>
                  </a:cubicBezTo>
                  <a:lnTo>
                    <a:pt x="4560" y="4674"/>
                  </a:lnTo>
                  <a:lnTo>
                    <a:pt x="3976" y="2584"/>
                  </a:lnTo>
                  <a:cubicBezTo>
                    <a:pt x="3927" y="2409"/>
                    <a:pt x="3769" y="2291"/>
                    <a:pt x="3592" y="2291"/>
                  </a:cubicBezTo>
                  <a:cubicBezTo>
                    <a:pt x="3587" y="2291"/>
                    <a:pt x="3583" y="2291"/>
                    <a:pt x="3578" y="2291"/>
                  </a:cubicBezTo>
                  <a:lnTo>
                    <a:pt x="1411" y="2381"/>
                  </a:lnTo>
                  <a:lnTo>
                    <a:pt x="828" y="291"/>
                  </a:lnTo>
                  <a:cubicBezTo>
                    <a:pt x="778" y="117"/>
                    <a:pt x="618" y="1"/>
                    <a:pt x="4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" name="Google Shape;126;p4"/>
            <p:cNvSpPr/>
            <p:nvPr/>
          </p:nvSpPr>
          <p:spPr>
            <a:xfrm rot="5400000">
              <a:off x="9633256" y="229479"/>
              <a:ext cx="505967" cy="501056"/>
            </a:xfrm>
            <a:custGeom>
              <a:avLst/>
              <a:rect l="l" t="t" r="r" b="b"/>
              <a:pathLst>
                <a:path w="7852" h="7775">
                  <a:moveTo>
                    <a:pt x="444" y="1"/>
                  </a:moveTo>
                  <a:cubicBezTo>
                    <a:pt x="408" y="1"/>
                    <a:pt x="372" y="5"/>
                    <a:pt x="336" y="16"/>
                  </a:cubicBezTo>
                  <a:cubicBezTo>
                    <a:pt x="124" y="75"/>
                    <a:pt x="1" y="294"/>
                    <a:pt x="61" y="507"/>
                  </a:cubicBezTo>
                  <a:lnTo>
                    <a:pt x="728" y="2899"/>
                  </a:lnTo>
                  <a:cubicBezTo>
                    <a:pt x="776" y="3074"/>
                    <a:pt x="935" y="3191"/>
                    <a:pt x="1112" y="3191"/>
                  </a:cubicBezTo>
                  <a:cubicBezTo>
                    <a:pt x="1117" y="3191"/>
                    <a:pt x="1121" y="3191"/>
                    <a:pt x="1126" y="3191"/>
                  </a:cubicBezTo>
                  <a:lnTo>
                    <a:pt x="3292" y="3101"/>
                  </a:lnTo>
                  <a:lnTo>
                    <a:pt x="3877" y="5192"/>
                  </a:lnTo>
                  <a:cubicBezTo>
                    <a:pt x="3924" y="5361"/>
                    <a:pt x="4080" y="5481"/>
                    <a:pt x="4255" y="5481"/>
                  </a:cubicBezTo>
                  <a:cubicBezTo>
                    <a:pt x="4262" y="5481"/>
                    <a:pt x="4268" y="5481"/>
                    <a:pt x="4275" y="5481"/>
                  </a:cubicBezTo>
                  <a:lnTo>
                    <a:pt x="6445" y="5394"/>
                  </a:lnTo>
                  <a:lnTo>
                    <a:pt x="7025" y="7481"/>
                  </a:lnTo>
                  <a:cubicBezTo>
                    <a:pt x="7052" y="7574"/>
                    <a:pt x="7105" y="7647"/>
                    <a:pt x="7174" y="7697"/>
                  </a:cubicBezTo>
                  <a:cubicBezTo>
                    <a:pt x="7243" y="7746"/>
                    <a:pt x="7325" y="7774"/>
                    <a:pt x="7410" y="7774"/>
                  </a:cubicBezTo>
                  <a:cubicBezTo>
                    <a:pt x="7445" y="7774"/>
                    <a:pt x="7481" y="7769"/>
                    <a:pt x="7517" y="7760"/>
                  </a:cubicBezTo>
                  <a:cubicBezTo>
                    <a:pt x="7728" y="7700"/>
                    <a:pt x="7851" y="7481"/>
                    <a:pt x="7791" y="7268"/>
                  </a:cubicBezTo>
                  <a:lnTo>
                    <a:pt x="7125" y="4876"/>
                  </a:lnTo>
                  <a:cubicBezTo>
                    <a:pt x="7076" y="4702"/>
                    <a:pt x="6918" y="4585"/>
                    <a:pt x="6742" y="4585"/>
                  </a:cubicBezTo>
                  <a:cubicBezTo>
                    <a:pt x="6737" y="4585"/>
                    <a:pt x="6732" y="4585"/>
                    <a:pt x="6727" y="4585"/>
                  </a:cubicBezTo>
                  <a:lnTo>
                    <a:pt x="4560" y="4674"/>
                  </a:lnTo>
                  <a:lnTo>
                    <a:pt x="3976" y="2584"/>
                  </a:lnTo>
                  <a:cubicBezTo>
                    <a:pt x="3927" y="2409"/>
                    <a:pt x="3769" y="2291"/>
                    <a:pt x="3592" y="2291"/>
                  </a:cubicBezTo>
                  <a:cubicBezTo>
                    <a:pt x="3587" y="2291"/>
                    <a:pt x="3583" y="2291"/>
                    <a:pt x="3578" y="2291"/>
                  </a:cubicBezTo>
                  <a:lnTo>
                    <a:pt x="1411" y="2381"/>
                  </a:lnTo>
                  <a:lnTo>
                    <a:pt x="828" y="291"/>
                  </a:lnTo>
                  <a:cubicBezTo>
                    <a:pt x="778" y="117"/>
                    <a:pt x="618" y="1"/>
                    <a:pt x="4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" name="Google Shape;127;p4"/>
            <p:cNvSpPr/>
            <p:nvPr/>
          </p:nvSpPr>
          <p:spPr>
            <a:xfrm rot="5400000">
              <a:off x="11656004" y="5758178"/>
              <a:ext cx="353791" cy="350348"/>
            </a:xfrm>
            <a:custGeom>
              <a:avLst/>
              <a:rect l="l" t="t" r="r" b="b"/>
              <a:pathLst>
                <a:path w="7852" h="7775">
                  <a:moveTo>
                    <a:pt x="444" y="1"/>
                  </a:moveTo>
                  <a:cubicBezTo>
                    <a:pt x="408" y="1"/>
                    <a:pt x="372" y="5"/>
                    <a:pt x="336" y="16"/>
                  </a:cubicBezTo>
                  <a:cubicBezTo>
                    <a:pt x="124" y="75"/>
                    <a:pt x="1" y="294"/>
                    <a:pt x="61" y="507"/>
                  </a:cubicBezTo>
                  <a:lnTo>
                    <a:pt x="728" y="2899"/>
                  </a:lnTo>
                  <a:cubicBezTo>
                    <a:pt x="776" y="3074"/>
                    <a:pt x="935" y="3191"/>
                    <a:pt x="1112" y="3191"/>
                  </a:cubicBezTo>
                  <a:cubicBezTo>
                    <a:pt x="1117" y="3191"/>
                    <a:pt x="1121" y="3191"/>
                    <a:pt x="1126" y="3191"/>
                  </a:cubicBezTo>
                  <a:lnTo>
                    <a:pt x="3292" y="3101"/>
                  </a:lnTo>
                  <a:lnTo>
                    <a:pt x="3877" y="5192"/>
                  </a:lnTo>
                  <a:cubicBezTo>
                    <a:pt x="3924" y="5361"/>
                    <a:pt x="4080" y="5481"/>
                    <a:pt x="4255" y="5481"/>
                  </a:cubicBezTo>
                  <a:cubicBezTo>
                    <a:pt x="4262" y="5481"/>
                    <a:pt x="4268" y="5481"/>
                    <a:pt x="4275" y="5481"/>
                  </a:cubicBezTo>
                  <a:lnTo>
                    <a:pt x="6445" y="5394"/>
                  </a:lnTo>
                  <a:lnTo>
                    <a:pt x="7025" y="7481"/>
                  </a:lnTo>
                  <a:cubicBezTo>
                    <a:pt x="7052" y="7574"/>
                    <a:pt x="7105" y="7647"/>
                    <a:pt x="7174" y="7697"/>
                  </a:cubicBezTo>
                  <a:cubicBezTo>
                    <a:pt x="7243" y="7746"/>
                    <a:pt x="7325" y="7774"/>
                    <a:pt x="7410" y="7774"/>
                  </a:cubicBezTo>
                  <a:cubicBezTo>
                    <a:pt x="7445" y="7774"/>
                    <a:pt x="7481" y="7769"/>
                    <a:pt x="7517" y="7760"/>
                  </a:cubicBezTo>
                  <a:cubicBezTo>
                    <a:pt x="7728" y="7700"/>
                    <a:pt x="7851" y="7481"/>
                    <a:pt x="7791" y="7268"/>
                  </a:cubicBezTo>
                  <a:lnTo>
                    <a:pt x="7125" y="4876"/>
                  </a:lnTo>
                  <a:cubicBezTo>
                    <a:pt x="7076" y="4702"/>
                    <a:pt x="6918" y="4585"/>
                    <a:pt x="6742" y="4585"/>
                  </a:cubicBezTo>
                  <a:cubicBezTo>
                    <a:pt x="6737" y="4585"/>
                    <a:pt x="6732" y="4585"/>
                    <a:pt x="6727" y="4585"/>
                  </a:cubicBezTo>
                  <a:lnTo>
                    <a:pt x="4560" y="4674"/>
                  </a:lnTo>
                  <a:lnTo>
                    <a:pt x="3976" y="2584"/>
                  </a:lnTo>
                  <a:cubicBezTo>
                    <a:pt x="3927" y="2409"/>
                    <a:pt x="3769" y="2291"/>
                    <a:pt x="3592" y="2291"/>
                  </a:cubicBezTo>
                  <a:cubicBezTo>
                    <a:pt x="3587" y="2291"/>
                    <a:pt x="3583" y="2291"/>
                    <a:pt x="3578" y="2291"/>
                  </a:cubicBezTo>
                  <a:lnTo>
                    <a:pt x="1411" y="2381"/>
                  </a:lnTo>
                  <a:lnTo>
                    <a:pt x="828" y="291"/>
                  </a:lnTo>
                  <a:cubicBezTo>
                    <a:pt x="778" y="117"/>
                    <a:pt x="618" y="1"/>
                    <a:pt x="444" y="1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" name="Google Shape;128;p4"/>
            <p:cNvSpPr/>
            <p:nvPr/>
          </p:nvSpPr>
          <p:spPr>
            <a:xfrm rot="5400000">
              <a:off x="11502402" y="1041970"/>
              <a:ext cx="391770" cy="391650"/>
            </a:xfrm>
            <a:custGeom>
              <a:avLst/>
              <a:rect l="l" t="t" r="r" b="b"/>
              <a:pathLst>
                <a:path w="5646" h="5644">
                  <a:moveTo>
                    <a:pt x="3120" y="0"/>
                  </a:moveTo>
                  <a:lnTo>
                    <a:pt x="2376" y="1533"/>
                  </a:lnTo>
                  <a:lnTo>
                    <a:pt x="843" y="790"/>
                  </a:lnTo>
                  <a:lnTo>
                    <a:pt x="1" y="2525"/>
                  </a:lnTo>
                  <a:lnTo>
                    <a:pt x="1537" y="3268"/>
                  </a:lnTo>
                  <a:lnTo>
                    <a:pt x="791" y="4801"/>
                  </a:lnTo>
                  <a:lnTo>
                    <a:pt x="2526" y="5644"/>
                  </a:lnTo>
                  <a:lnTo>
                    <a:pt x="3269" y="4111"/>
                  </a:lnTo>
                  <a:lnTo>
                    <a:pt x="4805" y="4855"/>
                  </a:lnTo>
                  <a:lnTo>
                    <a:pt x="5645" y="3120"/>
                  </a:lnTo>
                  <a:lnTo>
                    <a:pt x="4112" y="2376"/>
                  </a:lnTo>
                  <a:lnTo>
                    <a:pt x="4855" y="843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6" name="Google Shape;129;p4"/>
            <p:cNvGrpSpPr/>
            <p:nvPr/>
          </p:nvGrpSpPr>
          <p:grpSpPr>
            <a:xfrm>
              <a:off x="10808717" y="353601"/>
              <a:ext cx="1128944" cy="440254"/>
              <a:chOff x="720001" y="540000"/>
              <a:chExt cx="860224" cy="335461"/>
            </a:xfrm>
          </p:grpSpPr>
          <p:sp>
            <p:nvSpPr>
              <p:cNvPr id="17" name="Google Shape;130;p4"/>
              <p:cNvSpPr/>
              <p:nvPr/>
            </p:nvSpPr>
            <p:spPr>
              <a:xfrm rot="5400000">
                <a:off x="722132" y="797768"/>
                <a:ext cx="77888" cy="77497"/>
              </a:xfrm>
              <a:custGeom>
                <a:avLst/>
                <a:rect l="l" t="t" r="r" b="b"/>
                <a:pathLst>
                  <a:path w="1205" h="1199">
                    <a:moveTo>
                      <a:pt x="603" y="0"/>
                    </a:moveTo>
                    <a:cubicBezTo>
                      <a:pt x="601" y="0"/>
                      <a:pt x="599" y="0"/>
                      <a:pt x="597" y="0"/>
                    </a:cubicBezTo>
                    <a:cubicBezTo>
                      <a:pt x="265" y="4"/>
                      <a:pt x="0" y="273"/>
                      <a:pt x="3" y="604"/>
                    </a:cubicBezTo>
                    <a:cubicBezTo>
                      <a:pt x="6" y="934"/>
                      <a:pt x="272" y="1198"/>
                      <a:pt x="601" y="1198"/>
                    </a:cubicBezTo>
                    <a:cubicBezTo>
                      <a:pt x="603" y="1198"/>
                      <a:pt x="605" y="1198"/>
                      <a:pt x="607" y="1198"/>
                    </a:cubicBezTo>
                    <a:cubicBezTo>
                      <a:pt x="939" y="1195"/>
                      <a:pt x="1204" y="922"/>
                      <a:pt x="1201" y="591"/>
                    </a:cubicBezTo>
                    <a:cubicBezTo>
                      <a:pt x="1198" y="264"/>
                      <a:pt x="929" y="0"/>
                      <a:pt x="6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" name="Google Shape;131;p4"/>
              <p:cNvSpPr/>
              <p:nvPr/>
            </p:nvSpPr>
            <p:spPr>
              <a:xfrm rot="5400000">
                <a:off x="719773" y="547467"/>
                <a:ext cx="77953" cy="77497"/>
              </a:xfrm>
              <a:custGeom>
                <a:avLst/>
                <a:rect l="l" t="t" r="r" b="b"/>
                <a:pathLst>
                  <a:path w="1206" h="1199">
                    <a:moveTo>
                      <a:pt x="604" y="1"/>
                    </a:moveTo>
                    <a:cubicBezTo>
                      <a:pt x="602" y="1"/>
                      <a:pt x="600" y="1"/>
                      <a:pt x="598" y="1"/>
                    </a:cubicBezTo>
                    <a:cubicBezTo>
                      <a:pt x="266" y="4"/>
                      <a:pt x="1" y="273"/>
                      <a:pt x="4" y="605"/>
                    </a:cubicBezTo>
                    <a:cubicBezTo>
                      <a:pt x="8" y="935"/>
                      <a:pt x="276" y="1199"/>
                      <a:pt x="602" y="1199"/>
                    </a:cubicBezTo>
                    <a:cubicBezTo>
                      <a:pt x="604" y="1199"/>
                      <a:pt x="606" y="1199"/>
                      <a:pt x="608" y="1199"/>
                    </a:cubicBezTo>
                    <a:cubicBezTo>
                      <a:pt x="940" y="1195"/>
                      <a:pt x="1205" y="923"/>
                      <a:pt x="1202" y="592"/>
                    </a:cubicBezTo>
                    <a:cubicBezTo>
                      <a:pt x="1199" y="265"/>
                      <a:pt x="933" y="1"/>
                      <a:pt x="6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" name="Google Shape;132;p4"/>
              <p:cNvSpPr/>
              <p:nvPr/>
            </p:nvSpPr>
            <p:spPr>
              <a:xfrm rot="5400000">
                <a:off x="917264" y="795764"/>
                <a:ext cx="77953" cy="77562"/>
              </a:xfrm>
              <a:custGeom>
                <a:avLst/>
                <a:rect l="l" t="t" r="r" b="b"/>
                <a:pathLst>
                  <a:path w="1206" h="1200">
                    <a:moveTo>
                      <a:pt x="604" y="1"/>
                    </a:moveTo>
                    <a:cubicBezTo>
                      <a:pt x="602" y="1"/>
                      <a:pt x="600" y="1"/>
                      <a:pt x="598" y="1"/>
                    </a:cubicBezTo>
                    <a:cubicBezTo>
                      <a:pt x="267" y="5"/>
                      <a:pt x="1" y="276"/>
                      <a:pt x="5" y="605"/>
                    </a:cubicBezTo>
                    <a:cubicBezTo>
                      <a:pt x="8" y="934"/>
                      <a:pt x="276" y="1199"/>
                      <a:pt x="603" y="1199"/>
                    </a:cubicBezTo>
                    <a:cubicBezTo>
                      <a:pt x="604" y="1199"/>
                      <a:pt x="606" y="1199"/>
                      <a:pt x="608" y="1199"/>
                    </a:cubicBezTo>
                    <a:cubicBezTo>
                      <a:pt x="940" y="1195"/>
                      <a:pt x="1206" y="927"/>
                      <a:pt x="1202" y="595"/>
                    </a:cubicBezTo>
                    <a:cubicBezTo>
                      <a:pt x="1199" y="265"/>
                      <a:pt x="933" y="1"/>
                      <a:pt x="6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" name="Google Shape;133;p4"/>
              <p:cNvSpPr/>
              <p:nvPr/>
            </p:nvSpPr>
            <p:spPr>
              <a:xfrm rot="5400000">
                <a:off x="914937" y="545819"/>
                <a:ext cx="77953" cy="77433"/>
              </a:xfrm>
              <a:custGeom>
                <a:avLst/>
                <a:rect l="l" t="t" r="r" b="b"/>
                <a:pathLst>
                  <a:path w="1206" h="1198">
                    <a:moveTo>
                      <a:pt x="600" y="0"/>
                    </a:moveTo>
                    <a:cubicBezTo>
                      <a:pt x="598" y="0"/>
                      <a:pt x="596" y="0"/>
                      <a:pt x="594" y="0"/>
                    </a:cubicBezTo>
                    <a:cubicBezTo>
                      <a:pt x="265" y="3"/>
                      <a:pt x="0" y="276"/>
                      <a:pt x="3" y="605"/>
                    </a:cubicBezTo>
                    <a:cubicBezTo>
                      <a:pt x="7" y="934"/>
                      <a:pt x="272" y="1198"/>
                      <a:pt x="600" y="1198"/>
                    </a:cubicBezTo>
                    <a:cubicBezTo>
                      <a:pt x="603" y="1198"/>
                      <a:pt x="605" y="1198"/>
                      <a:pt x="608" y="1198"/>
                    </a:cubicBezTo>
                    <a:cubicBezTo>
                      <a:pt x="939" y="1195"/>
                      <a:pt x="1205" y="926"/>
                      <a:pt x="1201" y="594"/>
                    </a:cubicBezTo>
                    <a:cubicBezTo>
                      <a:pt x="1198" y="264"/>
                      <a:pt x="930" y="0"/>
                      <a:pt x="60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" name="Google Shape;134;p4"/>
              <p:cNvSpPr/>
              <p:nvPr/>
            </p:nvSpPr>
            <p:spPr>
              <a:xfrm rot="5400000">
                <a:off x="1112332" y="794213"/>
                <a:ext cx="77953" cy="77303"/>
              </a:xfrm>
              <a:custGeom>
                <a:avLst/>
                <a:rect l="l" t="t" r="r" b="b"/>
                <a:pathLst>
                  <a:path w="1206" h="1196">
                    <a:moveTo>
                      <a:pt x="600" y="1"/>
                    </a:moveTo>
                    <a:cubicBezTo>
                      <a:pt x="598" y="1"/>
                      <a:pt x="597" y="1"/>
                      <a:pt x="595" y="1"/>
                    </a:cubicBezTo>
                    <a:cubicBezTo>
                      <a:pt x="266" y="1"/>
                      <a:pt x="0" y="273"/>
                      <a:pt x="4" y="605"/>
                    </a:cubicBezTo>
                    <a:cubicBezTo>
                      <a:pt x="7" y="932"/>
                      <a:pt x="273" y="1195"/>
                      <a:pt x="602" y="1195"/>
                    </a:cubicBezTo>
                    <a:cubicBezTo>
                      <a:pt x="604" y="1195"/>
                      <a:pt x="606" y="1195"/>
                      <a:pt x="608" y="1195"/>
                    </a:cubicBezTo>
                    <a:cubicBezTo>
                      <a:pt x="939" y="1195"/>
                      <a:pt x="1205" y="923"/>
                      <a:pt x="1201" y="592"/>
                    </a:cubicBezTo>
                    <a:cubicBezTo>
                      <a:pt x="1198" y="265"/>
                      <a:pt x="930" y="1"/>
                      <a:pt x="60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" name="Google Shape;135;p4"/>
              <p:cNvSpPr/>
              <p:nvPr/>
            </p:nvSpPr>
            <p:spPr>
              <a:xfrm rot="5400000">
                <a:off x="1109876" y="543815"/>
                <a:ext cx="77888" cy="77497"/>
              </a:xfrm>
              <a:custGeom>
                <a:avLst/>
                <a:rect l="l" t="t" r="r" b="b"/>
                <a:pathLst>
                  <a:path w="1205" h="1199">
                    <a:moveTo>
                      <a:pt x="604" y="1"/>
                    </a:moveTo>
                    <a:cubicBezTo>
                      <a:pt x="602" y="1"/>
                      <a:pt x="600" y="1"/>
                      <a:pt x="598" y="1"/>
                    </a:cubicBezTo>
                    <a:cubicBezTo>
                      <a:pt x="266" y="4"/>
                      <a:pt x="1" y="272"/>
                      <a:pt x="4" y="604"/>
                    </a:cubicBezTo>
                    <a:cubicBezTo>
                      <a:pt x="7" y="933"/>
                      <a:pt x="279" y="1198"/>
                      <a:pt x="608" y="1198"/>
                    </a:cubicBezTo>
                    <a:cubicBezTo>
                      <a:pt x="940" y="1195"/>
                      <a:pt x="1205" y="923"/>
                      <a:pt x="1202" y="591"/>
                    </a:cubicBezTo>
                    <a:cubicBezTo>
                      <a:pt x="1198" y="265"/>
                      <a:pt x="929" y="1"/>
                      <a:pt x="6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" name="Google Shape;136;p4"/>
              <p:cNvSpPr/>
              <p:nvPr/>
            </p:nvSpPr>
            <p:spPr>
              <a:xfrm rot="5400000">
                <a:off x="1307400" y="792209"/>
                <a:ext cx="77888" cy="77497"/>
              </a:xfrm>
              <a:custGeom>
                <a:avLst/>
                <a:rect l="l" t="t" r="r" b="b"/>
                <a:pathLst>
                  <a:path w="1205" h="1199">
                    <a:moveTo>
                      <a:pt x="603" y="0"/>
                    </a:moveTo>
                    <a:cubicBezTo>
                      <a:pt x="601" y="0"/>
                      <a:pt x="599" y="0"/>
                      <a:pt x="597" y="0"/>
                    </a:cubicBezTo>
                    <a:cubicBezTo>
                      <a:pt x="265" y="4"/>
                      <a:pt x="0" y="273"/>
                      <a:pt x="3" y="605"/>
                    </a:cubicBezTo>
                    <a:cubicBezTo>
                      <a:pt x="6" y="934"/>
                      <a:pt x="275" y="1198"/>
                      <a:pt x="600" y="1198"/>
                    </a:cubicBezTo>
                    <a:cubicBezTo>
                      <a:pt x="602" y="1198"/>
                      <a:pt x="604" y="1198"/>
                      <a:pt x="607" y="1198"/>
                    </a:cubicBezTo>
                    <a:cubicBezTo>
                      <a:pt x="939" y="1195"/>
                      <a:pt x="1204" y="923"/>
                      <a:pt x="1201" y="594"/>
                    </a:cubicBezTo>
                    <a:cubicBezTo>
                      <a:pt x="1198" y="264"/>
                      <a:pt x="932" y="0"/>
                      <a:pt x="6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" name="Google Shape;137;p4"/>
              <p:cNvSpPr/>
              <p:nvPr/>
            </p:nvSpPr>
            <p:spPr>
              <a:xfrm rot="5400000">
                <a:off x="1305137" y="542005"/>
                <a:ext cx="77759" cy="77497"/>
              </a:xfrm>
              <a:custGeom>
                <a:avLst/>
                <a:rect l="l" t="t" r="r" b="b"/>
                <a:pathLst>
                  <a:path w="1203" h="1199">
                    <a:moveTo>
                      <a:pt x="601" y="1"/>
                    </a:moveTo>
                    <a:cubicBezTo>
                      <a:pt x="599" y="1"/>
                      <a:pt x="597" y="1"/>
                      <a:pt x="595" y="1"/>
                    </a:cubicBezTo>
                    <a:cubicBezTo>
                      <a:pt x="267" y="4"/>
                      <a:pt x="1" y="273"/>
                      <a:pt x="1" y="605"/>
                    </a:cubicBezTo>
                    <a:cubicBezTo>
                      <a:pt x="4" y="935"/>
                      <a:pt x="273" y="1199"/>
                      <a:pt x="602" y="1199"/>
                    </a:cubicBezTo>
                    <a:cubicBezTo>
                      <a:pt x="604" y="1199"/>
                      <a:pt x="606" y="1199"/>
                      <a:pt x="608" y="1199"/>
                    </a:cubicBezTo>
                    <a:cubicBezTo>
                      <a:pt x="936" y="1195"/>
                      <a:pt x="1202" y="923"/>
                      <a:pt x="1198" y="595"/>
                    </a:cubicBezTo>
                    <a:cubicBezTo>
                      <a:pt x="1195" y="265"/>
                      <a:pt x="930" y="1"/>
                      <a:pt x="6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" name="Google Shape;138;p4"/>
              <p:cNvSpPr/>
              <p:nvPr/>
            </p:nvSpPr>
            <p:spPr>
              <a:xfrm rot="5400000">
                <a:off x="1502597" y="790335"/>
                <a:ext cx="77759" cy="77497"/>
              </a:xfrm>
              <a:custGeom>
                <a:avLst/>
                <a:rect l="l" t="t" r="r" b="b"/>
                <a:pathLst>
                  <a:path w="1203" h="1199">
                    <a:moveTo>
                      <a:pt x="602" y="0"/>
                    </a:moveTo>
                    <a:cubicBezTo>
                      <a:pt x="600" y="0"/>
                      <a:pt x="597" y="0"/>
                      <a:pt x="595" y="0"/>
                    </a:cubicBezTo>
                    <a:cubicBezTo>
                      <a:pt x="267" y="4"/>
                      <a:pt x="1" y="275"/>
                      <a:pt x="4" y="607"/>
                    </a:cubicBezTo>
                    <a:cubicBezTo>
                      <a:pt x="4" y="934"/>
                      <a:pt x="273" y="1198"/>
                      <a:pt x="603" y="1198"/>
                    </a:cubicBezTo>
                    <a:cubicBezTo>
                      <a:pt x="605" y="1198"/>
                      <a:pt x="607" y="1198"/>
                      <a:pt x="609" y="1198"/>
                    </a:cubicBezTo>
                    <a:cubicBezTo>
                      <a:pt x="937" y="1195"/>
                      <a:pt x="1203" y="926"/>
                      <a:pt x="1199" y="594"/>
                    </a:cubicBezTo>
                    <a:cubicBezTo>
                      <a:pt x="1199" y="265"/>
                      <a:pt x="931" y="0"/>
                      <a:pt x="6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" name="Google Shape;139;p4"/>
              <p:cNvSpPr/>
              <p:nvPr/>
            </p:nvSpPr>
            <p:spPr>
              <a:xfrm rot="5400000">
                <a:off x="1500205" y="540195"/>
                <a:ext cx="77888" cy="77497"/>
              </a:xfrm>
              <a:custGeom>
                <a:avLst/>
                <a:rect l="l" t="t" r="r" b="b"/>
                <a:pathLst>
                  <a:path w="1205" h="1199">
                    <a:moveTo>
                      <a:pt x="603" y="0"/>
                    </a:moveTo>
                    <a:cubicBezTo>
                      <a:pt x="601" y="0"/>
                      <a:pt x="599" y="0"/>
                      <a:pt x="597" y="0"/>
                    </a:cubicBezTo>
                    <a:cubicBezTo>
                      <a:pt x="265" y="4"/>
                      <a:pt x="0" y="276"/>
                      <a:pt x="3" y="608"/>
                    </a:cubicBezTo>
                    <a:cubicBezTo>
                      <a:pt x="7" y="934"/>
                      <a:pt x="273" y="1199"/>
                      <a:pt x="601" y="1199"/>
                    </a:cubicBezTo>
                    <a:cubicBezTo>
                      <a:pt x="603" y="1199"/>
                      <a:pt x="605" y="1199"/>
                      <a:pt x="607" y="1199"/>
                    </a:cubicBezTo>
                    <a:cubicBezTo>
                      <a:pt x="939" y="1195"/>
                      <a:pt x="1204" y="926"/>
                      <a:pt x="1201" y="594"/>
                    </a:cubicBezTo>
                    <a:cubicBezTo>
                      <a:pt x="1198" y="265"/>
                      <a:pt x="929" y="0"/>
                      <a:pt x="6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</p:spTree>
  </p:cSld>
  <p:clrMapOvr>
    <a:masterClrMapping/>
  </p:clrMapOvr>
  <p:hf dt="0" sldNum="0"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контента с заголовком">
    <p:bg>
      <p:bgPr>
        <a:solidFill>
          <a:schemeClr val="tx1">
            <a:lumMod val="9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Текстов контейнер 10"/>
          <p:cNvSpPr>
            <a:spLocks noGrp="1" noEditPoints="1"/>
          </p:cNvSpPr>
          <p:nvPr>
            <p:ph type="body" sz="quarter" idx="13" hasCustomPrompt="1"/>
          </p:nvPr>
        </p:nvSpPr>
        <p:spPr>
          <a:xfrm>
            <a:off x="682039" y="2874795"/>
            <a:ext cx="5286961" cy="177340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grpSp>
        <p:nvGrpSpPr>
          <p:cNvPr id="28" name="Групиране 27"/>
          <p:cNvGrpSpPr/>
          <p:nvPr/>
        </p:nvGrpSpPr>
        <p:grpSpPr>
          <a:xfrm>
            <a:off x="200122" y="227023"/>
            <a:ext cx="11807952" cy="6386365"/>
            <a:chOff x="200122" y="227023"/>
            <a:chExt cx="11807952" cy="6386365"/>
          </a:xfrm>
        </p:grpSpPr>
        <p:sp>
          <p:nvSpPr>
            <p:cNvPr id="29" name="Google Shape;124;p4"/>
            <p:cNvSpPr/>
            <p:nvPr/>
          </p:nvSpPr>
          <p:spPr>
            <a:xfrm rot="5400000">
              <a:off x="200123" y="5639761"/>
              <a:ext cx="587179" cy="587182"/>
            </a:xfrm>
            <a:custGeom>
              <a:avLst/>
              <a:rect l="l" t="t" r="r" b="b"/>
              <a:pathLst>
                <a:path w="13067" h="13068">
                  <a:moveTo>
                    <a:pt x="5508" y="1"/>
                  </a:moveTo>
                  <a:lnTo>
                    <a:pt x="0" y="7559"/>
                  </a:lnTo>
                  <a:lnTo>
                    <a:pt x="7558" y="13068"/>
                  </a:lnTo>
                  <a:lnTo>
                    <a:pt x="13067" y="5509"/>
                  </a:lnTo>
                  <a:lnTo>
                    <a:pt x="55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" name="Google Shape;125;p4"/>
            <p:cNvSpPr/>
            <p:nvPr/>
          </p:nvSpPr>
          <p:spPr>
            <a:xfrm rot="5400000">
              <a:off x="1213205" y="6261319"/>
              <a:ext cx="353791" cy="350348"/>
            </a:xfrm>
            <a:custGeom>
              <a:avLst/>
              <a:rect l="l" t="t" r="r" b="b"/>
              <a:pathLst>
                <a:path w="7852" h="7775">
                  <a:moveTo>
                    <a:pt x="444" y="1"/>
                  </a:moveTo>
                  <a:cubicBezTo>
                    <a:pt x="408" y="1"/>
                    <a:pt x="372" y="5"/>
                    <a:pt x="336" y="16"/>
                  </a:cubicBezTo>
                  <a:cubicBezTo>
                    <a:pt x="124" y="75"/>
                    <a:pt x="1" y="294"/>
                    <a:pt x="61" y="507"/>
                  </a:cubicBezTo>
                  <a:lnTo>
                    <a:pt x="728" y="2899"/>
                  </a:lnTo>
                  <a:cubicBezTo>
                    <a:pt x="776" y="3074"/>
                    <a:pt x="935" y="3191"/>
                    <a:pt x="1112" y="3191"/>
                  </a:cubicBezTo>
                  <a:cubicBezTo>
                    <a:pt x="1117" y="3191"/>
                    <a:pt x="1121" y="3191"/>
                    <a:pt x="1126" y="3191"/>
                  </a:cubicBezTo>
                  <a:lnTo>
                    <a:pt x="3292" y="3101"/>
                  </a:lnTo>
                  <a:lnTo>
                    <a:pt x="3877" y="5192"/>
                  </a:lnTo>
                  <a:cubicBezTo>
                    <a:pt x="3924" y="5361"/>
                    <a:pt x="4080" y="5481"/>
                    <a:pt x="4255" y="5481"/>
                  </a:cubicBezTo>
                  <a:cubicBezTo>
                    <a:pt x="4262" y="5481"/>
                    <a:pt x="4268" y="5481"/>
                    <a:pt x="4275" y="5481"/>
                  </a:cubicBezTo>
                  <a:lnTo>
                    <a:pt x="6445" y="5394"/>
                  </a:lnTo>
                  <a:lnTo>
                    <a:pt x="7025" y="7481"/>
                  </a:lnTo>
                  <a:cubicBezTo>
                    <a:pt x="7052" y="7574"/>
                    <a:pt x="7105" y="7647"/>
                    <a:pt x="7174" y="7697"/>
                  </a:cubicBezTo>
                  <a:cubicBezTo>
                    <a:pt x="7243" y="7746"/>
                    <a:pt x="7325" y="7774"/>
                    <a:pt x="7410" y="7774"/>
                  </a:cubicBezTo>
                  <a:cubicBezTo>
                    <a:pt x="7445" y="7774"/>
                    <a:pt x="7481" y="7769"/>
                    <a:pt x="7517" y="7760"/>
                  </a:cubicBezTo>
                  <a:cubicBezTo>
                    <a:pt x="7728" y="7700"/>
                    <a:pt x="7851" y="7481"/>
                    <a:pt x="7791" y="7268"/>
                  </a:cubicBezTo>
                  <a:lnTo>
                    <a:pt x="7125" y="4876"/>
                  </a:lnTo>
                  <a:cubicBezTo>
                    <a:pt x="7076" y="4702"/>
                    <a:pt x="6918" y="4585"/>
                    <a:pt x="6742" y="4585"/>
                  </a:cubicBezTo>
                  <a:cubicBezTo>
                    <a:pt x="6737" y="4585"/>
                    <a:pt x="6732" y="4585"/>
                    <a:pt x="6727" y="4585"/>
                  </a:cubicBezTo>
                  <a:lnTo>
                    <a:pt x="4560" y="4674"/>
                  </a:lnTo>
                  <a:lnTo>
                    <a:pt x="3976" y="2584"/>
                  </a:lnTo>
                  <a:cubicBezTo>
                    <a:pt x="3927" y="2409"/>
                    <a:pt x="3769" y="2291"/>
                    <a:pt x="3592" y="2291"/>
                  </a:cubicBezTo>
                  <a:cubicBezTo>
                    <a:pt x="3587" y="2291"/>
                    <a:pt x="3583" y="2291"/>
                    <a:pt x="3578" y="2291"/>
                  </a:cubicBezTo>
                  <a:lnTo>
                    <a:pt x="1411" y="2381"/>
                  </a:lnTo>
                  <a:lnTo>
                    <a:pt x="828" y="291"/>
                  </a:lnTo>
                  <a:cubicBezTo>
                    <a:pt x="778" y="117"/>
                    <a:pt x="618" y="1"/>
                    <a:pt x="4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" name="Google Shape;126;p4"/>
            <p:cNvSpPr/>
            <p:nvPr/>
          </p:nvSpPr>
          <p:spPr>
            <a:xfrm rot="5400000">
              <a:off x="9633256" y="229479"/>
              <a:ext cx="505967" cy="501056"/>
            </a:xfrm>
            <a:custGeom>
              <a:avLst/>
              <a:rect l="l" t="t" r="r" b="b"/>
              <a:pathLst>
                <a:path w="7852" h="7775">
                  <a:moveTo>
                    <a:pt x="444" y="1"/>
                  </a:moveTo>
                  <a:cubicBezTo>
                    <a:pt x="408" y="1"/>
                    <a:pt x="372" y="5"/>
                    <a:pt x="336" y="16"/>
                  </a:cubicBezTo>
                  <a:cubicBezTo>
                    <a:pt x="124" y="75"/>
                    <a:pt x="1" y="294"/>
                    <a:pt x="61" y="507"/>
                  </a:cubicBezTo>
                  <a:lnTo>
                    <a:pt x="728" y="2899"/>
                  </a:lnTo>
                  <a:cubicBezTo>
                    <a:pt x="776" y="3074"/>
                    <a:pt x="935" y="3191"/>
                    <a:pt x="1112" y="3191"/>
                  </a:cubicBezTo>
                  <a:cubicBezTo>
                    <a:pt x="1117" y="3191"/>
                    <a:pt x="1121" y="3191"/>
                    <a:pt x="1126" y="3191"/>
                  </a:cubicBezTo>
                  <a:lnTo>
                    <a:pt x="3292" y="3101"/>
                  </a:lnTo>
                  <a:lnTo>
                    <a:pt x="3877" y="5192"/>
                  </a:lnTo>
                  <a:cubicBezTo>
                    <a:pt x="3924" y="5361"/>
                    <a:pt x="4080" y="5481"/>
                    <a:pt x="4255" y="5481"/>
                  </a:cubicBezTo>
                  <a:cubicBezTo>
                    <a:pt x="4262" y="5481"/>
                    <a:pt x="4268" y="5481"/>
                    <a:pt x="4275" y="5481"/>
                  </a:cubicBezTo>
                  <a:lnTo>
                    <a:pt x="6445" y="5394"/>
                  </a:lnTo>
                  <a:lnTo>
                    <a:pt x="7025" y="7481"/>
                  </a:lnTo>
                  <a:cubicBezTo>
                    <a:pt x="7052" y="7574"/>
                    <a:pt x="7105" y="7647"/>
                    <a:pt x="7174" y="7697"/>
                  </a:cubicBezTo>
                  <a:cubicBezTo>
                    <a:pt x="7243" y="7746"/>
                    <a:pt x="7325" y="7774"/>
                    <a:pt x="7410" y="7774"/>
                  </a:cubicBezTo>
                  <a:cubicBezTo>
                    <a:pt x="7445" y="7774"/>
                    <a:pt x="7481" y="7769"/>
                    <a:pt x="7517" y="7760"/>
                  </a:cubicBezTo>
                  <a:cubicBezTo>
                    <a:pt x="7728" y="7700"/>
                    <a:pt x="7851" y="7481"/>
                    <a:pt x="7791" y="7268"/>
                  </a:cubicBezTo>
                  <a:lnTo>
                    <a:pt x="7125" y="4876"/>
                  </a:lnTo>
                  <a:cubicBezTo>
                    <a:pt x="7076" y="4702"/>
                    <a:pt x="6918" y="4585"/>
                    <a:pt x="6742" y="4585"/>
                  </a:cubicBezTo>
                  <a:cubicBezTo>
                    <a:pt x="6737" y="4585"/>
                    <a:pt x="6732" y="4585"/>
                    <a:pt x="6727" y="4585"/>
                  </a:cubicBezTo>
                  <a:lnTo>
                    <a:pt x="4560" y="4674"/>
                  </a:lnTo>
                  <a:lnTo>
                    <a:pt x="3976" y="2584"/>
                  </a:lnTo>
                  <a:cubicBezTo>
                    <a:pt x="3927" y="2409"/>
                    <a:pt x="3769" y="2291"/>
                    <a:pt x="3592" y="2291"/>
                  </a:cubicBezTo>
                  <a:cubicBezTo>
                    <a:pt x="3587" y="2291"/>
                    <a:pt x="3583" y="2291"/>
                    <a:pt x="3578" y="2291"/>
                  </a:cubicBezTo>
                  <a:lnTo>
                    <a:pt x="1411" y="2381"/>
                  </a:lnTo>
                  <a:lnTo>
                    <a:pt x="828" y="291"/>
                  </a:lnTo>
                  <a:cubicBezTo>
                    <a:pt x="778" y="117"/>
                    <a:pt x="618" y="1"/>
                    <a:pt x="4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" name="Google Shape;127;p4"/>
            <p:cNvSpPr/>
            <p:nvPr/>
          </p:nvSpPr>
          <p:spPr>
            <a:xfrm rot="5400000">
              <a:off x="11656004" y="5758178"/>
              <a:ext cx="353791" cy="350348"/>
            </a:xfrm>
            <a:custGeom>
              <a:avLst/>
              <a:rect l="l" t="t" r="r" b="b"/>
              <a:pathLst>
                <a:path w="7852" h="7775">
                  <a:moveTo>
                    <a:pt x="444" y="1"/>
                  </a:moveTo>
                  <a:cubicBezTo>
                    <a:pt x="408" y="1"/>
                    <a:pt x="372" y="5"/>
                    <a:pt x="336" y="16"/>
                  </a:cubicBezTo>
                  <a:cubicBezTo>
                    <a:pt x="124" y="75"/>
                    <a:pt x="1" y="294"/>
                    <a:pt x="61" y="507"/>
                  </a:cubicBezTo>
                  <a:lnTo>
                    <a:pt x="728" y="2899"/>
                  </a:lnTo>
                  <a:cubicBezTo>
                    <a:pt x="776" y="3074"/>
                    <a:pt x="935" y="3191"/>
                    <a:pt x="1112" y="3191"/>
                  </a:cubicBezTo>
                  <a:cubicBezTo>
                    <a:pt x="1117" y="3191"/>
                    <a:pt x="1121" y="3191"/>
                    <a:pt x="1126" y="3191"/>
                  </a:cubicBezTo>
                  <a:lnTo>
                    <a:pt x="3292" y="3101"/>
                  </a:lnTo>
                  <a:lnTo>
                    <a:pt x="3877" y="5192"/>
                  </a:lnTo>
                  <a:cubicBezTo>
                    <a:pt x="3924" y="5361"/>
                    <a:pt x="4080" y="5481"/>
                    <a:pt x="4255" y="5481"/>
                  </a:cubicBezTo>
                  <a:cubicBezTo>
                    <a:pt x="4262" y="5481"/>
                    <a:pt x="4268" y="5481"/>
                    <a:pt x="4275" y="5481"/>
                  </a:cubicBezTo>
                  <a:lnTo>
                    <a:pt x="6445" y="5394"/>
                  </a:lnTo>
                  <a:lnTo>
                    <a:pt x="7025" y="7481"/>
                  </a:lnTo>
                  <a:cubicBezTo>
                    <a:pt x="7052" y="7574"/>
                    <a:pt x="7105" y="7647"/>
                    <a:pt x="7174" y="7697"/>
                  </a:cubicBezTo>
                  <a:cubicBezTo>
                    <a:pt x="7243" y="7746"/>
                    <a:pt x="7325" y="7774"/>
                    <a:pt x="7410" y="7774"/>
                  </a:cubicBezTo>
                  <a:cubicBezTo>
                    <a:pt x="7445" y="7774"/>
                    <a:pt x="7481" y="7769"/>
                    <a:pt x="7517" y="7760"/>
                  </a:cubicBezTo>
                  <a:cubicBezTo>
                    <a:pt x="7728" y="7700"/>
                    <a:pt x="7851" y="7481"/>
                    <a:pt x="7791" y="7268"/>
                  </a:cubicBezTo>
                  <a:lnTo>
                    <a:pt x="7125" y="4876"/>
                  </a:lnTo>
                  <a:cubicBezTo>
                    <a:pt x="7076" y="4702"/>
                    <a:pt x="6918" y="4585"/>
                    <a:pt x="6742" y="4585"/>
                  </a:cubicBezTo>
                  <a:cubicBezTo>
                    <a:pt x="6737" y="4585"/>
                    <a:pt x="6732" y="4585"/>
                    <a:pt x="6727" y="4585"/>
                  </a:cubicBezTo>
                  <a:lnTo>
                    <a:pt x="4560" y="4674"/>
                  </a:lnTo>
                  <a:lnTo>
                    <a:pt x="3976" y="2584"/>
                  </a:lnTo>
                  <a:cubicBezTo>
                    <a:pt x="3927" y="2409"/>
                    <a:pt x="3769" y="2291"/>
                    <a:pt x="3592" y="2291"/>
                  </a:cubicBezTo>
                  <a:cubicBezTo>
                    <a:pt x="3587" y="2291"/>
                    <a:pt x="3583" y="2291"/>
                    <a:pt x="3578" y="2291"/>
                  </a:cubicBezTo>
                  <a:lnTo>
                    <a:pt x="1411" y="2381"/>
                  </a:lnTo>
                  <a:lnTo>
                    <a:pt x="828" y="291"/>
                  </a:lnTo>
                  <a:cubicBezTo>
                    <a:pt x="778" y="117"/>
                    <a:pt x="618" y="1"/>
                    <a:pt x="444" y="1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" name="Google Shape;128;p4"/>
            <p:cNvSpPr/>
            <p:nvPr/>
          </p:nvSpPr>
          <p:spPr>
            <a:xfrm rot="5400000">
              <a:off x="11502402" y="1041970"/>
              <a:ext cx="391770" cy="391650"/>
            </a:xfrm>
            <a:custGeom>
              <a:avLst/>
              <a:rect l="l" t="t" r="r" b="b"/>
              <a:pathLst>
                <a:path w="5646" h="5644">
                  <a:moveTo>
                    <a:pt x="3120" y="0"/>
                  </a:moveTo>
                  <a:lnTo>
                    <a:pt x="2376" y="1533"/>
                  </a:lnTo>
                  <a:lnTo>
                    <a:pt x="843" y="790"/>
                  </a:lnTo>
                  <a:lnTo>
                    <a:pt x="1" y="2525"/>
                  </a:lnTo>
                  <a:lnTo>
                    <a:pt x="1537" y="3268"/>
                  </a:lnTo>
                  <a:lnTo>
                    <a:pt x="791" y="4801"/>
                  </a:lnTo>
                  <a:lnTo>
                    <a:pt x="2526" y="5644"/>
                  </a:lnTo>
                  <a:lnTo>
                    <a:pt x="3269" y="4111"/>
                  </a:lnTo>
                  <a:lnTo>
                    <a:pt x="4805" y="4855"/>
                  </a:lnTo>
                  <a:lnTo>
                    <a:pt x="5645" y="3120"/>
                  </a:lnTo>
                  <a:lnTo>
                    <a:pt x="4112" y="2376"/>
                  </a:lnTo>
                  <a:lnTo>
                    <a:pt x="4855" y="843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35" name="Google Shape;129;p4"/>
            <p:cNvGrpSpPr/>
            <p:nvPr/>
          </p:nvGrpSpPr>
          <p:grpSpPr>
            <a:xfrm>
              <a:off x="10808717" y="353601"/>
              <a:ext cx="1128944" cy="440254"/>
              <a:chOff x="720001" y="540000"/>
              <a:chExt cx="860224" cy="335461"/>
            </a:xfrm>
          </p:grpSpPr>
          <p:sp>
            <p:nvSpPr>
              <p:cNvPr id="36" name="Google Shape;130;p4"/>
              <p:cNvSpPr/>
              <p:nvPr/>
            </p:nvSpPr>
            <p:spPr>
              <a:xfrm rot="5400000">
                <a:off x="722132" y="797768"/>
                <a:ext cx="77888" cy="77497"/>
              </a:xfrm>
              <a:custGeom>
                <a:avLst/>
                <a:rect l="l" t="t" r="r" b="b"/>
                <a:pathLst>
                  <a:path w="1205" h="1199">
                    <a:moveTo>
                      <a:pt x="603" y="0"/>
                    </a:moveTo>
                    <a:cubicBezTo>
                      <a:pt x="601" y="0"/>
                      <a:pt x="599" y="0"/>
                      <a:pt x="597" y="0"/>
                    </a:cubicBezTo>
                    <a:cubicBezTo>
                      <a:pt x="265" y="4"/>
                      <a:pt x="0" y="273"/>
                      <a:pt x="3" y="604"/>
                    </a:cubicBezTo>
                    <a:cubicBezTo>
                      <a:pt x="6" y="934"/>
                      <a:pt x="272" y="1198"/>
                      <a:pt x="601" y="1198"/>
                    </a:cubicBezTo>
                    <a:cubicBezTo>
                      <a:pt x="603" y="1198"/>
                      <a:pt x="605" y="1198"/>
                      <a:pt x="607" y="1198"/>
                    </a:cubicBezTo>
                    <a:cubicBezTo>
                      <a:pt x="939" y="1195"/>
                      <a:pt x="1204" y="922"/>
                      <a:pt x="1201" y="591"/>
                    </a:cubicBezTo>
                    <a:cubicBezTo>
                      <a:pt x="1198" y="264"/>
                      <a:pt x="929" y="0"/>
                      <a:pt x="6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7" name="Google Shape;131;p4"/>
              <p:cNvSpPr/>
              <p:nvPr/>
            </p:nvSpPr>
            <p:spPr>
              <a:xfrm rot="5400000">
                <a:off x="719773" y="547467"/>
                <a:ext cx="77953" cy="77497"/>
              </a:xfrm>
              <a:custGeom>
                <a:avLst/>
                <a:rect l="l" t="t" r="r" b="b"/>
                <a:pathLst>
                  <a:path w="1206" h="1199">
                    <a:moveTo>
                      <a:pt x="604" y="1"/>
                    </a:moveTo>
                    <a:cubicBezTo>
                      <a:pt x="602" y="1"/>
                      <a:pt x="600" y="1"/>
                      <a:pt x="598" y="1"/>
                    </a:cubicBezTo>
                    <a:cubicBezTo>
                      <a:pt x="266" y="4"/>
                      <a:pt x="1" y="273"/>
                      <a:pt x="4" y="605"/>
                    </a:cubicBezTo>
                    <a:cubicBezTo>
                      <a:pt x="8" y="935"/>
                      <a:pt x="276" y="1199"/>
                      <a:pt x="602" y="1199"/>
                    </a:cubicBezTo>
                    <a:cubicBezTo>
                      <a:pt x="604" y="1199"/>
                      <a:pt x="606" y="1199"/>
                      <a:pt x="608" y="1199"/>
                    </a:cubicBezTo>
                    <a:cubicBezTo>
                      <a:pt x="940" y="1195"/>
                      <a:pt x="1205" y="923"/>
                      <a:pt x="1202" y="592"/>
                    </a:cubicBezTo>
                    <a:cubicBezTo>
                      <a:pt x="1199" y="265"/>
                      <a:pt x="933" y="1"/>
                      <a:pt x="6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" name="Google Shape;132;p4"/>
              <p:cNvSpPr/>
              <p:nvPr/>
            </p:nvSpPr>
            <p:spPr>
              <a:xfrm rot="5400000">
                <a:off x="917264" y="795764"/>
                <a:ext cx="77953" cy="77562"/>
              </a:xfrm>
              <a:custGeom>
                <a:avLst/>
                <a:rect l="l" t="t" r="r" b="b"/>
                <a:pathLst>
                  <a:path w="1206" h="1200">
                    <a:moveTo>
                      <a:pt x="604" y="1"/>
                    </a:moveTo>
                    <a:cubicBezTo>
                      <a:pt x="602" y="1"/>
                      <a:pt x="600" y="1"/>
                      <a:pt x="598" y="1"/>
                    </a:cubicBezTo>
                    <a:cubicBezTo>
                      <a:pt x="267" y="5"/>
                      <a:pt x="1" y="276"/>
                      <a:pt x="5" y="605"/>
                    </a:cubicBezTo>
                    <a:cubicBezTo>
                      <a:pt x="8" y="934"/>
                      <a:pt x="276" y="1199"/>
                      <a:pt x="603" y="1199"/>
                    </a:cubicBezTo>
                    <a:cubicBezTo>
                      <a:pt x="604" y="1199"/>
                      <a:pt x="606" y="1199"/>
                      <a:pt x="608" y="1199"/>
                    </a:cubicBezTo>
                    <a:cubicBezTo>
                      <a:pt x="940" y="1195"/>
                      <a:pt x="1206" y="927"/>
                      <a:pt x="1202" y="595"/>
                    </a:cubicBezTo>
                    <a:cubicBezTo>
                      <a:pt x="1199" y="265"/>
                      <a:pt x="933" y="1"/>
                      <a:pt x="6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" name="Google Shape;133;p4"/>
              <p:cNvSpPr/>
              <p:nvPr/>
            </p:nvSpPr>
            <p:spPr>
              <a:xfrm rot="5400000">
                <a:off x="914937" y="545819"/>
                <a:ext cx="77953" cy="77433"/>
              </a:xfrm>
              <a:custGeom>
                <a:avLst/>
                <a:rect l="l" t="t" r="r" b="b"/>
                <a:pathLst>
                  <a:path w="1206" h="1198">
                    <a:moveTo>
                      <a:pt x="600" y="0"/>
                    </a:moveTo>
                    <a:cubicBezTo>
                      <a:pt x="598" y="0"/>
                      <a:pt x="596" y="0"/>
                      <a:pt x="594" y="0"/>
                    </a:cubicBezTo>
                    <a:cubicBezTo>
                      <a:pt x="265" y="3"/>
                      <a:pt x="0" y="276"/>
                      <a:pt x="3" y="605"/>
                    </a:cubicBezTo>
                    <a:cubicBezTo>
                      <a:pt x="7" y="934"/>
                      <a:pt x="272" y="1198"/>
                      <a:pt x="600" y="1198"/>
                    </a:cubicBezTo>
                    <a:cubicBezTo>
                      <a:pt x="603" y="1198"/>
                      <a:pt x="605" y="1198"/>
                      <a:pt x="608" y="1198"/>
                    </a:cubicBezTo>
                    <a:cubicBezTo>
                      <a:pt x="939" y="1195"/>
                      <a:pt x="1205" y="926"/>
                      <a:pt x="1201" y="594"/>
                    </a:cubicBezTo>
                    <a:cubicBezTo>
                      <a:pt x="1198" y="264"/>
                      <a:pt x="930" y="0"/>
                      <a:pt x="60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" name="Google Shape;134;p4"/>
              <p:cNvSpPr/>
              <p:nvPr/>
            </p:nvSpPr>
            <p:spPr>
              <a:xfrm rot="5400000">
                <a:off x="1112332" y="794213"/>
                <a:ext cx="77953" cy="77303"/>
              </a:xfrm>
              <a:custGeom>
                <a:avLst/>
                <a:rect l="l" t="t" r="r" b="b"/>
                <a:pathLst>
                  <a:path w="1206" h="1196">
                    <a:moveTo>
                      <a:pt x="600" y="1"/>
                    </a:moveTo>
                    <a:cubicBezTo>
                      <a:pt x="598" y="1"/>
                      <a:pt x="597" y="1"/>
                      <a:pt x="595" y="1"/>
                    </a:cubicBezTo>
                    <a:cubicBezTo>
                      <a:pt x="266" y="1"/>
                      <a:pt x="0" y="273"/>
                      <a:pt x="4" y="605"/>
                    </a:cubicBezTo>
                    <a:cubicBezTo>
                      <a:pt x="7" y="932"/>
                      <a:pt x="273" y="1195"/>
                      <a:pt x="602" y="1195"/>
                    </a:cubicBezTo>
                    <a:cubicBezTo>
                      <a:pt x="604" y="1195"/>
                      <a:pt x="606" y="1195"/>
                      <a:pt x="608" y="1195"/>
                    </a:cubicBezTo>
                    <a:cubicBezTo>
                      <a:pt x="939" y="1195"/>
                      <a:pt x="1205" y="923"/>
                      <a:pt x="1201" y="592"/>
                    </a:cubicBezTo>
                    <a:cubicBezTo>
                      <a:pt x="1198" y="265"/>
                      <a:pt x="930" y="1"/>
                      <a:pt x="60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" name="Google Shape;135;p4"/>
              <p:cNvSpPr/>
              <p:nvPr/>
            </p:nvSpPr>
            <p:spPr>
              <a:xfrm rot="5400000">
                <a:off x="1109876" y="543815"/>
                <a:ext cx="77888" cy="77497"/>
              </a:xfrm>
              <a:custGeom>
                <a:avLst/>
                <a:rect l="l" t="t" r="r" b="b"/>
                <a:pathLst>
                  <a:path w="1205" h="1199">
                    <a:moveTo>
                      <a:pt x="604" y="1"/>
                    </a:moveTo>
                    <a:cubicBezTo>
                      <a:pt x="602" y="1"/>
                      <a:pt x="600" y="1"/>
                      <a:pt x="598" y="1"/>
                    </a:cubicBezTo>
                    <a:cubicBezTo>
                      <a:pt x="266" y="4"/>
                      <a:pt x="1" y="272"/>
                      <a:pt x="4" y="604"/>
                    </a:cubicBezTo>
                    <a:cubicBezTo>
                      <a:pt x="7" y="933"/>
                      <a:pt x="279" y="1198"/>
                      <a:pt x="608" y="1198"/>
                    </a:cubicBezTo>
                    <a:cubicBezTo>
                      <a:pt x="940" y="1195"/>
                      <a:pt x="1205" y="923"/>
                      <a:pt x="1202" y="591"/>
                    </a:cubicBezTo>
                    <a:cubicBezTo>
                      <a:pt x="1198" y="265"/>
                      <a:pt x="929" y="1"/>
                      <a:pt x="6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" name="Google Shape;136;p4"/>
              <p:cNvSpPr/>
              <p:nvPr/>
            </p:nvSpPr>
            <p:spPr>
              <a:xfrm rot="5400000">
                <a:off x="1307400" y="792209"/>
                <a:ext cx="77888" cy="77497"/>
              </a:xfrm>
              <a:custGeom>
                <a:avLst/>
                <a:rect l="l" t="t" r="r" b="b"/>
                <a:pathLst>
                  <a:path w="1205" h="1199">
                    <a:moveTo>
                      <a:pt x="603" y="0"/>
                    </a:moveTo>
                    <a:cubicBezTo>
                      <a:pt x="601" y="0"/>
                      <a:pt x="599" y="0"/>
                      <a:pt x="597" y="0"/>
                    </a:cubicBezTo>
                    <a:cubicBezTo>
                      <a:pt x="265" y="4"/>
                      <a:pt x="0" y="273"/>
                      <a:pt x="3" y="605"/>
                    </a:cubicBezTo>
                    <a:cubicBezTo>
                      <a:pt x="6" y="934"/>
                      <a:pt x="275" y="1198"/>
                      <a:pt x="600" y="1198"/>
                    </a:cubicBezTo>
                    <a:cubicBezTo>
                      <a:pt x="602" y="1198"/>
                      <a:pt x="604" y="1198"/>
                      <a:pt x="607" y="1198"/>
                    </a:cubicBezTo>
                    <a:cubicBezTo>
                      <a:pt x="939" y="1195"/>
                      <a:pt x="1204" y="923"/>
                      <a:pt x="1201" y="594"/>
                    </a:cubicBezTo>
                    <a:cubicBezTo>
                      <a:pt x="1198" y="264"/>
                      <a:pt x="932" y="0"/>
                      <a:pt x="6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" name="Google Shape;137;p4"/>
              <p:cNvSpPr/>
              <p:nvPr/>
            </p:nvSpPr>
            <p:spPr>
              <a:xfrm rot="5400000">
                <a:off x="1305137" y="542005"/>
                <a:ext cx="77759" cy="77497"/>
              </a:xfrm>
              <a:custGeom>
                <a:avLst/>
                <a:rect l="l" t="t" r="r" b="b"/>
                <a:pathLst>
                  <a:path w="1203" h="1199">
                    <a:moveTo>
                      <a:pt x="601" y="1"/>
                    </a:moveTo>
                    <a:cubicBezTo>
                      <a:pt x="599" y="1"/>
                      <a:pt x="597" y="1"/>
                      <a:pt x="595" y="1"/>
                    </a:cubicBezTo>
                    <a:cubicBezTo>
                      <a:pt x="267" y="4"/>
                      <a:pt x="1" y="273"/>
                      <a:pt x="1" y="605"/>
                    </a:cubicBezTo>
                    <a:cubicBezTo>
                      <a:pt x="4" y="935"/>
                      <a:pt x="273" y="1199"/>
                      <a:pt x="602" y="1199"/>
                    </a:cubicBezTo>
                    <a:cubicBezTo>
                      <a:pt x="604" y="1199"/>
                      <a:pt x="606" y="1199"/>
                      <a:pt x="608" y="1199"/>
                    </a:cubicBezTo>
                    <a:cubicBezTo>
                      <a:pt x="936" y="1195"/>
                      <a:pt x="1202" y="923"/>
                      <a:pt x="1198" y="595"/>
                    </a:cubicBezTo>
                    <a:cubicBezTo>
                      <a:pt x="1195" y="265"/>
                      <a:pt x="930" y="1"/>
                      <a:pt x="6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4" name="Google Shape;138;p4"/>
              <p:cNvSpPr/>
              <p:nvPr/>
            </p:nvSpPr>
            <p:spPr>
              <a:xfrm rot="5400000">
                <a:off x="1502597" y="790335"/>
                <a:ext cx="77759" cy="77497"/>
              </a:xfrm>
              <a:custGeom>
                <a:avLst/>
                <a:rect l="l" t="t" r="r" b="b"/>
                <a:pathLst>
                  <a:path w="1203" h="1199">
                    <a:moveTo>
                      <a:pt x="602" y="0"/>
                    </a:moveTo>
                    <a:cubicBezTo>
                      <a:pt x="600" y="0"/>
                      <a:pt x="597" y="0"/>
                      <a:pt x="595" y="0"/>
                    </a:cubicBezTo>
                    <a:cubicBezTo>
                      <a:pt x="267" y="4"/>
                      <a:pt x="1" y="275"/>
                      <a:pt x="4" y="607"/>
                    </a:cubicBezTo>
                    <a:cubicBezTo>
                      <a:pt x="4" y="934"/>
                      <a:pt x="273" y="1198"/>
                      <a:pt x="603" y="1198"/>
                    </a:cubicBezTo>
                    <a:cubicBezTo>
                      <a:pt x="605" y="1198"/>
                      <a:pt x="607" y="1198"/>
                      <a:pt x="609" y="1198"/>
                    </a:cubicBezTo>
                    <a:cubicBezTo>
                      <a:pt x="937" y="1195"/>
                      <a:pt x="1203" y="926"/>
                      <a:pt x="1199" y="594"/>
                    </a:cubicBezTo>
                    <a:cubicBezTo>
                      <a:pt x="1199" y="265"/>
                      <a:pt x="931" y="0"/>
                      <a:pt x="6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5" name="Google Shape;139;p4"/>
              <p:cNvSpPr/>
              <p:nvPr/>
            </p:nvSpPr>
            <p:spPr>
              <a:xfrm rot="5400000">
                <a:off x="1500205" y="540195"/>
                <a:ext cx="77888" cy="77497"/>
              </a:xfrm>
              <a:custGeom>
                <a:avLst/>
                <a:rect l="l" t="t" r="r" b="b"/>
                <a:pathLst>
                  <a:path w="1205" h="1199">
                    <a:moveTo>
                      <a:pt x="603" y="0"/>
                    </a:moveTo>
                    <a:cubicBezTo>
                      <a:pt x="601" y="0"/>
                      <a:pt x="599" y="0"/>
                      <a:pt x="597" y="0"/>
                    </a:cubicBezTo>
                    <a:cubicBezTo>
                      <a:pt x="265" y="4"/>
                      <a:pt x="0" y="276"/>
                      <a:pt x="3" y="608"/>
                    </a:cubicBezTo>
                    <a:cubicBezTo>
                      <a:pt x="7" y="934"/>
                      <a:pt x="273" y="1199"/>
                      <a:pt x="601" y="1199"/>
                    </a:cubicBezTo>
                    <a:cubicBezTo>
                      <a:pt x="603" y="1199"/>
                      <a:pt x="605" y="1199"/>
                      <a:pt x="607" y="1199"/>
                    </a:cubicBezTo>
                    <a:cubicBezTo>
                      <a:pt x="939" y="1195"/>
                      <a:pt x="1204" y="926"/>
                      <a:pt x="1201" y="594"/>
                    </a:cubicBezTo>
                    <a:cubicBezTo>
                      <a:pt x="1198" y="265"/>
                      <a:pt x="929" y="0"/>
                      <a:pt x="6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46" name="Текстов контейнер 4"/>
          <p:cNvSpPr>
            <a:spLocks noGrp="1" noEditPoints="1"/>
          </p:cNvSpPr>
          <p:nvPr>
            <p:ph type="body" sz="quarter" idx="14" hasCustomPrompt="1"/>
          </p:nvPr>
        </p:nvSpPr>
        <p:spPr>
          <a:xfrm>
            <a:off x="6184200" y="2874963"/>
            <a:ext cx="5286375" cy="1773237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47" name="Заглавие 1"/>
          <p:cNvSpPr>
            <a:spLocks noGrp="1" noEditPoints="1"/>
          </p:cNvSpPr>
          <p:nvPr>
            <p:ph type="ctrTitle" hasCustomPrompt="1"/>
          </p:nvPr>
        </p:nvSpPr>
        <p:spPr>
          <a:xfrm>
            <a:off x="3039052" y="1790700"/>
            <a:ext cx="6113896" cy="665472"/>
          </a:xfrm>
          <a:solidFill>
            <a:schemeClr val="accent1">
              <a:lumMod val="75000"/>
            </a:schemeClr>
          </a:solidFill>
        </p:spPr>
        <p:txBody>
          <a:bodyPr anchor="ctr">
            <a:noAutofit/>
          </a:bodyPr>
          <a:lstStyle>
            <a:lvl1pPr algn="ctr">
              <a:defRPr sz="3200" b="1">
                <a:solidFill>
                  <a:schemeClr val="tx1"/>
                </a:solidFill>
              </a:defRPr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</a:p>
        </p:txBody>
      </p:sp>
    </p:spTree>
  </p:cSld>
  <p:clrMapOvr>
    <a:masterClrMapping/>
  </p:clrMapOvr>
  <p:hf dt="0" sldNum="0" hdr="0" ftr="0"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Контейнер за дата 3"/>
          <p:cNvSpPr>
            <a:spLocks noGrp="1" noEditPoints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B7ED9-F57E-4011-AACC-D73E6795F401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Контейнер за долния колонтитул 4"/>
          <p:cNvSpPr>
            <a:spLocks noGrp="1" noEditPoints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altLang="en-US"/>
          </a:p>
        </p:txBody>
      </p:sp>
      <p:sp>
        <p:nvSpPr>
          <p:cNvPr id="7" name="Контейнер за заглавие 1"/>
          <p:cNvSpPr>
            <a:spLocks noGrp="1" noEditPoint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8" name="Текстов контейнер 2"/>
          <p:cNvSpPr>
            <a:spLocks noGrp="1" noEditPoints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</a:p>
          <a:p>
            <a:pPr lvl="1"/>
            <a:r>
              <a:rPr lang="ru-RU" altLang="en-US"/>
              <a:t>Второй уровень</a:t>
            </a:r>
          </a:p>
          <a:p>
            <a:pPr lvl="2"/>
            <a:r>
              <a:rPr lang="ru-RU" altLang="en-US"/>
              <a:t>Третий уровень</a:t>
            </a:r>
          </a:p>
          <a:p>
            <a:pPr lvl="3"/>
            <a:r>
              <a:rPr lang="ru-RU" altLang="en-US"/>
              <a:t>Четвертый уровень</a:t>
            </a:r>
          </a:p>
          <a:p>
            <a:pPr lvl="4"/>
            <a:r>
              <a:rPr lang="ru-RU" altLang="en-US"/>
              <a:t>Пятый уровень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лавие 1"/>
          <p:cNvSpPr>
            <a:spLocks noGrp="1" noEditPoints="1"/>
          </p:cNvSpPr>
          <p:nvPr>
            <p:ph type="subTitle" idx="1"/>
          </p:nvPr>
        </p:nvSpPr>
        <p:spPr>
          <a:xfrm>
            <a:off x="3580887" y="3655598"/>
            <a:ext cx="7167157" cy="564717"/>
          </a:xfrm>
        </p:spPr>
        <p:txBody>
          <a:bodyPr/>
          <a:lstStyle/>
          <a:p>
            <a:r>
              <a:rPr lang="ru-RU" b="1" dirty="0">
                <a:solidFill>
                  <a:schemeClr val="accent6"/>
                </a:solidFill>
              </a:rPr>
              <a:t>Делали</a:t>
            </a:r>
            <a:r>
              <a:rPr lang="en-US" b="1" dirty="0">
                <a:solidFill>
                  <a:schemeClr val="accent6"/>
                </a:solidFill>
              </a:rPr>
              <a:t>: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ru-RU" b="1" dirty="0">
                <a:solidFill>
                  <a:schemeClr val="tx1"/>
                </a:solidFill>
              </a:rPr>
              <a:t>Мастикова София и Точилова Полина</a:t>
            </a:r>
            <a:endParaRPr lang="bg-BG" b="1" dirty="0">
              <a:solidFill>
                <a:schemeClr val="tx1"/>
              </a:solidFill>
            </a:endParaRPr>
          </a:p>
        </p:txBody>
      </p:sp>
      <p:sp>
        <p:nvSpPr>
          <p:cNvPr id="3" name="Заглавие 2"/>
          <p:cNvSpPr>
            <a:spLocks noGrp="1" noEditPoints="1"/>
          </p:cNvSpPr>
          <p:nvPr>
            <p:ph type="title"/>
          </p:nvPr>
        </p:nvSpPr>
        <p:spPr>
          <a:xfrm>
            <a:off x="3569688" y="2633442"/>
            <a:ext cx="7772913" cy="1004871"/>
          </a:xfrm>
        </p:spPr>
        <p:txBody>
          <a:bodyPr>
            <a:normAutofit/>
          </a:bodyPr>
          <a:lstStyle/>
          <a:p>
            <a:r>
              <a:rPr lang="en-US" sz="5400" dirty="0"/>
              <a:t>Kirby's Adventure</a:t>
            </a:r>
            <a:endParaRPr lang="bg-BG" sz="5400" dirty="0"/>
          </a:p>
        </p:txBody>
      </p:sp>
      <p:sp>
        <p:nvSpPr>
          <p:cNvPr id="4" name="Контейнер за дата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04/02/2025</a:t>
            </a:r>
            <a:endParaRPr lang="bg-BG" dirty="0"/>
          </a:p>
        </p:txBody>
      </p:sp>
      <p:sp>
        <p:nvSpPr>
          <p:cNvPr id="5" name="Контейнер за долния колонтитул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v.01</a:t>
            </a:r>
            <a:endParaRPr lang="bg-BG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 noEditPoints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Описание идеи проекта</a:t>
            </a:r>
            <a:endParaRPr lang="bg-BG" dirty="0"/>
          </a:p>
        </p:txBody>
      </p:sp>
      <p:sp>
        <p:nvSpPr>
          <p:cNvPr id="3" name="Подзаглавие 2"/>
          <p:cNvSpPr>
            <a:spLocks noGrp="1" noEditPoint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01. </a:t>
            </a:r>
            <a:r>
              <a:rPr lang="ru-RU" b="1" dirty="0"/>
              <a:t>Нинтендо</a:t>
            </a:r>
            <a:endParaRPr lang="bg-BG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Текстов контейнер 3"/>
          <p:cNvSpPr>
            <a:spLocks noGrp="1" noEditPoints="1"/>
          </p:cNvSpPr>
          <p:nvPr>
            <p:ph type="body" sz="quarter" idx="13"/>
          </p:nvPr>
        </p:nvSpPr>
        <p:spPr>
          <a:xfrm>
            <a:off x="5444836" y="1877599"/>
            <a:ext cx="722284" cy="1650910"/>
          </a:xfrm>
        </p:spPr>
        <p:txBody>
          <a:bodyPr/>
          <a:lstStyle/>
          <a:p>
            <a:r>
              <a:rPr lang="en-US" dirty="0"/>
              <a:t>p.2</a:t>
            </a:r>
            <a:endParaRPr lang="bg-BG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 noEditPoints="1"/>
          </p:cNvSpPr>
          <p:nvPr>
            <p:ph type="ctrTitle"/>
          </p:nvPr>
        </p:nvSpPr>
        <p:spPr>
          <a:xfrm>
            <a:off x="682039" y="1195548"/>
            <a:ext cx="1584820" cy="462836"/>
          </a:xfrm>
        </p:spPr>
        <p:txBody>
          <a:bodyPr/>
          <a:lstStyle/>
          <a:p>
            <a:r>
              <a:rPr lang="ru-RU" sz="2400" dirty="0">
                <a:solidFill>
                  <a:srgbClr val="FFC000"/>
                </a:solidFill>
              </a:rPr>
              <a:t>Правила</a:t>
            </a:r>
            <a:endParaRPr lang="bg-BG" sz="6600" dirty="0">
              <a:solidFill>
                <a:srgbClr val="FFC000"/>
              </a:solidFill>
            </a:endParaRPr>
          </a:p>
        </p:txBody>
      </p:sp>
      <p:sp>
        <p:nvSpPr>
          <p:cNvPr id="3" name="Подзаглавие 2"/>
          <p:cNvSpPr>
            <a:spLocks noGrp="1" noEditPoint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brief description of the slide content</a:t>
            </a:r>
            <a:endParaRPr lang="bg-BG" dirty="0"/>
          </a:p>
        </p:txBody>
      </p:sp>
      <p:sp>
        <p:nvSpPr>
          <p:cNvPr id="4" name="Текстов контейнер 3"/>
          <p:cNvSpPr>
            <a:spLocks noGrp="1" noEditPoint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.01</a:t>
            </a:r>
            <a:endParaRPr lang="bg-BG" sz="2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 noEditPoints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4400" dirty="0"/>
              <a:t>Задачи и</a:t>
            </a:r>
            <a:r>
              <a:rPr lang="en-US" sz="4400" dirty="0"/>
              <a:t> </a:t>
            </a:r>
            <a:r>
              <a:rPr lang="ru-RU" sz="4400" dirty="0">
                <a:solidFill>
                  <a:schemeClr val="accent2">
                    <a:lumMod val="75000"/>
                  </a:schemeClr>
                </a:solidFill>
              </a:rPr>
              <a:t>цели</a:t>
            </a:r>
            <a:endParaRPr lang="bg-BG" sz="4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Подзаглавие 2"/>
          <p:cNvSpPr>
            <a:spLocks noGrp="1" noEditPoints="1"/>
          </p:cNvSpPr>
          <p:nvPr>
            <p:ph type="subTitle" idx="1"/>
          </p:nvPr>
        </p:nvSpPr>
        <p:spPr>
          <a:noFill/>
        </p:spPr>
        <p:txBody>
          <a:bodyPr/>
          <a:lstStyle/>
          <a:p>
            <a:r>
              <a:rPr lang="en-US" dirty="0"/>
              <a:t>A brief description of the slide content</a:t>
            </a:r>
            <a:endParaRPr lang="bg-BG" dirty="0"/>
          </a:p>
        </p:txBody>
      </p:sp>
      <p:sp>
        <p:nvSpPr>
          <p:cNvPr id="4" name="Текстов контейнер 3"/>
          <p:cNvSpPr>
            <a:spLocks noGrp="1" noEditPoint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.01</a:t>
            </a:r>
            <a:endParaRPr lang="bg-BG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 noEditPoints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Картинки из игры</a:t>
            </a:r>
            <a:endParaRPr lang="bg-BG" dirty="0"/>
          </a:p>
        </p:txBody>
      </p:sp>
      <p:sp>
        <p:nvSpPr>
          <p:cNvPr id="3" name="Подзаглавие 2"/>
          <p:cNvSpPr>
            <a:spLocks noGrp="1" noEditPoint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Subtitle of the Slide</a:t>
            </a:r>
            <a:endParaRPr lang="bg-BG" dirty="0"/>
          </a:p>
        </p:txBody>
      </p:sp>
      <p:sp>
        <p:nvSpPr>
          <p:cNvPr id="4" name="Текстов контейнер 3"/>
          <p:cNvSpPr>
            <a:spLocks noGrp="1" noEditPoint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bg-BG" sz="14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/>
          <p:cNvSpPr>
            <a:spLocks noGrp="1" noEditPoints="1"/>
          </p:cNvSpPr>
          <p:nvPr>
            <p:ph type="body" sz="quarter" idx="13"/>
          </p:nvPr>
        </p:nvSpPr>
        <p:spPr>
          <a:xfrm>
            <a:off x="682039" y="3382795"/>
            <a:ext cx="5286961" cy="17734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bg-BG" sz="1400" dirty="0"/>
          </a:p>
        </p:txBody>
      </p:sp>
      <p:sp>
        <p:nvSpPr>
          <p:cNvPr id="4" name="Текстов контейнер 3"/>
          <p:cNvSpPr>
            <a:spLocks noGrp="1" noEditPoints="1"/>
          </p:cNvSpPr>
          <p:nvPr>
            <p:ph type="body" sz="quarter" idx="14"/>
          </p:nvPr>
        </p:nvSpPr>
        <p:spPr>
          <a:xfrm>
            <a:off x="6184200" y="3382963"/>
            <a:ext cx="5286375" cy="177323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bg-BG" sz="1400" dirty="0"/>
          </a:p>
        </p:txBody>
      </p:sp>
      <p:sp>
        <p:nvSpPr>
          <p:cNvPr id="5" name="Заглавие 4"/>
          <p:cNvSpPr>
            <a:spLocks noGrp="1" noEditPoints="1"/>
          </p:cNvSpPr>
          <p:nvPr>
            <p:ph type="ctrTitle"/>
          </p:nvPr>
        </p:nvSpPr>
        <p:spPr>
          <a:xfrm>
            <a:off x="3452813" y="2059888"/>
            <a:ext cx="5286375" cy="665472"/>
          </a:xfrm>
          <a:solidFill>
            <a:schemeClr val="accent5">
              <a:lumMod val="75000"/>
            </a:schemeClr>
          </a:solidFill>
        </p:spPr>
        <p:txBody>
          <a:bodyPr/>
          <a:lstStyle/>
          <a:p>
            <a:r>
              <a:rPr lang="ru-RU" dirty="0"/>
              <a:t>Снова картинки</a:t>
            </a:r>
            <a:endParaRPr lang="bg-BG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Картина 5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5734534" y="0"/>
            <a:ext cx="4714240" cy="6857999"/>
          </a:xfrm>
          <a:prstGeom prst="rect">
            <a:avLst/>
          </a:prstGeom>
        </p:spPr>
      </p:pic>
      <p:sp>
        <p:nvSpPr>
          <p:cNvPr id="8" name="Текстов контейнер 7"/>
          <p:cNvSpPr>
            <a:spLocks noGrp="1" noEditPoints="1"/>
          </p:cNvSpPr>
          <p:nvPr>
            <p:ph type="body" sz="quarter" idx="13"/>
          </p:nvPr>
        </p:nvSpPr>
        <p:spPr>
          <a:xfrm>
            <a:off x="682039" y="2354094"/>
            <a:ext cx="4611321" cy="400225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sz="1400" dirty="0">
                <a:solidFill>
                  <a:schemeClr val="tx1"/>
                </a:solidFill>
              </a:rPr>
              <a:t>1) Создание новых уровней</a:t>
            </a:r>
          </a:p>
          <a:p>
            <a:pPr>
              <a:lnSpc>
                <a:spcPct val="150000"/>
              </a:lnSpc>
            </a:pPr>
            <a:r>
              <a:rPr lang="ru-RU" sz="1400" dirty="0">
                <a:solidFill>
                  <a:schemeClr val="tx1"/>
                </a:solidFill>
              </a:rPr>
              <a:t>2) Добавление мини - игр</a:t>
            </a:r>
          </a:p>
          <a:p>
            <a:pPr>
              <a:lnSpc>
                <a:spcPct val="150000"/>
              </a:lnSpc>
            </a:pPr>
            <a:r>
              <a:rPr lang="ru-RU" sz="1400" dirty="0">
                <a:solidFill>
                  <a:schemeClr val="tx1"/>
                </a:solidFill>
              </a:rPr>
              <a:t>3) Добавление новых врагов и скинов</a:t>
            </a:r>
            <a:r>
              <a:rPr lang="en-US" sz="1400" dirty="0">
                <a:solidFill>
                  <a:schemeClr val="tx1"/>
                </a:solidFill>
              </a:rPr>
              <a:t>, </a:t>
            </a:r>
            <a:r>
              <a:rPr lang="ru-RU" sz="1400" dirty="0">
                <a:solidFill>
                  <a:schemeClr val="tx1"/>
                </a:solidFill>
              </a:rPr>
              <a:t>своей игровой валюты</a:t>
            </a:r>
          </a:p>
          <a:p>
            <a:pPr>
              <a:lnSpc>
                <a:spcPct val="150000"/>
              </a:lnSpc>
            </a:pPr>
            <a:r>
              <a:rPr lang="ru-RU" sz="1400" dirty="0">
                <a:solidFill>
                  <a:schemeClr val="tx1"/>
                </a:solidFill>
              </a:rPr>
              <a:t>4) Создание мобильной версии</a:t>
            </a:r>
          </a:p>
          <a:p>
            <a:pPr>
              <a:lnSpc>
                <a:spcPct val="150000"/>
              </a:lnSpc>
            </a:pP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10" name="Подзаглавие 9"/>
          <p:cNvSpPr>
            <a:spLocks noGrp="1" noEditPoints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в будущем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12" name="Заглавие 11"/>
          <p:cNvSpPr>
            <a:spLocks noGrp="1" noEditPoints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Перспективы проекта</a:t>
            </a:r>
            <a:endParaRPr lang="bg-BG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1"/>
          <p:cNvSpPr>
            <a:spLocks noGrp="1" noEditPoints="1"/>
          </p:cNvSpPr>
          <p:nvPr>
            <p:ph type="ctrTitle"/>
          </p:nvPr>
        </p:nvSpPr>
        <p:spPr>
          <a:xfrm>
            <a:off x="1618160" y="2841788"/>
            <a:ext cx="8955680" cy="1026534"/>
          </a:xfrm>
          <a:solidFill>
            <a:schemeClr val="accent6">
              <a:lumMod val="75000"/>
            </a:schemeClr>
          </a:solidFill>
        </p:spPr>
        <p:txBody>
          <a:bodyPr anchor="ctr"/>
          <a:lstStyle/>
          <a:p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Спасибо за внимание !</a:t>
            </a:r>
            <a:endParaRPr lang="bg-BG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" name="Подзаглавие 2"/>
          <p:cNvSpPr>
            <a:spLocks noGrp="1" noEditPoints="1"/>
          </p:cNvSpPr>
          <p:nvPr>
            <p:ph type="subTitle" idx="1"/>
          </p:nvPr>
        </p:nvSpPr>
        <p:spPr>
          <a:xfrm>
            <a:off x="3028948" y="4150898"/>
            <a:ext cx="6134105" cy="564717"/>
          </a:xfrm>
        </p:spPr>
        <p:txBody>
          <a:bodyPr>
            <a:normAutofit/>
          </a:bodyPr>
          <a:lstStyle/>
          <a:p>
            <a:r>
              <a:rPr lang="en-US" dirty="0"/>
              <a:t>Have a nice day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sym typeface="Wingdings" pitchFamily="2" charset="2" panose="05000000000000000000"/>
              </a:rPr>
              <a:t></a:t>
            </a:r>
            <a:endParaRPr lang="bg-BG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idnight Neon">
  <a:themeElements>
    <a:clrScheme name="Midnight Neon Color">
      <a:dk1>
        <a:srgbClr val="FFFFFF"/>
      </a:dk1>
      <a:lt1>
        <a:srgbClr val="52FCE0"/>
      </a:lt1>
      <a:dk2>
        <a:srgbClr val="6B31C1"/>
      </a:dk2>
      <a:lt2>
        <a:srgbClr val="FF5FBA"/>
      </a:lt2>
      <a:accent1>
        <a:srgbClr val="FF9A8F"/>
      </a:accent1>
      <a:accent2>
        <a:srgbClr val="2C324E"/>
      </a:accent2>
      <a:accent3>
        <a:srgbClr val="2D2DC5"/>
      </a:accent3>
      <a:accent4>
        <a:srgbClr val="FF5F98"/>
      </a:accent4>
      <a:accent5>
        <a:srgbClr val="FFD28F"/>
      </a:accent5>
      <a:accent6>
        <a:srgbClr val="4FFFA3"/>
      </a:accent6>
      <a:hlink>
        <a:srgbClr val="FFFFFF"/>
      </a:hlink>
      <a:folHlink>
        <a:srgbClr val="0097A7"/>
      </a:folHlink>
    </a:clrScheme>
    <a:fontScheme name="По избор 9">
      <a:majorFont>
        <a:latin typeface="Gill Sans MT"/>
        <a:ea typeface=""/>
        <a:cs typeface=""/>
      </a:majorFont>
      <a:minorFont>
        <a:latin typeface="Arial"/>
        <a:ea typeface=""/>
        <a:cs typeface="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на Office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Arab" typeface="Times New Roman"/>
        <a:font script="Armn" typeface="Arial"/>
        <a:font script="Beng" typeface="Vrinda"/>
        <a:font script="Bopo" typeface="Microsoft JhengHei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ebr" typeface="Times New Roman"/>
        <a:font script="Knda" typeface="Tunga"/>
        <a:font script="Khmr" typeface="MoolBoran"/>
        <a:font script="Laoo" typeface="DokChampa"/>
        <a:font script="Mlym" typeface="Kartika"/>
        <a:font script="Mong" typeface="Mongolian Baiti"/>
        <a:font script="Mymr" typeface="Myanmar Text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Angsana New"/>
        <a:font script="Tibt" typeface="Microsoft Himalaya"/>
        <a:font script="Cans" typeface="Euphemia"/>
        <a:font script="Yiii" typeface="Microsoft Yi Baiti"/>
        <a:font script="Osma" typeface="Ebrima"/>
        <a:font script="Tale" typeface="Microsoft Tai Le"/>
        <a:font script="Bugi" typeface="Leelawadee UI"/>
        <a:font script="Talu" typeface="Microsoft New Tai Lue"/>
        <a:font script="Tfng" typeface="Ebrima"/>
        <a:font script="Hans" typeface="等线 Light"/>
        <a:font script="Hant" typeface="新細明體"/>
        <a:font script="Java" typeface="Javanese Text"/>
        <a:font script="Nkoo" typeface="Ebrima"/>
        <a:font script="Phag" typeface="Phagspa"/>
        <a:font script="Syre" typeface="Estrangelo Edessa"/>
        <a:font script="Syrj" typeface="Estrangelo Edessa"/>
        <a:font script="Syrn" typeface="Estrangelo Edessa"/>
        <a:font script="Jpan" typeface="游ゴシック Light"/>
        <a:font script="Olck" typeface="Nirmala UI"/>
        <a:font script="Lisu" typeface="Segoe UI"/>
        <a:font script="Sora" typeface="Nirmala UI"/>
      </a:majorFont>
      <a:minorFont>
        <a:latin typeface="Calibri" panose="020F0502020204030204"/>
        <a:ea typeface=""/>
        <a:cs typeface=""/>
        <a:font script="Arab" typeface="Arial"/>
        <a:font script="Armn" typeface="Arial"/>
        <a:font script="Beng" typeface="Vrinda"/>
        <a:font script="Bopo" typeface="Microsoft JhengHei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ebr" typeface="Arial"/>
        <a:font script="Knda" typeface="Tunga"/>
        <a:font script="Khmr" typeface="DaunPenh"/>
        <a:font script="Laoo" typeface="DokChampa"/>
        <a:font script="Mlym" typeface="Kartika"/>
        <a:font script="Mong" typeface="Mongolian Baiti"/>
        <a:font script="Mymr" typeface="Myanmar Text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Cordia New"/>
        <a:font script="Tibt" typeface="Microsoft Himalaya"/>
        <a:font script="Cans" typeface="Euphemia"/>
        <a:font script="Yiii" typeface="Microsoft Yi Baiti"/>
        <a:font script="Osma" typeface="Ebrima"/>
        <a:font script="Tale" typeface="Microsoft Tai Le"/>
        <a:font script="Bugi" typeface="Leelawadee UI"/>
        <a:font script="Talu" typeface="Microsoft New Tai Lue"/>
        <a:font script="Tfng" typeface="Ebrima"/>
        <a:font script="Hans" typeface="等线"/>
        <a:font script="Hant" typeface="新細明體"/>
        <a:font script="Java" typeface="Javanese Text"/>
        <a:font script="Nkoo" typeface="Ebrima"/>
        <a:font script="Phag" typeface="Phagspa"/>
        <a:font script="Syre" typeface="Estrangelo Edessa"/>
        <a:font script="Syrj" typeface="Estrangelo Edessa"/>
        <a:font script="Syrn" typeface="Estrangelo Edessa"/>
        <a:font script="Jpan" typeface="游ゴシック"/>
        <a:font script="Olck" typeface="Nirmala UI"/>
        <a:font script="Lisu" typeface="Segoe UI"/>
        <a:font script="Sora" typeface="Nirmala UI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</TotalTime>
  <Words>270</Words>
  <Application>Microsoft Macintosh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Gill Sans MT</vt:lpstr>
      <vt:lpstr>Midnight Neon</vt:lpstr>
      <vt:lpstr>Presentation Title</vt:lpstr>
      <vt:lpstr>Presentation Content</vt:lpstr>
      <vt:lpstr>Name of the Slide</vt:lpstr>
      <vt:lpstr>Name of the Slide</vt:lpstr>
      <vt:lpstr>Name of the Slide</vt:lpstr>
      <vt:lpstr>Name of the Slide</vt:lpstr>
      <vt:lpstr>Name of the Slide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София</dc:creator>
  <cp:lastModifiedBy>София</cp:lastModifiedBy>
  <cp:revision>3</cp:revision>
  <dcterms:created xsi:type="dcterms:W3CDTF">2020-11-27T09:24:16Z</dcterms:created>
  <dcterms:modified xsi:type="dcterms:W3CDTF">2025-01-21T13:49:14Z</dcterms:modified>
</cp:coreProperties>
</file>