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9" autoAdjust="0"/>
    <p:restoredTop sz="94607" autoAdjust="0"/>
  </p:normalViewPr>
  <p:slideViewPr>
    <p:cSldViewPr snapToGrid="0">
      <p:cViewPr varScale="1">
        <p:scale>
          <a:sx n="109" d="100"/>
          <a:sy n="109" d="100"/>
        </p:scale>
        <p:origin x="8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AAAFA88-AB8C-46C8-A935-4CA19ACF28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5C38AE-2065-4C29-B7DE-19E7ADAC8A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5CC1A4B-6B99-407D-90C3-8D6C66EF05E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27748A-32DE-4FC0-91C6-262A44BFACC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464A918-DF43-4685-A0FA-68155F5041C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1123610-C197-4B37-930D-5CBD0DE0FBA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92B4AB-B428-474C-86F4-0688C7FC4F2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CD9910-730C-4EE8-86D7-F41F31AA1A0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gdLst/>
              <a:ahLst/>
              <a:cxn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gdLst/>
              <a:ahLst/>
              <a:cxn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gdLst/>
              <a:ahLst/>
              <a:cxn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gdLst/>
              <a:ahLst/>
              <a:cxn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gdLst/>
              <a:ahLst/>
              <a:cxn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gdLst/>
              <a:ahLst/>
              <a:cxn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ru-RU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изитка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gdLst/>
              <a:ahLst/>
              <a:cxn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gdLst/>
              <a:ahLst/>
              <a:cxn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gdLst/>
              <a:ahLst/>
              <a:cxn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gdLst/>
              <a:ahLst/>
              <a:cxn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gdLst/>
              <a:ahLst/>
              <a:cxn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gdLst/>
              <a:ahLst/>
              <a:cxn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gdLst/>
            <a:ahLst/>
            <a:cxn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gdLst/>
            <a:ahLst/>
            <a:cxn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gdLst/>
            <a:ahLst/>
            <a:cxn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gdLst/>
            <a:ahLst/>
            <a:cxn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gdLst/>
            <a:ahLst/>
            <a:cxn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gdLst/>
              <a:ahLst/>
              <a:cxn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gdLst/>
              <a:ahLst/>
              <a:cxn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gdLst/>
              <a:ahLst/>
              <a:cxn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gdLst/>
              <a:ahLst/>
              <a:cxn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gdLst/>
              <a:ahLst/>
              <a:cxn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gdLst/>
              <a:ahLst/>
              <a:cxn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gdLst/>
              <a:ahLst/>
              <a:cxn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gdLst/>
              <a:ahLst/>
              <a:cxn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gdLst/>
              <a:ahLst/>
              <a:cxn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gdLst/>
              <a:ahLst/>
              <a:cxn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заголовком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gdLst/>
              <a:ahLst/>
              <a:cxn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gdLst/>
              <a:ahLst/>
              <a:cxn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gdLst/>
              <a:ahLst/>
              <a:cxn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ru-RU" b="1" dirty="0">
                <a:solidFill>
                  <a:schemeClr val="accent6"/>
                </a:solidFill>
              </a:rPr>
              <a:t>Делали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Мастикова София и Точилова Полина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/>
              <a:t>Kirby's Adventure</a:t>
            </a:r>
            <a:endParaRPr lang="bg-BG" sz="5400" dirty="0"/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04/02/2025</a:t>
            </a:r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Описание идеи проекта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01. </a:t>
            </a:r>
            <a:r>
              <a:rPr lang="ru-RU" b="1" dirty="0"/>
              <a:t>Нинтендо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682039" y="2354094"/>
            <a:ext cx="6550901" cy="1945343"/>
          </a:xfrm>
        </p:spPr>
        <p:txBody>
          <a:bodyPr/>
          <a:lstStyle/>
          <a:p>
            <a:r>
              <a:rPr lang="ru-RU" b="1" i="1" u="sng" dirty="0"/>
              <a:t>Описание идеи:</a:t>
            </a:r>
            <a:r>
              <a:rPr lang="ru-RU" i="1" u="sng" dirty="0"/>
              <a:t> </a:t>
            </a:r>
            <a:r>
              <a:rPr lang="ru-RU" i="1" dirty="0"/>
              <a:t> </a:t>
            </a:r>
            <a:r>
              <a:rPr lang="en-US" dirty="0"/>
              <a:t>2D-платформенная игра, вдохновленная Кирби, где игрок управляе</a:t>
            </a:r>
            <a:r>
              <a:rPr lang="ru-RU" dirty="0" smtClean="0"/>
              <a:t>т</a:t>
            </a:r>
            <a:r>
              <a:rPr lang="en-US" dirty="0" smtClean="0"/>
              <a:t> персонажем</a:t>
            </a:r>
            <a:r>
              <a:rPr lang="en-US" dirty="0"/>
              <a:t>, способным "впитывать" способности врагов для преодоления препятствий .</a:t>
            </a:r>
            <a:r>
              <a:rPr lang="ru-RU" dirty="0"/>
              <a:t>Сопровождается звуковыми эффектами.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.01</a:t>
            </a:r>
            <a:endParaRPr lang="bg-BG" sz="2200" dirty="0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2039" y="1195548"/>
            <a:ext cx="8321284" cy="3183021"/>
          </a:xfrm>
        </p:spPr>
        <p:txBody>
          <a:bodyPr/>
          <a:lstStyle/>
          <a:p>
            <a:r>
              <a:rPr lang="ru-RU" dirty="0" smtClean="0"/>
              <a:t>Задача игрока дойти до конца уровня живым. Убить как можно больше монстриков, получив за них звездочки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2802" y="1171082"/>
            <a:ext cx="5764036" cy="803650"/>
          </a:xfrm>
        </p:spPr>
        <p:txBody>
          <a:bodyPr>
            <a:noAutofit/>
          </a:bodyPr>
          <a:lstStyle/>
          <a:p>
            <a:r>
              <a:rPr lang="ru-RU" sz="5400" b="1" i="1" u="sng" dirty="0" smtClean="0"/>
              <a:t>ПРАВИЛА</a:t>
            </a:r>
            <a:endParaRPr lang="ru-RU" sz="5400" b="1" i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Задачи и</a:t>
            </a:r>
            <a:r>
              <a:rPr lang="en-US" sz="4400" dirty="0"/>
              <a:t> </a:t>
            </a:r>
            <a:r>
              <a:rPr lang="ru-RU" sz="4400" dirty="0">
                <a:solidFill>
                  <a:schemeClr val="accent2">
                    <a:lumMod val="75000"/>
                  </a:schemeClr>
                </a:solidFill>
              </a:rPr>
              <a:t>цели</a:t>
            </a:r>
            <a:endParaRPr lang="bg-BG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747368" y="3336352"/>
            <a:ext cx="5764036" cy="1569755"/>
          </a:xfrm>
          <a:noFill/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2">
                    <a:lumMod val="75000"/>
                  </a:schemeClr>
                </a:solidFill>
              </a:rPr>
              <a:t>Победить врагов. Дойти до конца не растеряв все жизни. Получать звездочки.</a:t>
            </a:r>
            <a:endParaRPr lang="bg-BG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.01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Картинки из игры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682039" y="1157601"/>
            <a:ext cx="6550034" cy="531110"/>
          </a:xfrm>
        </p:spPr>
        <p:txBody>
          <a:bodyPr/>
          <a:lstStyle/>
          <a:p>
            <a:r>
              <a:rPr lang="en-US" dirty="0"/>
              <a:t>Subtitle of the Slide</a:t>
            </a:r>
            <a:endParaRPr lang="bg-BG" dirty="0"/>
          </a:p>
        </p:txBody>
      </p:sp>
      <p:pic>
        <p:nvPicPr>
          <p:cNvPr id="5" name="Picture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2039" y="1926103"/>
            <a:ext cx="4282440" cy="3855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3382795"/>
            <a:ext cx="5286961" cy="1773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4"/>
          </p:nvPr>
        </p:nvSpPr>
        <p:spPr>
          <a:xfrm>
            <a:off x="6184200" y="3382963"/>
            <a:ext cx="5286375" cy="1773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bg-BG" sz="1400" dirty="0"/>
          </a:p>
        </p:txBody>
      </p:sp>
      <p:sp>
        <p:nvSpPr>
          <p:cNvPr id="5" name="Заглавие 4"/>
          <p:cNvSpPr>
            <a:spLocks noGrp="1" noEditPoints="1"/>
          </p:cNvSpPr>
          <p:nvPr>
            <p:ph type="ctrTitle"/>
          </p:nvPr>
        </p:nvSpPr>
        <p:spPr>
          <a:xfrm>
            <a:off x="3452813" y="2059888"/>
            <a:ext cx="5286375" cy="665472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ru-RU" dirty="0"/>
              <a:t>Снова картинки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34534" y="0"/>
            <a:ext cx="4714240" cy="6857999"/>
          </a:xfrm>
          <a:prstGeom prst="rect">
            <a:avLst/>
          </a:prstGeom>
        </p:spPr>
      </p:pic>
      <p:sp>
        <p:nvSpPr>
          <p:cNvPr id="8" name="Текстов контейнер 7"/>
          <p:cNvSpPr>
            <a:spLocks noGrp="1" noEditPoints="1"/>
          </p:cNvSpPr>
          <p:nvPr>
            <p:ph type="body" sz="quarter" idx="13"/>
          </p:nvPr>
        </p:nvSpPr>
        <p:spPr>
          <a:xfrm>
            <a:off x="682039" y="2354094"/>
            <a:ext cx="4611321" cy="4002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1) Создание новых уровней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2) Добавление мини - игр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3) Добавление новых врагов и скинов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ru-RU" sz="1400" dirty="0">
                <a:solidFill>
                  <a:schemeClr val="tx1"/>
                </a:solidFill>
              </a:rPr>
              <a:t>своей игровой валюты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tx1"/>
                </a:solidFill>
              </a:rPr>
              <a:t>4) Создание мобильной версии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одзаглавие 9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будущем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Заглавие 1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Перспективы проекта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Спасибо за внимание 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143</Words>
  <Application>Microsoft Office PowerPoint</Application>
  <PresentationFormat>Широкоэкранный</PresentationFormat>
  <Paragraphs>32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Midnight Neon</vt:lpstr>
      <vt:lpstr>Kirby's Adventure</vt:lpstr>
      <vt:lpstr>Описание идеи проекта</vt:lpstr>
      <vt:lpstr>Задача игрока дойти до конца уровня живым. Убить как можно больше монстриков, получив за них звездочки</vt:lpstr>
      <vt:lpstr>Задачи и цели</vt:lpstr>
      <vt:lpstr>Картинки из игры</vt:lpstr>
      <vt:lpstr>Снова картинки</vt:lpstr>
      <vt:lpstr>Перспективы проекта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София</dc:creator>
  <cp:lastModifiedBy>Ученик</cp:lastModifiedBy>
  <cp:revision>5</cp:revision>
  <dcterms:created xsi:type="dcterms:W3CDTF">2020-11-27T09:24:16Z</dcterms:created>
  <dcterms:modified xsi:type="dcterms:W3CDTF">2025-01-28T14:18:50Z</dcterms:modified>
</cp:coreProperties>
</file>