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theme/theme6.xml" ContentType="application/vnd.openxmlformats-officedocument.them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Masters/_rels/slideMaster1.xml.rels" ContentType="application/vnd.openxmlformats-package.relationships+xml"/>
  <Override PartName="/docProps/core.xml" ContentType="application/vnd.openxmlformats-package.core-properties+xml"/>
  <Override PartName="/ppt/slideMasters/slideMaster5.xml" ContentType="application/vnd.openxmlformats-officedocument.presentationml.slideMaster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media/image11.png" ContentType="image/png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s/slide1.xml" ContentType="application/vnd.openxmlformats-officedocument.presentationml.slide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8.xml" ContentType="application/vnd.openxmlformats-officedocument.presentationml.notesSlide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Layouts/slideLayout5.xml" ContentType="application/vnd.openxmlformats-officedocument.presentationml.slideLayout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slideLayouts/_rels/slideLayout3.xml.rels" ContentType="application/vnd.openxmlformats-package.relationships+xml"/>
  <Override PartName="/ppt/notesSlides/_rels/notesSlide5.xml.rels" ContentType="application/vnd.openxmlformats-package.relationships+xml"/>
  <Override PartName="/ppt/media/image7.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8.xml.rels" ContentType="application/vnd.openxmlformats-package.relationships+xml"/>
  <Override PartName="/ppt/slides/_rels/slide2.xml.rels" ContentType="application/vnd.openxmlformats-package.relationships+xml"/>
  <Override PartName="/ppt/theme/theme7.xml" ContentType="application/vnd.openxmlformats-officedocument.theme+xml"/>
  <Override PartName="/ppt/slides/slide5.xml" ContentType="application/vnd.openxmlformats-officedocument.presentationml.slide+xml"/>
  <Override PartName="/ppt/slideLayouts/_rels/slideLayout7.xml.rels" ContentType="application/vnd.openxmlformats-package.relationships+xml"/>
  <Override PartName="/ppt/notesSlides/_rels/notesSlide1.xml.rels" ContentType="application/vnd.openxmlformats-package.relationships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slideLayouts/_rels/slideLayout4.xml.rels" ContentType="application/vnd.openxmlformats-package.relationships+xml"/>
  <Override PartName="/ppt/notesSlides/_rels/notesSlide2.xml.rels" ContentType="application/vnd.openxmlformats-package.relationships+xml"/>
  <Override PartName="/ppt/slideLayouts/_rels/slideLayout5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slideLayouts/_rels/slideLayout2.xml.rels" ContentType="application/vnd.openxmlformats-package.relationships+xml"/>
  <Override PartName="/ppt/notesSlides/_rels/notesSlide4.xml.rels" ContentType="application/vnd.openxmlformats-package.relationships+xml"/>
  <Override PartName="/ppt/slideLayouts/_rels/slideLayout1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.xml.rels" ContentType="application/vnd.openxmlformats-package.relationships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0.png" ContentType="image/png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9.png" ContentType="image/png"/>
  <Override PartName="/ppt/media/image1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3588" cy="6858000" type="custom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EditPoints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32" name="PlaceHolder 2"/>
          <p:cNvSpPr>
            <a:spLocks noGrp="1" noEditPoints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-216000">
              <a:buNone/>
            </a:pPr>
            <a:r>
              <a:rPr lang="ru-RU" sz="2000" b="0" u="none" strike="noStrike">
                <a:solidFill>
                  <a:srgbClr val="000000"/>
                </a:solidFill>
                <a:uLnTx/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33" name="PlaceHolder 3"/>
          <p:cNvSpPr>
            <a:spLocks noGrp="1" noEditPoints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LnTx/>
                <a:latin typeface="Times New Roman"/>
              </a:rPr>
              <a:t>&lt;верхний колонтитул&gt;</a:t>
            </a:r>
          </a:p>
        </p:txBody>
      </p:sp>
      <p:sp>
        <p:nvSpPr>
          <p:cNvPr id="234" name="PlaceHolder 4"/>
          <p:cNvSpPr>
            <a:spLocks noGrp="1" noEditPoints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Ln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u="none" strike="noStrike">
                <a:solidFill>
                  <a:srgbClr val="000000"/>
                </a:solidFill>
                <a:uLnTx/>
                <a:latin typeface="Times New Roman"/>
              </a:rPr>
              <a:t>&lt;дата/время&gt;</a:t>
            </a:r>
          </a:p>
        </p:txBody>
      </p:sp>
      <p:sp>
        <p:nvSpPr>
          <p:cNvPr id="235" name="PlaceHolder 5"/>
          <p:cNvSpPr>
            <a:spLocks noGrp="1" noEditPoints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Ln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LnTx/>
                <a:latin typeface="Times New Roman"/>
              </a:rPr>
              <a:t>&lt;нижний колонтитул&gt;</a:t>
            </a:r>
          </a:p>
        </p:txBody>
      </p:sp>
      <p:sp>
        <p:nvSpPr>
          <p:cNvPr id="236" name="PlaceHolder 6"/>
          <p:cNvSpPr>
            <a:spLocks noGrp="1" noEditPoints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LnTx/>
                <a:latin typeface="Times New Roman"/>
              </a:defRPr>
            </a:lvl1pPr>
          </a:lstStyle>
          <a:p>
            <a:pPr indent="0" algn="r">
              <a:buNone/>
            </a:pPr>
            <a:fld id="{2FB3412A-9285-4AA3-9589-31E92889B27B}" type="slidenum">
              <a:rPr lang="ru-RU" sz="1400" b="0" u="none" strike="noStrike">
                <a:solidFill>
                  <a:srgbClr val="000000"/>
                </a:solidFill>
                <a:uLnTx/>
                <a:latin typeface="Times New Roman"/>
              </a:rPr>
              <a:t>‹#›</a:t>
            </a:fld>
            <a:endParaRPr lang="ru-RU" sz="14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7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76" name="PlaceHolder 3"/>
          <p:cNvSpPr>
            <a:spLocks noGrp="1" noEditPoints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3D0C96-1BD5-4D86-8EB6-D1914B3BC475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7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79" name="PlaceHolder 3"/>
          <p:cNvSpPr>
            <a:spLocks noGrp="1" noEditPoints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7FFC335-13BB-46EA-8455-CE2DEA63CFC8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1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82" name="PlaceHolder 3"/>
          <p:cNvSpPr>
            <a:spLocks noGrp="1" noEditPoints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926A523-7399-42AC-AC93-5F9309D788A4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85" name="PlaceHolder 3"/>
          <p:cNvSpPr>
            <a:spLocks noGrp="1" noEditPoints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8A0EBDF-8168-4395-B5D5-18EF04E49DA7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7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88" name="PlaceHolder 3"/>
          <p:cNvSpPr>
            <a:spLocks noGrp="1" noEditPoints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B699E5C-E1E1-47DD-A5B6-CB9455BEABF8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215656" y="812520"/>
            <a:ext cx="7127968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idx="5"/>
          </p:nvPr>
        </p:nvSpPr>
        <p:spPr>
          <a:prstGeom prst="rect">
            <a:avLst/>
          </a:prstGeom>
        </p:spPr>
        <p:txBody>
          <a:bodyPr/>
          <a:lstStyle/>
          <a:p>
            <a:fld id="{9F97D50F-716D-4C05-8F97-C1AF03A9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9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91" name="PlaceHolder 3"/>
          <p:cNvSpPr>
            <a:spLocks noGrp="1" noEditPoints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2A4C3FE-F2BA-438D-B942-A8A71B0483DE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EditPoints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9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94" name="PlaceHolder 3"/>
          <p:cNvSpPr>
            <a:spLocks noGrp="1" noEditPoints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9E43F8-8A78-4C39-920E-7A20303A4B74}" type="slidenum">
              <a:rPr lang="en-US" sz="1200" b="0" u="none" strike="noStrike">
                <a:solidFill>
                  <a:srgbClr val="000000"/>
                </a:solidFill>
                <a:uLnTx/>
                <a:latin typeface="Times New Roman"/>
                <a:ea typeface="+mn-ea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Ln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  <p:transition spd="slow">
    <p:wipe/>
  </p:transition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Два контента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онтент с подписью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авоъгълник 9"/>
          <p:cNvSpPr/>
          <p:nvPr/>
        </p:nvSpPr>
        <p:spPr>
          <a:xfrm>
            <a:off x="3144960" y="1916280"/>
            <a:ext cx="53280" cy="290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grpSp>
        <p:nvGrpSpPr>
          <p:cNvPr id="1" name="Групиране 10"/>
          <p:cNvGrpSpPr/>
          <p:nvPr/>
        </p:nvGrpSpPr>
        <p:grpSpPr>
          <a:xfrm>
            <a:off x="9040320" y="146880"/>
            <a:ext cx="2966760" cy="2564640"/>
            <a:chOff x="9040320" y="146880"/>
            <a:chExt cx="2966760" cy="2564640"/>
          </a:xfrm>
        </p:grpSpPr>
        <p:sp>
          <p:nvSpPr>
            <p:cNvPr id="2" name="Google Shape;13;p2"/>
            <p:cNvSpPr/>
            <p:nvPr/>
          </p:nvSpPr>
          <p:spPr>
            <a:xfrm rot="7107000">
              <a:off x="9999000" y="214560"/>
              <a:ext cx="376920" cy="373320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4320" y="2048760"/>
              <a:ext cx="662760" cy="662760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9960" y="284760"/>
              <a:ext cx="451080" cy="45072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1680" y="957240"/>
              <a:ext cx="230040" cy="230040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9600" y="244800"/>
              <a:ext cx="1190520" cy="1405440"/>
              <a:chOff x="10749600" y="244800"/>
              <a:chExt cx="1190520" cy="140544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1760" y="24480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2120" y="57024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2480" y="89352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2840" y="12168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3200" y="154224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61400" y="24516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61400" y="57060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1760" y="89388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2840" y="1217160"/>
                <a:ext cx="106560" cy="106560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2480" y="15426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90320" y="245520"/>
                <a:ext cx="106920" cy="106560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91040" y="57096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91400" y="89424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1760" y="1217160"/>
                <a:ext cx="106560" cy="106920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2120" y="15426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9960" y="245880"/>
                <a:ext cx="106920" cy="106920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20680" y="571320"/>
                <a:ext cx="106560" cy="107280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20680" y="894240"/>
                <a:ext cx="106920" cy="10728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21400" y="1217520"/>
                <a:ext cx="106560" cy="107280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1760" y="1543320"/>
                <a:ext cx="106920" cy="106920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9240" y="24624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9960" y="57168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9960" y="89460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50680" y="1217880"/>
                <a:ext cx="106920" cy="106920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50680" y="154332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360" y="3390480"/>
            <a:ext cx="3029400" cy="3207240"/>
            <a:chOff x="324360" y="3390480"/>
            <a:chExt cx="3029400" cy="320724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9640" y="6123600"/>
              <a:ext cx="476280" cy="4716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2280" y="5590080"/>
              <a:ext cx="930960" cy="93168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64" name="PlaceHolder 1"/>
          <p:cNvSpPr>
            <a:spLocks noGrp="1" noEditPoints="1"/>
          </p:cNvSpPr>
          <p:nvPr>
            <p:ph type="ftr" idx="1"/>
          </p:nvPr>
        </p:nvSpPr>
        <p:spPr>
          <a:xfrm>
            <a:off x="377280" y="43920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FFFFFF"/>
                </a:solidFill>
                <a:uLn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FFFFFF"/>
                </a:solidFill>
                <a:uLnTx/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2"/>
          <p:cNvSpPr>
            <a:spLocks noGrp="1" noEditPoints="1"/>
          </p:cNvSpPr>
          <p:nvPr>
            <p:ph type="dt" idx="2"/>
          </p:nvPr>
        </p:nvSpPr>
        <p:spPr>
          <a:xfrm>
            <a:off x="3580920" y="205704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FFFFFF"/>
                </a:solidFill>
                <a:uLn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FFFFFF"/>
                </a:solidFill>
                <a:uLnTx/>
                <a:latin typeface="Times New Roman"/>
              </a:rPr>
              <a:t>&lt;дата/время&gt;</a:t>
            </a:r>
          </a:p>
        </p:txBody>
      </p:sp>
      <p:sp>
        <p:nvSpPr>
          <p:cNvPr id="66" name="PlaceHolder 3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7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dt="0" sldNum="0" hdr="0" ftr="0"/>
  <p:txStyles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иране 7"/>
          <p:cNvGrpSpPr/>
          <p:nvPr/>
        </p:nvGrpSpPr>
        <p:grpSpPr>
          <a:xfrm>
            <a:off x="9040320" y="146880"/>
            <a:ext cx="2966760" cy="2564640"/>
            <a:chOff x="9040320" y="146880"/>
            <a:chExt cx="2966760" cy="2564640"/>
          </a:xfrm>
        </p:grpSpPr>
        <p:sp>
          <p:nvSpPr>
            <p:cNvPr id="69" name="Google Shape;13;p2"/>
            <p:cNvSpPr/>
            <p:nvPr/>
          </p:nvSpPr>
          <p:spPr>
            <a:xfrm rot="7107000">
              <a:off x="9999000" y="214560"/>
              <a:ext cx="376920" cy="373320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70" name="Google Shape;17;p2"/>
            <p:cNvSpPr/>
            <p:nvPr/>
          </p:nvSpPr>
          <p:spPr>
            <a:xfrm rot="5400000">
              <a:off x="11344320" y="2048760"/>
              <a:ext cx="662760" cy="662760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71" name="Google Shape;18;p2"/>
            <p:cNvSpPr/>
            <p:nvPr/>
          </p:nvSpPr>
          <p:spPr>
            <a:xfrm rot="5400000">
              <a:off x="9039960" y="284760"/>
              <a:ext cx="451080" cy="45072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72" name="Google Shape;21;p2"/>
            <p:cNvSpPr/>
            <p:nvPr/>
          </p:nvSpPr>
          <p:spPr>
            <a:xfrm rot="5400000">
              <a:off x="10201680" y="957240"/>
              <a:ext cx="230040" cy="230040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73" name="Google Shape;24;p2"/>
            <p:cNvGrpSpPr/>
            <p:nvPr/>
          </p:nvGrpSpPr>
          <p:grpSpPr>
            <a:xfrm>
              <a:off x="10749600" y="244800"/>
              <a:ext cx="1190520" cy="1405440"/>
              <a:chOff x="10749600" y="244800"/>
              <a:chExt cx="1190520" cy="1405440"/>
            </a:xfrm>
          </p:grpSpPr>
          <p:sp>
            <p:nvSpPr>
              <p:cNvPr id="74" name="Google Shape;25;p2"/>
              <p:cNvSpPr/>
              <p:nvPr/>
            </p:nvSpPr>
            <p:spPr>
              <a:xfrm rot="5400000">
                <a:off x="11831760" y="24480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75" name="Google Shape;26;p2"/>
              <p:cNvSpPr/>
              <p:nvPr/>
            </p:nvSpPr>
            <p:spPr>
              <a:xfrm rot="5400000">
                <a:off x="11832120" y="57024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76" name="Google Shape;27;p2"/>
              <p:cNvSpPr/>
              <p:nvPr/>
            </p:nvSpPr>
            <p:spPr>
              <a:xfrm rot="5400000">
                <a:off x="11832480" y="89352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77" name="Google Shape;28;p2"/>
              <p:cNvSpPr/>
              <p:nvPr/>
            </p:nvSpPr>
            <p:spPr>
              <a:xfrm rot="5400000">
                <a:off x="11832840" y="12168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78" name="Google Shape;29;p2"/>
              <p:cNvSpPr/>
              <p:nvPr/>
            </p:nvSpPr>
            <p:spPr>
              <a:xfrm rot="5400000">
                <a:off x="11833200" y="154224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79" name="Google Shape;30;p2"/>
              <p:cNvSpPr/>
              <p:nvPr/>
            </p:nvSpPr>
            <p:spPr>
              <a:xfrm rot="5400000">
                <a:off x="11561400" y="24516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0" name="Google Shape;31;p2"/>
              <p:cNvSpPr/>
              <p:nvPr/>
            </p:nvSpPr>
            <p:spPr>
              <a:xfrm rot="5400000">
                <a:off x="11561400" y="57060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1" name="Google Shape;32;p2"/>
              <p:cNvSpPr/>
              <p:nvPr/>
            </p:nvSpPr>
            <p:spPr>
              <a:xfrm rot="5400000">
                <a:off x="11561760" y="89388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2" name="Google Shape;33;p2"/>
              <p:cNvSpPr/>
              <p:nvPr/>
            </p:nvSpPr>
            <p:spPr>
              <a:xfrm rot="5400000">
                <a:off x="11562840" y="1217160"/>
                <a:ext cx="106560" cy="106560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3" name="Google Shape;34;p2"/>
              <p:cNvSpPr/>
              <p:nvPr/>
            </p:nvSpPr>
            <p:spPr>
              <a:xfrm rot="5400000">
                <a:off x="11562480" y="15426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4" name="Google Shape;35;p2"/>
              <p:cNvSpPr/>
              <p:nvPr/>
            </p:nvSpPr>
            <p:spPr>
              <a:xfrm rot="5400000">
                <a:off x="11290320" y="245520"/>
                <a:ext cx="106920" cy="106560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5" name="Google Shape;36;p2"/>
              <p:cNvSpPr/>
              <p:nvPr/>
            </p:nvSpPr>
            <p:spPr>
              <a:xfrm rot="5400000">
                <a:off x="11291040" y="57096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6" name="Google Shape;37;p2"/>
              <p:cNvSpPr/>
              <p:nvPr/>
            </p:nvSpPr>
            <p:spPr>
              <a:xfrm rot="5400000">
                <a:off x="11291400" y="89424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7" name="Google Shape;38;p2"/>
              <p:cNvSpPr/>
              <p:nvPr/>
            </p:nvSpPr>
            <p:spPr>
              <a:xfrm rot="5400000">
                <a:off x="11291760" y="1217160"/>
                <a:ext cx="106560" cy="106920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8" name="Google Shape;39;p2"/>
              <p:cNvSpPr/>
              <p:nvPr/>
            </p:nvSpPr>
            <p:spPr>
              <a:xfrm rot="5400000">
                <a:off x="11292120" y="15426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89" name="Google Shape;40;p2"/>
              <p:cNvSpPr/>
              <p:nvPr/>
            </p:nvSpPr>
            <p:spPr>
              <a:xfrm rot="5400000">
                <a:off x="11019960" y="245880"/>
                <a:ext cx="106920" cy="106920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0" name="Google Shape;41;p2"/>
              <p:cNvSpPr/>
              <p:nvPr/>
            </p:nvSpPr>
            <p:spPr>
              <a:xfrm rot="5400000">
                <a:off x="11020680" y="571320"/>
                <a:ext cx="106560" cy="107280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1" name="Google Shape;42;p2"/>
              <p:cNvSpPr/>
              <p:nvPr/>
            </p:nvSpPr>
            <p:spPr>
              <a:xfrm rot="5400000">
                <a:off x="11020680" y="894240"/>
                <a:ext cx="106920" cy="10728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2" name="Google Shape;43;p2"/>
              <p:cNvSpPr/>
              <p:nvPr/>
            </p:nvSpPr>
            <p:spPr>
              <a:xfrm rot="5400000">
                <a:off x="11021400" y="1217520"/>
                <a:ext cx="106560" cy="107280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3" name="Google Shape;44;p2"/>
              <p:cNvSpPr/>
              <p:nvPr/>
            </p:nvSpPr>
            <p:spPr>
              <a:xfrm rot="5400000">
                <a:off x="11021760" y="1543320"/>
                <a:ext cx="106920" cy="106920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4" name="Google Shape;45;p2"/>
              <p:cNvSpPr/>
              <p:nvPr/>
            </p:nvSpPr>
            <p:spPr>
              <a:xfrm rot="5400000">
                <a:off x="10749240" y="24624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5" name="Google Shape;46;p2"/>
              <p:cNvSpPr/>
              <p:nvPr/>
            </p:nvSpPr>
            <p:spPr>
              <a:xfrm rot="5400000">
                <a:off x="10749960" y="57168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6" name="Google Shape;47;p2"/>
              <p:cNvSpPr/>
              <p:nvPr/>
            </p:nvSpPr>
            <p:spPr>
              <a:xfrm rot="5400000">
                <a:off x="10749960" y="89460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7" name="Google Shape;48;p2"/>
              <p:cNvSpPr/>
              <p:nvPr/>
            </p:nvSpPr>
            <p:spPr>
              <a:xfrm rot="5400000">
                <a:off x="10750680" y="1217880"/>
                <a:ext cx="106920" cy="106920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98" name="Google Shape;49;p2"/>
              <p:cNvSpPr/>
              <p:nvPr/>
            </p:nvSpPr>
            <p:spPr>
              <a:xfrm rot="5400000">
                <a:off x="10750680" y="154332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grpSp>
        <p:nvGrpSpPr>
          <p:cNvPr id="99" name="Групиране 38"/>
          <p:cNvGrpSpPr/>
          <p:nvPr/>
        </p:nvGrpSpPr>
        <p:grpSpPr>
          <a:xfrm>
            <a:off x="324360" y="3390480"/>
            <a:ext cx="3029400" cy="3207240"/>
            <a:chOff x="324360" y="3390480"/>
            <a:chExt cx="3029400" cy="3207240"/>
          </a:xfrm>
        </p:grpSpPr>
        <p:sp>
          <p:nvSpPr>
            <p:cNvPr id="100" name="Google Shape;12;p2"/>
            <p:cNvSpPr/>
            <p:nvPr/>
          </p:nvSpPr>
          <p:spPr>
            <a:xfrm rot="5400000">
              <a:off x="2879640" y="6123600"/>
              <a:ext cx="476280" cy="4716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01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02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03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04" name="Google Shape;22;p2"/>
            <p:cNvSpPr/>
            <p:nvPr/>
          </p:nvSpPr>
          <p:spPr>
            <a:xfrm rot="5400000">
              <a:off x="1772280" y="5590080"/>
              <a:ext cx="930960" cy="93168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105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106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07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08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09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0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1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2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3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4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5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6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7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8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19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0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1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2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3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4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5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6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7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8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29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30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3640" rIns="9000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131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32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/>
  </p:transition>
  <p:hf dt="0" sldNum="0" hdr="0" ftr="0"/>
  <p:txStyles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авоъгълник 6"/>
          <p:cNvSpPr/>
          <p:nvPr/>
        </p:nvSpPr>
        <p:spPr>
          <a:xfrm>
            <a:off x="409680" y="365040"/>
            <a:ext cx="53280" cy="85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134" name="Google Shape;124;p4"/>
          <p:cNvSpPr/>
          <p:nvPr/>
        </p:nvSpPr>
        <p:spPr>
          <a:xfrm rot="5400000">
            <a:off x="200160" y="5639760"/>
            <a:ext cx="586440" cy="586440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135" name="Google Shape;125;p4"/>
          <p:cNvSpPr/>
          <p:nvPr/>
        </p:nvSpPr>
        <p:spPr>
          <a:xfrm rot="5400000">
            <a:off x="1213920" y="6261480"/>
            <a:ext cx="353160" cy="349560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136" name="Google Shape;126;p4"/>
          <p:cNvSpPr/>
          <p:nvPr/>
        </p:nvSpPr>
        <p:spPr>
          <a:xfrm rot="5400000">
            <a:off x="7603200" y="287640"/>
            <a:ext cx="505080" cy="500400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137" name="Google Shape;127;p4"/>
          <p:cNvSpPr/>
          <p:nvPr/>
        </p:nvSpPr>
        <p:spPr>
          <a:xfrm rot="5400000">
            <a:off x="11657520" y="5758200"/>
            <a:ext cx="353160" cy="349560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138" name="Google Shape;128;p4"/>
          <p:cNvSpPr/>
          <p:nvPr/>
        </p:nvSpPr>
        <p:spPr>
          <a:xfrm rot="5400000">
            <a:off x="11503800" y="1041840"/>
            <a:ext cx="390960" cy="39096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grpSp>
        <p:nvGrpSpPr>
          <p:cNvPr id="139" name="Google Shape;129;p4"/>
          <p:cNvGrpSpPr/>
          <p:nvPr/>
        </p:nvGrpSpPr>
        <p:grpSpPr>
          <a:xfrm>
            <a:off x="10810080" y="353520"/>
            <a:ext cx="1128240" cy="439560"/>
            <a:chOff x="10810080" y="353520"/>
            <a:chExt cx="1128240" cy="439560"/>
          </a:xfrm>
        </p:grpSpPr>
        <p:sp>
          <p:nvSpPr>
            <p:cNvPr id="140" name="Google Shape;130;p4"/>
            <p:cNvSpPr/>
            <p:nvPr/>
          </p:nvSpPr>
          <p:spPr>
            <a:xfrm rot="5400000">
              <a:off x="10812600" y="691560"/>
              <a:ext cx="101520" cy="101160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1" name="Google Shape;131;p4"/>
            <p:cNvSpPr/>
            <p:nvPr/>
          </p:nvSpPr>
          <p:spPr>
            <a:xfrm rot="5400000">
              <a:off x="10809720" y="363240"/>
              <a:ext cx="101520" cy="101160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2" name="Google Shape;132;p4"/>
            <p:cNvSpPr/>
            <p:nvPr/>
          </p:nvSpPr>
          <p:spPr>
            <a:xfrm rot="5400000">
              <a:off x="11068920" y="689040"/>
              <a:ext cx="101520" cy="101160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3" name="Google Shape;133;p4"/>
            <p:cNvSpPr/>
            <p:nvPr/>
          </p:nvSpPr>
          <p:spPr>
            <a:xfrm rot="5400000">
              <a:off x="11066040" y="361080"/>
              <a:ext cx="101520" cy="100800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4" name="Google Shape;134;p4"/>
            <p:cNvSpPr/>
            <p:nvPr/>
          </p:nvSpPr>
          <p:spPr>
            <a:xfrm rot="5400000">
              <a:off x="11324880" y="687240"/>
              <a:ext cx="101520" cy="100800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5" name="Google Shape;135;p4"/>
            <p:cNvSpPr/>
            <p:nvPr/>
          </p:nvSpPr>
          <p:spPr>
            <a:xfrm rot="5400000">
              <a:off x="11321640" y="358200"/>
              <a:ext cx="101520" cy="101160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6" name="Google Shape;136;p4"/>
            <p:cNvSpPr/>
            <p:nvPr/>
          </p:nvSpPr>
          <p:spPr>
            <a:xfrm rot="5400000">
              <a:off x="11580840" y="684360"/>
              <a:ext cx="101520" cy="101160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7" name="Google Shape;137;p4"/>
            <p:cNvSpPr/>
            <p:nvPr/>
          </p:nvSpPr>
          <p:spPr>
            <a:xfrm rot="5400000">
              <a:off x="11577960" y="356040"/>
              <a:ext cx="101160" cy="101160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8" name="Google Shape;138;p4"/>
            <p:cNvSpPr/>
            <p:nvPr/>
          </p:nvSpPr>
          <p:spPr>
            <a:xfrm rot="5400000">
              <a:off x="11837160" y="681840"/>
              <a:ext cx="101160" cy="101160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49" name="Google Shape;139;p4"/>
            <p:cNvSpPr/>
            <p:nvPr/>
          </p:nvSpPr>
          <p:spPr>
            <a:xfrm rot="5400000">
              <a:off x="11833920" y="353520"/>
              <a:ext cx="101520" cy="101160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50760" rIns="9000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/>
  </p:transition>
  <p:hf dt="0" sldNum="0" hdr="0" ftr="0"/>
  <p:txStyles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авоъгълник 7"/>
          <p:cNvSpPr/>
          <p:nvPr/>
        </p:nvSpPr>
        <p:spPr>
          <a:xfrm>
            <a:off x="411480" y="493200"/>
            <a:ext cx="53280" cy="43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grpSp>
        <p:nvGrpSpPr>
          <p:cNvPr id="153" name="Групиране 8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54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55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56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57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58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159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60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1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2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3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4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5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6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7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8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69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170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7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/>
  </p:transition>
  <p:hf dt="0" sldNum="0" hdr="0" ftr="0"/>
  <p:txStyles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авоъгълник 7"/>
          <p:cNvSpPr/>
          <p:nvPr/>
        </p:nvSpPr>
        <p:spPr>
          <a:xfrm>
            <a:off x="411480" y="493200"/>
            <a:ext cx="53280" cy="1439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grpSp>
        <p:nvGrpSpPr>
          <p:cNvPr id="173" name="Групиране 9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74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75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76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77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78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179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80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1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2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3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4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5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6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7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8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189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190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/>
  </p:transition>
  <p:hf dt="0" sldNum="0" hdr="0" ftr="0"/>
  <p:txStyles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Групиране 27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93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94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95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96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197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198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99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0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1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2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3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4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5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6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7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08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209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1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/>
  </p:transition>
  <p:hf dt="0" sldNum="0" hdr="0" ftr="0"/>
  <p:txStyles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равоъгълник 7"/>
          <p:cNvSpPr/>
          <p:nvPr/>
        </p:nvSpPr>
        <p:spPr>
          <a:xfrm>
            <a:off x="411480" y="493200"/>
            <a:ext cx="53280" cy="1439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bg-BG" sz="1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grpSp>
        <p:nvGrpSpPr>
          <p:cNvPr id="212" name="Групиране 9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213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214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215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216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sp>
          <p:nvSpPr>
            <p:cNvPr id="217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bg-BG" sz="1800" b="0" u="none" strike="noStrike">
                <a:solidFill>
                  <a:schemeClr val="dk1"/>
                </a:solidFill>
                <a:uLnTx/>
                <a:latin typeface="Arial"/>
              </a:endParaRPr>
            </a:p>
          </p:txBody>
        </p:sp>
        <p:grpSp>
          <p:nvGrpSpPr>
            <p:cNvPr id="218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219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0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1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2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3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4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5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6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7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  <p:sp>
            <p:nvSpPr>
              <p:cNvPr id="228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50760" rIns="90000" bIns="50760" anchor="ctr">
                <a:noAutofit/>
              </a:bodyPr>
              <a:lstStyle/>
              <a:p>
                <a:endParaRPr lang="bg-BG" sz="1800" b="0" u="none" strike="noStrike">
                  <a:solidFill>
                    <a:schemeClr val="dk1"/>
                  </a:solidFill>
                  <a:uLnTx/>
                  <a:latin typeface="Arial"/>
                </a:endParaRPr>
              </a:p>
            </p:txBody>
          </p:sp>
        </p:grpSp>
      </p:grpSp>
      <p:sp>
        <p:nvSpPr>
          <p:cNvPr id="229" name="PlaceHolder 1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Ln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Ln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Ln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/>
  </p:transition>
  <p:hf dt="0" sldNum="0" hdr="0" ftr="0"/>
  <p:txStyles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EditPoints="1"/>
          </p:cNvSpPr>
          <p:nvPr>
            <p:ph type="subTitle" idx="4294967295"/>
          </p:nvPr>
        </p:nvSpPr>
        <p:spPr>
          <a:xfrm>
            <a:off x="3580920" y="3655440"/>
            <a:ext cx="7167240" cy="564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FFFA3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1" u="none" strike="noStrike">
                <a:solidFill>
                  <a:schemeClr val="accent6"/>
                </a:solidFill>
                <a:uLnTx/>
                <a:latin typeface="Arial"/>
              </a:rPr>
              <a:t>Делали</a:t>
            </a:r>
            <a:r>
              <a:rPr lang="en-US" sz="2000" b="1" u="none" strike="noStrike">
                <a:solidFill>
                  <a:schemeClr val="accent6"/>
                </a:solidFill>
                <a:uLnTx/>
                <a:latin typeface="Arial"/>
              </a:rPr>
              <a:t>:</a:t>
            </a:r>
            <a:r>
              <a:rPr lang="en-US" sz="2000" b="1" u="none" strike="noStrike">
                <a:solidFill>
                  <a:schemeClr val="dk1"/>
                </a:solidFill>
                <a:uLnTx/>
                <a:latin typeface="Arial"/>
              </a:rPr>
              <a:t> </a:t>
            </a:r>
            <a:r>
              <a:rPr lang="ru-RU" sz="2000" b="1" u="none" strike="noStrike">
                <a:solidFill>
                  <a:schemeClr val="dk1"/>
                </a:solidFill>
                <a:uLnTx/>
                <a:latin typeface="Arial"/>
              </a:rPr>
              <a:t>Мастикова София и Точилова Полина</a:t>
            </a:r>
            <a:endParaRPr lang="ru-RU" sz="2000" b="0" u="none" strike="noStrike">
              <a:solidFill>
                <a:srgbClr val="FFFFFF"/>
              </a:solidFill>
              <a:uLnTx/>
              <a:latin typeface="Arial"/>
            </a:endParaRPr>
          </a:p>
        </p:txBody>
      </p:sp>
      <p:sp>
        <p:nvSpPr>
          <p:cNvPr id="238" name="PlaceHolder 2"/>
          <p:cNvSpPr>
            <a:spLocks noGrp="1" noEditPoints="1"/>
          </p:cNvSpPr>
          <p:nvPr>
            <p:ph type="title" idx="4294967295"/>
          </p:nvPr>
        </p:nvSpPr>
        <p:spPr>
          <a:xfrm>
            <a:off x="3569760" y="2633400"/>
            <a:ext cx="7772760" cy="100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chemeClr val="dk1"/>
                </a:solidFill>
                <a:uLnTx/>
                <a:latin typeface="Gill Sans MT"/>
              </a:rPr>
              <a:t>Kirby's Adventure</a:t>
            </a:r>
            <a:endParaRPr lang="ru-RU" sz="54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39" name="PlaceHolder 3"/>
          <p:cNvSpPr>
            <a:spLocks noGrp="1" noEditPoints="1"/>
          </p:cNvSpPr>
          <p:nvPr>
            <p:ph type="dt" idx="6"/>
          </p:nvPr>
        </p:nvSpPr>
        <p:spPr>
          <a:xfrm>
            <a:off x="3580920" y="205704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Ln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LnTx/>
                <a:latin typeface="Arial"/>
              </a:rPr>
              <a:t>04/02/2025</a:t>
            </a:r>
            <a:endParaRPr lang="ru-RU" sz="1200" b="0" u="none" strike="noStrike">
              <a:solidFill>
                <a:srgbClr val="FFFFFF"/>
              </a:solidFill>
              <a:uLnTx/>
              <a:latin typeface="Times New Roman"/>
            </a:endParaRPr>
          </a:p>
        </p:txBody>
      </p:sp>
      <p:sp>
        <p:nvSpPr>
          <p:cNvPr id="240" name="PlaceHolder 4"/>
          <p:cNvSpPr>
            <a:spLocks noGrp="1" noEditPoints="1"/>
          </p:cNvSpPr>
          <p:nvPr>
            <p:ph type="ftr" idx="7"/>
          </p:nvPr>
        </p:nvSpPr>
        <p:spPr>
          <a:xfrm>
            <a:off x="4140360" y="-162432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Ln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LnTx/>
                <a:latin typeface="Arial"/>
              </a:rPr>
              <a:t>v.01</a:t>
            </a:r>
            <a:endParaRPr lang="ru-RU" sz="1200" b="0" u="none" strike="noStrike">
              <a:solidFill>
                <a:srgbClr val="FFFFFF"/>
              </a:solidFill>
              <a:uLnTx/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1" u="none" strike="noStrike">
                <a:solidFill>
                  <a:schemeClr val="dk2">
                    <a:lumMod val="75000"/>
                  </a:schemeClr>
                </a:solidFill>
                <a:uLnTx/>
                <a:latin typeface="Gill Sans MT"/>
              </a:rPr>
              <a:t>Описание идеи проекта</a:t>
            </a:r>
            <a:endParaRPr lang="ru-RU" sz="32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42" name="PlaceHolder 2"/>
          <p:cNvSpPr>
            <a:spLocks noGrp="1" noEditPoints="1"/>
          </p:cNvSpPr>
          <p:nvPr>
            <p:ph type="subTitle" idx="4294967295"/>
          </p:nvPr>
        </p:nvSpPr>
        <p:spPr>
          <a:xfrm>
            <a:off x="682200" y="1395000"/>
            <a:ext cx="6550200" cy="958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none" strike="noStrike">
                <a:solidFill>
                  <a:schemeClr val="dk2">
                    <a:lumMod val="50000"/>
                  </a:schemeClr>
                </a:solidFill>
                <a:uLnTx/>
                <a:latin typeface="Arial"/>
              </a:rPr>
              <a:t> </a:t>
            </a:r>
            <a:r>
              <a:rPr lang="ru-RU" sz="2400" b="1" u="none" strike="noStrike">
                <a:solidFill>
                  <a:schemeClr val="dk2">
                    <a:lumMod val="50000"/>
                  </a:schemeClr>
                </a:solidFill>
                <a:uLnTx/>
                <a:latin typeface="YS Text"/>
              </a:rPr>
              <a:t>Kirby</a:t>
            </a:r>
            <a:r>
              <a:rPr lang="ru-RU" sz="24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YS Text"/>
              </a:rPr>
              <a:t> — японская серия видеоигр, созданная гейм-дизайнером Сакураи Масахиро. </a:t>
            </a:r>
            <a:endParaRPr lang="ru-RU" sz="2400" b="0" u="none" strike="noStrike">
              <a:solidFill>
                <a:srgbClr val="000000"/>
              </a:solidFill>
              <a:uLn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YS Text"/>
              </a:rPr>
              <a:t>Одна из наиболее известных франшиз компании Nintendo. Включает в себя более 30 игр различных жанров.</a:t>
            </a:r>
            <a:endParaRPr lang="ru-RU" sz="20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43" name="PlaceHolder 3"/>
          <p:cNvSpPr>
            <a:spLocks noGrp="1" noEditPoints="1"/>
          </p:cNvSpPr>
          <p:nvPr>
            <p:ph idx="4294967295"/>
          </p:nvPr>
        </p:nvSpPr>
        <p:spPr>
          <a:xfrm>
            <a:off x="844920" y="3595680"/>
            <a:ext cx="6550920" cy="194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1" i="1" u="sng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Описание идеи:</a:t>
            </a:r>
            <a:r>
              <a:rPr lang="ru-RU" sz="2000" b="0" i="1" u="sng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 </a:t>
            </a:r>
            <a:r>
              <a:rPr lang="ru-RU" sz="2000" b="0" i="1" u="none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 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2D-платформенная игра, вдохновленная Кирби, где игрок управляе</a:t>
            </a:r>
            <a:r>
              <a:rPr lang="ru-RU" sz="18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т</a:t>
            </a:r>
            <a:r>
              <a:rPr lang="en-US" sz="18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 персонажем, способным "впитывать" способности врагов для преодоления препятствий. </a:t>
            </a:r>
            <a:r>
              <a:rPr lang="ru-RU" sz="1800" b="0" u="none" strike="noStrike">
                <a:solidFill>
                  <a:schemeClr val="dk2">
                    <a:lumMod val="50000"/>
                  </a:schemeClr>
                </a:solidFill>
                <a:uLnTx/>
                <a:latin typeface="Arial Black"/>
              </a:rPr>
              <a:t>Сопровождается звуковыми эффектами.</a:t>
            </a:r>
            <a:endParaRPr lang="ru-RU" sz="18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pic>
        <p:nvPicPr>
          <p:cNvPr id="244" name="Рисунок 24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560360" y="2130480"/>
            <a:ext cx="3809520" cy="3809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682200" y="380160"/>
            <a:ext cx="8321400" cy="33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8000"/>
              </a:lnSpc>
              <a:spcAft>
                <a:spcPts val="799"/>
              </a:spcAft>
              <a:buNone/>
              <a:tabLst>
                <a:tab pos="0" algn="l"/>
              </a:tabLst>
            </a:pPr>
            <a:br>
              <a:rPr sz="1200"/>
            </a:br>
            <a:r>
              <a:rPr lang="ru-RU" sz="1600" b="0" u="sng" strike="noStrike">
                <a:solidFill>
                  <a:schemeClr val="dk1"/>
                </a:solidFill>
                <a:uLnTx/>
                <a:latin typeface="Gill Sans MT"/>
              </a:rPr>
              <a:t>Задача Кирби: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Gill Sans MT"/>
              </a:rPr>
              <a:t> </a:t>
            </a:r>
            <a:r>
              <a:rPr lang="ru-RU" sz="2200" b="0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Gill Sans MT"/>
              </a:rPr>
              <a:t>сьесть как можно больше врагов и получить как можно меньше урона.</a:t>
            </a:r>
            <a:br>
              <a:rPr sz="1600"/>
            </a:br>
            <a:br>
              <a:rPr sz="1600"/>
            </a:br>
            <a:endParaRPr lang="ru-RU" sz="22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46" name="PlaceHolder 2"/>
          <p:cNvSpPr>
            <a:spLocks noGrp="1" noEditPoints="1"/>
          </p:cNvSpPr>
          <p:nvPr>
            <p:ph type="subTitle" idx="4294967295"/>
          </p:nvPr>
        </p:nvSpPr>
        <p:spPr>
          <a:xfrm>
            <a:off x="682200" y="580320"/>
            <a:ext cx="5763600" cy="80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5400" b="1" i="1" u="sng" strike="noStrike">
                <a:solidFill>
                  <a:schemeClr val="dk1"/>
                </a:solidFill>
                <a:uLnTx/>
                <a:latin typeface="Arial"/>
              </a:rPr>
              <a:t>П</a:t>
            </a:r>
            <a:r>
              <a:rPr lang="ru-RU" sz="5400" b="1" i="1" u="sng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Arial"/>
              </a:rPr>
              <a:t>Р</a:t>
            </a:r>
            <a:r>
              <a:rPr lang="ru-RU" sz="5400" b="1" i="1" u="sng" strike="noStrike">
                <a:solidFill>
                  <a:schemeClr val="dk1"/>
                </a:solidFill>
                <a:uLnTx/>
                <a:latin typeface="Arial"/>
              </a:rPr>
              <a:t>А</a:t>
            </a:r>
            <a:r>
              <a:rPr lang="ru-RU" sz="5400" b="1" i="1" u="sng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Arial"/>
              </a:rPr>
              <a:t>В</a:t>
            </a:r>
            <a:r>
              <a:rPr lang="ru-RU" sz="5400" b="1" i="1" u="sng" strike="noStrike">
                <a:solidFill>
                  <a:schemeClr val="dk1"/>
                </a:solidFill>
                <a:uLnTx/>
                <a:latin typeface="Arial"/>
              </a:rPr>
              <a:t>И</a:t>
            </a:r>
            <a:r>
              <a:rPr lang="ru-RU" sz="5400" b="1" i="1" u="sng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Arial"/>
              </a:rPr>
              <a:t>Л</a:t>
            </a:r>
            <a:r>
              <a:rPr lang="ru-RU" sz="5400" b="1" i="1" u="sng" strike="noStrike">
                <a:solidFill>
                  <a:schemeClr val="dk1"/>
                </a:solidFill>
                <a:uLnTx/>
                <a:latin typeface="Arial"/>
              </a:rPr>
              <a:t>А</a:t>
            </a:r>
            <a:endParaRPr lang="ru-RU" sz="5400" b="0" u="none" strike="noStrike">
              <a:solidFill>
                <a:srgbClr val="FFFFFF"/>
              </a:solidFill>
              <a:uLnTx/>
              <a:latin typeface="Arial"/>
            </a:endParaRPr>
          </a:p>
        </p:txBody>
      </p:sp>
      <p:pic>
        <p:nvPicPr>
          <p:cNvPr id="247" name="Picture 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450480" y="1991160"/>
            <a:ext cx="5261040" cy="460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8" name="Текст. поле 247"/>
          <p:cNvSpPr txBox="1"/>
          <p:nvPr/>
        </p:nvSpPr>
        <p:spPr>
          <a:xfrm>
            <a:off x="756720" y="2606400"/>
            <a:ext cx="3747240" cy="326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600" b="1" u="none" strike="noStrike">
                <a:solidFill>
                  <a:schemeClr val="dk1"/>
                </a:solidFill>
                <a:uLnTx/>
                <a:latin typeface="Gill Sans MT"/>
              </a:rPr>
              <a:t>1)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Чтобы Кирби </a:t>
            </a:r>
            <a:r>
              <a:rPr lang="ru-RU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бежала вправо 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надо зажать стрелку вправо / клавишу </a:t>
            </a:r>
            <a:r>
              <a:rPr lang="en-US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D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.</a:t>
            </a:r>
            <a:r>
              <a:rPr lang="ru-RU" sz="1600" b="0" u="none" strike="noStrike">
                <a:solidFill>
                  <a:schemeClr val="dk1"/>
                </a:solidFill>
                <a:uLnTx/>
                <a:latin typeface="Gill Sans MT"/>
              </a:rPr>
              <a:t> </a:t>
            </a:r>
            <a:br>
              <a:rPr sz="1600"/>
            </a:b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2)Чтобы Кирби </a:t>
            </a:r>
            <a:r>
              <a:rPr lang="ru-RU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бежала влево 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надо зажать стрелку влево / клавишу </a:t>
            </a:r>
            <a:r>
              <a:rPr lang="en-US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A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.</a:t>
            </a:r>
            <a:r>
              <a:rPr lang="ru-RU" sz="1600" b="0" u="none" strike="noStrike">
                <a:solidFill>
                  <a:schemeClr val="dk1"/>
                </a:solidFill>
                <a:uLnTx/>
                <a:latin typeface="Gill Sans MT"/>
              </a:rPr>
              <a:t> </a:t>
            </a:r>
            <a:br>
              <a:rPr sz="1600"/>
            </a:b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3)Чтобы Кирби </a:t>
            </a:r>
            <a:r>
              <a:rPr lang="ru-RU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летала/прыгала 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нужно зажать стрелку вверх / клавишу </a:t>
            </a:r>
            <a:r>
              <a:rPr lang="en-US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W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.</a:t>
            </a:r>
            <a:r>
              <a:rPr lang="ru-RU" sz="1600" b="0" u="none" strike="noStrike">
                <a:solidFill>
                  <a:schemeClr val="dk1"/>
                </a:solidFill>
                <a:uLnTx/>
                <a:latin typeface="Gill Sans MT"/>
              </a:rPr>
              <a:t> </a:t>
            </a:r>
            <a:br>
              <a:rPr sz="1600"/>
            </a:b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4)Чтобы Кирби </a:t>
            </a:r>
            <a:r>
              <a:rPr lang="ru-RU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съела врага 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нужно зажать стрелку вниз/клавишу </a:t>
            </a:r>
            <a:r>
              <a:rPr lang="en-US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Segoe UI Historic"/>
              </a:rPr>
              <a:t>S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Segoe UI Historic"/>
              </a:rPr>
              <a:t>. </a:t>
            </a:r>
            <a:br>
              <a:rPr sz="1600"/>
            </a:br>
            <a:r>
              <a:rPr lang="ru-RU" sz="1600" b="1" u="none" strike="noStrike">
                <a:solidFill>
                  <a:schemeClr val="dk1"/>
                </a:solidFill>
                <a:uLnTx/>
                <a:latin typeface="Gill Sans MT"/>
              </a:rPr>
              <a:t>5)Чтобы </a:t>
            </a:r>
            <a:r>
              <a:rPr lang="ru-RU" sz="1600" b="1" u="none" strike="noStrike">
                <a:solidFill>
                  <a:schemeClr val="lt2">
                    <a:lumMod val="60000"/>
                    <a:lumOff val="40000"/>
                  </a:schemeClr>
                </a:solidFill>
                <a:uLnTx/>
                <a:latin typeface="Gill Sans MT"/>
              </a:rPr>
              <a:t>пройти на следующий уровень </a:t>
            </a:r>
            <a:r>
              <a:rPr lang="ru-RU" sz="1600" b="1" u="none" strike="noStrike">
                <a:solidFill>
                  <a:schemeClr val="dk1"/>
                </a:solidFill>
                <a:uLnTx/>
                <a:latin typeface="Gill Sans MT"/>
              </a:rPr>
              <a:t>нужно подойти к двери</a:t>
            </a:r>
            <a:r>
              <a:rPr lang="ru-RU" sz="1600" b="0" u="none" strike="noStrike">
                <a:solidFill>
                  <a:schemeClr val="dk1"/>
                </a:solidFill>
                <a:uLnTx/>
                <a:latin typeface="Gill Sans MT"/>
              </a:rPr>
              <a:t>.</a:t>
            </a:r>
            <a:endParaRPr lang="ru-RU" sz="1600" b="0" u="none" strike="noStrike">
              <a:solidFill>
                <a:srgbClr val="FFFFFF"/>
              </a:solidFill>
              <a:uLnTx/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1" u="none" strike="noStrike">
                <a:solidFill>
                  <a:schemeClr val="dk2">
                    <a:lumMod val="75000"/>
                  </a:schemeClr>
                </a:solidFill>
                <a:uLnTx/>
                <a:latin typeface="Gill Sans MT"/>
              </a:rPr>
              <a:t>Картинки из игры</a:t>
            </a:r>
            <a:endParaRPr lang="ru-RU" sz="32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50" name="PlaceHolder 2"/>
          <p:cNvSpPr>
            <a:spLocks noGrp="1" noEditPoints="1"/>
          </p:cNvSpPr>
          <p:nvPr>
            <p:ph type="subTitle" idx="4294967295"/>
          </p:nvPr>
        </p:nvSpPr>
        <p:spPr>
          <a:xfrm>
            <a:off x="8570880" y="-1080000"/>
            <a:ext cx="6550200" cy="530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50000"/>
                  </a:schemeClr>
                </a:solidFill>
                <a:uLnTx/>
                <a:latin typeface="Arial"/>
              </a:rPr>
              <a:t>Subtitle of the Slide</a:t>
            </a:r>
            <a:endParaRPr lang="ru-RU" sz="18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51" name="Текст. поле 250"/>
          <p:cNvSpPr txBox="1"/>
          <p:nvPr/>
        </p:nvSpPr>
        <p:spPr>
          <a:xfrm>
            <a:off x="603684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10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52" name="Текст. поле 251"/>
          <p:cNvSpPr txBox="1"/>
          <p:nvPr/>
        </p:nvSpPr>
        <p:spPr>
          <a:xfrm rot="20454600">
            <a:off x="603648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10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53" name="Текст. поле 252"/>
          <p:cNvSpPr txBox="1"/>
          <p:nvPr/>
        </p:nvSpPr>
        <p:spPr>
          <a:xfrm>
            <a:off x="603684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10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sp>
        <p:nvSpPr>
          <p:cNvPr id="254" name="Текст. поле 253"/>
          <p:cNvSpPr txBox="1"/>
          <p:nvPr/>
        </p:nvSpPr>
        <p:spPr>
          <a:xfrm>
            <a:off x="603648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1000" b="0" u="none" strike="noStrike">
              <a:solidFill>
                <a:srgbClr val="000000"/>
              </a:solidFill>
              <a:uLnTx/>
              <a:latin typeface="Arial"/>
            </a:endParaRPr>
          </a:p>
        </p:txBody>
      </p:sp>
      <p:pic>
        <p:nvPicPr>
          <p:cNvPr id="255" name="Изображение 25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01240" y="1228320"/>
            <a:ext cx="3152520" cy="25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6" name="Изображение 255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7520" y="3958560"/>
            <a:ext cx="3386160" cy="2614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7" name="Изображение 25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5000" y="1030320"/>
            <a:ext cx="3324960" cy="263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8" name="Изображение 257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3040" y="3735360"/>
            <a:ext cx="3369600" cy="2656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Изображение 258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85720" y="1206360"/>
            <a:ext cx="5632920" cy="443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0" name="Изображение 259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54440" y="3915000"/>
            <a:ext cx="3445200" cy="199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163800" y="156240"/>
            <a:ext cx="3205800" cy="47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2600" b="1" u="none" strike="noStrike">
                <a:solidFill>
                  <a:schemeClr val="dk1"/>
                </a:solidFill>
                <a:uLnTx/>
                <a:latin typeface="Gill Sans MT"/>
              </a:rPr>
              <a:t>Снова</a:t>
            </a:r>
            <a:r>
              <a:rPr lang="ru-RU" sz="3200" b="1" u="none" strike="noStrike">
                <a:solidFill>
                  <a:schemeClr val="dk1"/>
                </a:solidFill>
                <a:uLnTx/>
                <a:latin typeface="Gill Sans MT"/>
              </a:rPr>
              <a:t> </a:t>
            </a:r>
            <a:r>
              <a:rPr lang="ru-RU" sz="2400" b="1" u="none" strike="noStrike">
                <a:solidFill>
                  <a:schemeClr val="dk1"/>
                </a:solidFill>
                <a:uLnTx/>
                <a:latin typeface="Gill Sans MT"/>
              </a:rPr>
              <a:t>картинки</a:t>
            </a:r>
            <a:endParaRPr lang="ru-RU" sz="24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pic>
        <p:nvPicPr>
          <p:cNvPr id="262" name="Изображение 26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4520" y="988920"/>
            <a:ext cx="3290400" cy="2608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Изображение 26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2720" y="0"/>
            <a:ext cx="4792320" cy="698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Текст. поле 263"/>
          <p:cNvSpPr txBox="1"/>
          <p:nvPr/>
        </p:nvSpPr>
        <p:spPr>
          <a:xfrm>
            <a:off x="5378040" y="352080"/>
            <a:ext cx="49309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2600" b="1" u="sng" strike="noStrike">
                <a:solidFill>
                  <a:srgbClr val="000000"/>
                </a:solidFill>
                <a:uLnTx/>
                <a:latin typeface="Bahnschrift SemiBold Condensed"/>
              </a:rPr>
              <a:t>Архитектура проекта и основные модули</a:t>
            </a:r>
          </a:p>
        </p:txBody>
      </p:sp>
      <p:sp>
        <p:nvSpPr>
          <p:cNvPr id="265" name="Текст. поле 264"/>
          <p:cNvSpPr txBox="1"/>
          <p:nvPr/>
        </p:nvSpPr>
        <p:spPr>
          <a:xfrm>
            <a:off x="5465520" y="4484160"/>
            <a:ext cx="2930760" cy="156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u="sng" strike="noStrike">
                <a:solidFill>
                  <a:srgbClr val="000000"/>
                </a:solidFill>
                <a:uLnTx/>
                <a:latin typeface="Bahnschrift SemiBold SemiConden"/>
              </a:rPr>
              <a:t>Используемые технологии:</a:t>
            </a:r>
            <a:endParaRPr lang="ru-RU" sz="1800" b="0" u="none" strike="noStrike">
              <a:solidFill>
                <a:srgbClr val="000000"/>
              </a:solidFill>
              <a:uLnTx/>
              <a:latin typeface="Bahnschrift SemiBold SemiConden"/>
            </a:endParaRPr>
          </a:p>
          <a:p>
            <a:r>
              <a:rPr lang="ru-RU" sz="18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1) pygame</a:t>
            </a:r>
          </a:p>
          <a:p>
            <a:r>
              <a:rPr lang="ru-RU" sz="18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2) pytmx</a:t>
            </a:r>
          </a:p>
          <a:p>
            <a:r>
              <a:rPr lang="ru-RU" sz="18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3) numpy</a:t>
            </a:r>
          </a:p>
        </p:txBody>
      </p:sp>
      <p:sp>
        <p:nvSpPr>
          <p:cNvPr id="266" name="Текст. поле 265"/>
          <p:cNvSpPr txBox="1"/>
          <p:nvPr/>
        </p:nvSpPr>
        <p:spPr>
          <a:xfrm>
            <a:off x="5481000" y="1018440"/>
            <a:ext cx="3633840" cy="275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2100" b="0" u="sng" strike="noStrike">
                <a:solidFill>
                  <a:srgbClr val="000000"/>
                </a:solidFill>
                <a:uLnTx/>
                <a:latin typeface="Bahnschrift SemiBold SemiConden"/>
              </a:rPr>
              <a:t>Основные классы:</a:t>
            </a:r>
            <a:endParaRPr lang="ru-RU" sz="2100" b="0" u="none" strike="noStrike">
              <a:solidFill>
                <a:srgbClr val="000000"/>
              </a:solidFill>
              <a:uLnTx/>
              <a:latin typeface="Bahnschrift SemiBold SemiConden"/>
            </a:endParaRP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1) Kirby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2) Waddle doo, Shot, Fly, 			     Mushroom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3) Hearts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4) Level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5) Map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-----------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6) Button</a:t>
            </a:r>
          </a:p>
          <a:p>
            <a:r>
              <a:rPr lang="ru-RU" sz="2100" b="0" u="none" strike="noStrike">
                <a:solidFill>
                  <a:srgbClr val="000000"/>
                </a:solidFill>
                <a:uLnTx/>
                <a:latin typeface="Bahnschrift SemiBold SemiConden"/>
              </a:rPr>
              <a:t>7) ImageButton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EditPoints="1"/>
          </p:cNvSpPr>
          <p:nvPr>
            <p:ph idx="4294967295"/>
          </p:nvPr>
        </p:nvSpPr>
        <p:spPr>
          <a:xfrm>
            <a:off x="682200" y="1428120"/>
            <a:ext cx="6397920" cy="400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1) Создание новых уровней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2) Создание возможности при поедании врагов перенимать из силу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3) Добавление мини - игр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4) Добавление новых врагов и скинов</a:t>
            </a:r>
            <a:r>
              <a:rPr lang="en-US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, </a:t>
            </a: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своей игровой валюты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chemeClr val="lt1">
                    <a:lumMod val="20000"/>
                    <a:lumOff val="80000"/>
                  </a:schemeClr>
                </a:solidFill>
                <a:uLnTx/>
                <a:latin typeface="Bahnschrift SemiBold Condensed"/>
              </a:rPr>
              <a:t>5) Создание мобильной версии</a:t>
            </a:r>
            <a:endParaRPr lang="ru-RU" sz="2000" b="0" u="none" strike="noStrike">
              <a:solidFill>
                <a:schemeClr val="dk1"/>
              </a:solidFill>
              <a:uLn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4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68" name="PlaceHolder 2"/>
          <p:cNvSpPr>
            <a:spLocks noGrp="1" noEditPoints="1"/>
          </p:cNvSpPr>
          <p:nvPr>
            <p:ph type="subTitle" idx="4294967295"/>
          </p:nvPr>
        </p:nvSpPr>
        <p:spPr>
          <a:xfrm>
            <a:off x="7850520" y="-1260000"/>
            <a:ext cx="6550200" cy="530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ru-RU" sz="28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69" name="PlaceHolder 3"/>
          <p:cNvSpPr>
            <a:spLocks noGrp="1" noEditPoints="1"/>
          </p:cNvSpPr>
          <p:nvPr>
            <p:ph type="title" idx="4294967295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1" u="none" strike="noStrike">
                <a:solidFill>
                  <a:schemeClr val="lt1">
                    <a:lumMod val="60000"/>
                    <a:lumOff val="40000"/>
                  </a:schemeClr>
                </a:solidFill>
                <a:uLnTx/>
                <a:latin typeface="Gill Sans MT"/>
              </a:rPr>
              <a:t>Перспективы проекта</a:t>
            </a:r>
            <a:endParaRPr lang="ru-RU" sz="32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pic>
        <p:nvPicPr>
          <p:cNvPr id="270" name="Изображение 26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891840" y="1728720"/>
            <a:ext cx="3786120" cy="3809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1618200" y="2841840"/>
            <a:ext cx="8955720" cy="102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600" b="1" u="none" strike="noStrike">
                <a:solidFill>
                  <a:schemeClr val="accent2">
                    <a:lumMod val="50000"/>
                  </a:schemeClr>
                </a:solidFill>
                <a:uLnTx/>
                <a:latin typeface="Gill Sans MT"/>
              </a:rPr>
              <a:t>Спасибо за внимание !</a:t>
            </a:r>
            <a:endParaRPr lang="ru-RU" sz="3600" b="0" u="none" strike="noStrike">
              <a:solidFill>
                <a:schemeClr val="dk1"/>
              </a:solidFill>
              <a:uLnTx/>
              <a:latin typeface="Arial"/>
            </a:endParaRPr>
          </a:p>
        </p:txBody>
      </p:sp>
      <p:sp>
        <p:nvSpPr>
          <p:cNvPr id="272" name="PlaceHolder 2"/>
          <p:cNvSpPr>
            <a:spLocks noGrp="1" noEditPoints="1"/>
          </p:cNvSpPr>
          <p:nvPr>
            <p:ph type="subTitle" idx="4294967295"/>
          </p:nvPr>
        </p:nvSpPr>
        <p:spPr>
          <a:xfrm>
            <a:off x="3029040" y="4150800"/>
            <a:ext cx="6134040" cy="564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LnTx/>
                <a:latin typeface="Arial"/>
              </a:rPr>
              <a:t>Have a nice day </a:t>
            </a:r>
            <a:r>
              <a:rPr lang="en-US" sz="2000" b="0" u="none" strike="noStrike">
                <a:solidFill>
                  <a:schemeClr val="accent5">
                    <a:lumMod val="75000"/>
                  </a:schemeClr>
                </a:solidFill>
                <a:uLnTx/>
                <a:latin typeface="Wingdings" charset="2"/>
              </a:rPr>
              <a:t></a:t>
            </a:r>
            <a:endParaRPr lang="ru-RU" sz="2000" b="0" u="none" strike="noStrike">
              <a:solidFill>
                <a:srgbClr val="FFFFFF"/>
              </a:solidFill>
              <a:uLnTx/>
              <a:latin typeface="Arial"/>
            </a:endParaRPr>
          </a:p>
        </p:txBody>
      </p:sp>
      <p:pic>
        <p:nvPicPr>
          <p:cNvPr id="273" name="Изображение 27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246760" y="1415880"/>
            <a:ext cx="1657800" cy="1614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LibreOffice/24.8.4.2$Windows_X86_64 LibreOffice_project/bb3cfa12c7b1bf994ecc5649a80400d06cd71002</Application>
  <AppVersion>15.0000</AppVersion>
  <Words>220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София</dc:creator>
  <dc:language>ru-RU</dc:language>
  <dc:description/>
  <cp:lastModifiedBy>София</cp:lastModifiedBy>
  <cp:revision>8</cp:revision>
  <dcterms:created xsi:type="dcterms:W3CDTF">2020-11-27T09:24:16Z</dcterms:created>
  <dcterms:modified xsi:type="dcterms:W3CDTF">2025-02-04T13:14:35Z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