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9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3200" y="6410899"/>
            <a:ext cx="1607380" cy="415240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 userDrawn="1"/>
        </p:nvSpPr>
        <p:spPr>
          <a:xfrm>
            <a:off x="457200" y="325714"/>
            <a:ext cx="8229600" cy="39698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09600" y="294125"/>
            <a:ext cx="8229600" cy="39698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85770"/>
            <a:ext cx="8229600" cy="396979"/>
          </a:xfrm>
        </p:spPr>
        <p:txBody>
          <a:bodyPr>
            <a:noAutofit/>
          </a:bodyPr>
          <a:lstStyle>
            <a:lvl1pPr algn="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03200" y="6410899"/>
            <a:ext cx="1607380" cy="415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tools/pyhis" TargetMode="External"/><Relationship Id="rId4" Type="http://schemas.openxmlformats.org/officeDocument/2006/relationships/hyperlink" Target="mailto:dharhas.pothina@twdb.state.tx.us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ypi.python.org/pypi/pyh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PyHIS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A cross-platform Python </a:t>
            </a:r>
            <a:br>
              <a:rPr lang="en-US" dirty="0" smtClean="0"/>
            </a:br>
            <a:r>
              <a:rPr lang="en-US" dirty="0" smtClean="0"/>
              <a:t>toolkit to access HIS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Dr. Dharhas Pothina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" y="5864880"/>
            <a:ext cx="3617912" cy="9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83934"/>
            <a:ext cx="8229600" cy="3969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 smtClean="0"/>
              <a:t>Getting Water Data from CUAHSI-HIS</a:t>
            </a:r>
            <a:endParaRPr lang="en-US" sz="2400" dirty="0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/>
          <a:srcRect l="-27835" r="-27835"/>
          <a:stretch>
            <a:fillRect/>
          </a:stretch>
        </p:blipFill>
        <p:spPr>
          <a:xfrm>
            <a:off x="-645518" y="1117645"/>
            <a:ext cx="4127595" cy="192257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38" y="3153807"/>
            <a:ext cx="2660977" cy="1149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946" y="4428560"/>
            <a:ext cx="2498758" cy="181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23" y="4661440"/>
            <a:ext cx="3053258" cy="184802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734419" y="1403542"/>
            <a:ext cx="2315015" cy="2187130"/>
            <a:chOff x="4003993" y="4603802"/>
            <a:chExt cx="2315015" cy="2187130"/>
          </a:xfrm>
        </p:grpSpPr>
        <p:pic>
          <p:nvPicPr>
            <p:cNvPr id="7" name="Picture 2" descr="C:\Documents and Settings\dpothina\My Documents\Projects\BaysEstuaries\CoastalGeoDB\Final_Report\final_rpt_pics\pyhi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03993" y="4711573"/>
              <a:ext cx="1788794" cy="2079359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dpothina\Desktop\pyhi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21627" y="5726204"/>
              <a:ext cx="1297381" cy="973036"/>
            </a:xfrm>
            <a:prstGeom prst="rect">
              <a:avLst/>
            </a:prstGeom>
            <a:noFill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745899" y="4603802"/>
              <a:ext cx="1130020" cy="1275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4094172" y="4863761"/>
            <a:ext cx="1659429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Learn: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XML</a:t>
            </a:r>
          </a:p>
          <a:p>
            <a:r>
              <a:rPr lang="en-US" dirty="0" err="1" smtClean="0"/>
              <a:t>WaterOneFlow</a:t>
            </a:r>
            <a:endParaRPr lang="en-US" dirty="0" smtClean="0"/>
          </a:p>
          <a:p>
            <a:r>
              <a:rPr lang="en-US" dirty="0" err="1" smtClean="0"/>
              <a:t>WaterML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8923" y="3042721"/>
            <a:ext cx="159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HydroDesktop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992" y="6433422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HydroExcel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1535" y="6225389"/>
            <a:ext cx="112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HydroGet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7434" y="6410055"/>
            <a:ext cx="188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Custom Software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4280" y="3670519"/>
            <a:ext cx="75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PyHIS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5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another tool?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467" y="1965656"/>
            <a:ext cx="303704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Access from Linux / Mac OS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736" y="5315733"/>
            <a:ext cx="3359851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SOAP is what I use in the shower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 XML makes my head hurt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5243" y="3379191"/>
            <a:ext cx="534715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GUI’s not the best interface for certain workflows 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ex. data harvesting, automated analysis)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PyHIS</a:t>
            </a:r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52335" y="1370347"/>
            <a:ext cx="3543539" cy="2157904"/>
            <a:chOff x="624" y="1056"/>
            <a:chExt cx="3936" cy="230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24" y="1056"/>
              <a:ext cx="3936" cy="2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48"/>
              <a:ext cx="3840" cy="194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rgbClr val="F8F8F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" name="Straight Connector 6"/>
          <p:cNvCxnSpPr/>
          <p:nvPr/>
        </p:nvCxnSpPr>
        <p:spPr>
          <a:xfrm>
            <a:off x="695549" y="3233684"/>
            <a:ext cx="3457111" cy="62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5029" y="327835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 err="1" smtClean="0"/>
              <a:t>PyHIS</a:t>
            </a:r>
            <a:r>
              <a:rPr lang="en-US" sz="1200" u="sng" dirty="0"/>
              <a:t> </a:t>
            </a:r>
            <a:r>
              <a:rPr lang="en-US" sz="1200" u="sng" dirty="0" smtClean="0"/>
              <a:t>- </a:t>
            </a:r>
            <a:r>
              <a:rPr lang="en-US" sz="1200" u="sng" dirty="0"/>
              <a:t>A cross-platform </a:t>
            </a:r>
            <a:r>
              <a:rPr lang="en-US" sz="1200" b="1" u="sng" dirty="0" smtClean="0"/>
              <a:t>Py</a:t>
            </a:r>
            <a:r>
              <a:rPr lang="en-US" sz="1200" u="sng" dirty="0" smtClean="0"/>
              <a:t>thon toolkit to </a:t>
            </a:r>
            <a:r>
              <a:rPr lang="en-US" sz="1200" u="sng" dirty="0"/>
              <a:t>access </a:t>
            </a:r>
            <a:r>
              <a:rPr lang="en-US" sz="1200" b="1" u="sng" dirty="0"/>
              <a:t>HIS</a:t>
            </a:r>
            <a:r>
              <a:rPr lang="en-US" sz="1200" u="sng" dirty="0"/>
              <a:t> </a:t>
            </a:r>
            <a:r>
              <a:rPr lang="en-US" sz="1200" u="sng" dirty="0" smtClean="0"/>
              <a:t>data</a:t>
            </a:r>
            <a:endParaRPr lang="en-US" sz="1200" u="sng" dirty="0"/>
          </a:p>
        </p:txBody>
      </p:sp>
      <p:pic>
        <p:nvPicPr>
          <p:cNvPr id="12" name="Picture 5" descr="C:\Users\whiteatl.AUSTIN\AppData\Local\Microsoft\Windows\Temporary Internet Files\Content.IE5\JXPCYVK5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35" y="1470616"/>
            <a:ext cx="614613" cy="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whiteatl.AUSTIN\AppData\Local\Microsoft\Windows\Temporary Internet Files\Content.IE5\JXPCYVK5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94" y="1965175"/>
            <a:ext cx="614613" cy="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4103963" y="1613954"/>
            <a:ext cx="908003" cy="351221"/>
          </a:xfrm>
          <a:prstGeom prst="wedgeRoundRectCallout">
            <a:avLst>
              <a:gd name="adj1" fmla="val -183772"/>
              <a:gd name="adj2" fmla="val 22352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5798684" y="1680793"/>
            <a:ext cx="2423082" cy="887280"/>
          </a:xfrm>
          <a:prstGeom prst="wedgeEllipseCallout">
            <a:avLst>
              <a:gd name="adj1" fmla="val -126124"/>
              <a:gd name="adj2" fmla="val 6532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may need a better logo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405" y="3629442"/>
            <a:ext cx="8263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is a cross-platform programming </a:t>
            </a:r>
            <a:r>
              <a:rPr lang="en-US" dirty="0" smtClean="0"/>
              <a:t>language that has many scientific modules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PyHIS</a:t>
            </a:r>
            <a:r>
              <a:rPr lang="en-US" dirty="0" smtClean="0"/>
              <a:t> </a:t>
            </a:r>
            <a:r>
              <a:rPr lang="en-US" dirty="0" smtClean="0"/>
              <a:t>uses Python to implement </a:t>
            </a:r>
            <a:r>
              <a:rPr lang="en-US" dirty="0" smtClean="0"/>
              <a:t>a </a:t>
            </a:r>
            <a:r>
              <a:rPr lang="en-US" i="1" dirty="0" smtClean="0">
                <a:solidFill>
                  <a:srgbClr val="0000FF"/>
                </a:solidFill>
              </a:rPr>
              <a:t>medium-level</a:t>
            </a:r>
            <a:r>
              <a:rPr lang="en-US" dirty="0" smtClean="0"/>
              <a:t> access to HIS data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00194" y="2101939"/>
            <a:ext cx="12867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0227" y="4645809"/>
            <a:ext cx="50917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Low enough </a:t>
            </a:r>
            <a:r>
              <a:rPr lang="en-US" dirty="0" smtClean="0"/>
              <a:t>to build flexible workflows and scripts </a:t>
            </a:r>
          </a:p>
          <a:p>
            <a:r>
              <a:rPr lang="en-US" dirty="0" smtClean="0"/>
              <a:t>and for use as a back end in larger applications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00FF"/>
                </a:solidFill>
              </a:rPr>
              <a:t>High enough </a:t>
            </a:r>
            <a:r>
              <a:rPr lang="en-US" dirty="0" smtClean="0"/>
              <a:t>to not have to know anything about: </a:t>
            </a:r>
          </a:p>
          <a:p>
            <a:r>
              <a:rPr lang="en-US" dirty="0" smtClean="0"/>
              <a:t>Web Services/SOAP/XML/WOF/</a:t>
            </a:r>
            <a:r>
              <a:rPr lang="en-US" dirty="0" err="1" smtClean="0"/>
              <a:t>WaterML</a:t>
            </a:r>
            <a:r>
              <a:rPr lang="en-US" dirty="0" smtClean="0"/>
              <a:t>/@#!%$&amp;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34708" y="6223372"/>
            <a:ext cx="364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</a:rPr>
              <a:t>t</a:t>
            </a:r>
            <a:r>
              <a:rPr lang="en-US" i="1" dirty="0" smtClean="0">
                <a:solidFill>
                  <a:srgbClr val="008000"/>
                </a:solidFill>
              </a:rPr>
              <a:t>hink of a </a:t>
            </a:r>
            <a:r>
              <a:rPr lang="en-US" i="1" dirty="0" err="1" smtClean="0">
                <a:solidFill>
                  <a:srgbClr val="008000"/>
                </a:solidFill>
              </a:rPr>
              <a:t>Matlab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 smtClean="0">
                <a:solidFill>
                  <a:srgbClr val="008000"/>
                </a:solidFill>
              </a:rPr>
              <a:t>or R type interface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5361" y="1495683"/>
            <a:ext cx="64504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ross-platform. Works on Windows, Linux and Mac OS X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Returns data in </a:t>
            </a:r>
            <a:r>
              <a:rPr lang="en-US" sz="1600" i="1" dirty="0" smtClean="0"/>
              <a:t>pandas</a:t>
            </a:r>
            <a:r>
              <a:rPr lang="en-US" sz="1600" dirty="0" smtClean="0"/>
              <a:t> data structures. Pandas is a powerful Python data analysis toolkit that allows for time series analysis, statistical analysis and plotting.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Easy export of data to </a:t>
            </a:r>
            <a:r>
              <a:rPr lang="en-US" sz="1600" dirty="0" err="1" smtClean="0"/>
              <a:t>csv</a:t>
            </a:r>
            <a:r>
              <a:rPr lang="en-US" sz="1600" dirty="0" smtClean="0"/>
              <a:t> and hdf5 formats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criptable for custom workflows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Includes convenience functions for common tasks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Automatic caching of data to a local database (</a:t>
            </a:r>
            <a:r>
              <a:rPr lang="en-US" sz="1600" dirty="0" err="1" smtClean="0"/>
              <a:t>sqlite</a:t>
            </a:r>
            <a:r>
              <a:rPr lang="en-US" sz="1600" dirty="0" smtClean="0"/>
              <a:t> by default, others can be used)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Lazy Loading </a:t>
            </a:r>
            <a:r>
              <a:rPr lang="en-US" sz="1600" dirty="0" smtClean="0"/>
              <a:t>automatically determines what </a:t>
            </a:r>
            <a:r>
              <a:rPr lang="en-US" sz="1600" dirty="0" err="1" smtClean="0"/>
              <a:t>webservice</a:t>
            </a:r>
            <a:r>
              <a:rPr lang="en-US" sz="1600" dirty="0" smtClean="0"/>
              <a:t> calls are requires for a particular request and makes them as needed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Source, BSD License.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27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PyHIS</a:t>
            </a:r>
            <a:r>
              <a:rPr lang="en-US" dirty="0" smtClean="0"/>
              <a:t> being used for?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443" y="1831596"/>
            <a:ext cx="5422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Backend for </a:t>
            </a:r>
            <a:r>
              <a:rPr lang="en-US" i="1" dirty="0" smtClean="0"/>
              <a:t>Water Data for Texas</a:t>
            </a:r>
            <a:r>
              <a:rPr lang="en-US" dirty="0" smtClean="0"/>
              <a:t> web portal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Backend for revamped TWDB Statewide Lake website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</a:t>
            </a:r>
            <a:r>
              <a:rPr lang="en-US" dirty="0" smtClean="0"/>
              <a:t>ydrodynamic model </a:t>
            </a:r>
            <a:r>
              <a:rPr lang="en-US" dirty="0" err="1" smtClean="0"/>
              <a:t>vs</a:t>
            </a:r>
            <a:r>
              <a:rPr lang="en-US" dirty="0" smtClean="0"/>
              <a:t> field data comparisons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Statewide spatial analysis.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Caching external data that is available for a limited time window. (Ex. USGS NWIS Instantaneous Values Service)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13281" r="626" b="4688"/>
          <a:stretch>
            <a:fillRect/>
          </a:stretch>
        </p:blipFill>
        <p:spPr bwMode="auto">
          <a:xfrm>
            <a:off x="6224813" y="1823240"/>
            <a:ext cx="2182238" cy="14410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2" descr="C:\Documents and Settings\dpothina\Desktop\pyh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443" y="4542728"/>
            <a:ext cx="2699386" cy="2024539"/>
          </a:xfrm>
          <a:prstGeom prst="rect">
            <a:avLst/>
          </a:prstGeom>
          <a:noFill/>
        </p:spPr>
      </p:pic>
      <p:pic>
        <p:nvPicPr>
          <p:cNvPr id="7" name="Picture 6" descr="brazos_salinity_post200901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16" y="4009111"/>
            <a:ext cx="2875358" cy="21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1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716" y="2222635"/>
            <a:ext cx="6199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Basic – Single Service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Intermediate – Get single parameter from multiple services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Advanced – Build a script to ???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2338" y="2765761"/>
            <a:ext cx="5929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Improve documentation and tutorial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 the fly, automatic unit conversions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More convenience functions for common tasks/analyses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Bug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1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2124" y="1804847"/>
            <a:ext cx="8012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Available on the Python Package Index (</a:t>
            </a:r>
            <a:r>
              <a:rPr lang="en-US" dirty="0" err="1" smtClean="0"/>
              <a:t>PyPI</a:t>
            </a:r>
            <a:r>
              <a:rPr lang="en-US" dirty="0" smtClean="0"/>
              <a:t>):                                                      	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://pypi.python.org/pypi/</a:t>
            </a:r>
            <a:r>
              <a:rPr lang="en-US" dirty="0" smtClean="0">
                <a:hlinkClick r:id="rId2"/>
              </a:rPr>
              <a:t>pyhis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Development version available </a:t>
            </a:r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 smtClean="0"/>
              <a:t>: 		  				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://github.com/swtools/</a:t>
            </a:r>
            <a:r>
              <a:rPr lang="en-US" dirty="0" smtClean="0">
                <a:hlinkClick r:id="rId3"/>
              </a:rPr>
              <a:t>pyhis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Considered </a:t>
            </a:r>
            <a:r>
              <a:rPr lang="en-US" i="1" dirty="0" smtClean="0">
                <a:solidFill>
                  <a:srgbClr val="008000"/>
                </a:solidFill>
              </a:rPr>
              <a:t>alpha</a:t>
            </a:r>
            <a:r>
              <a:rPr lang="en-US" dirty="0" smtClean="0"/>
              <a:t> quality. Needs better tests and documentation, API may change. Works for HIS services we are interested in (Please report any bugs to us).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Collaboration welcomed for both </a:t>
            </a:r>
            <a:r>
              <a:rPr lang="en-US" dirty="0" err="1" smtClean="0"/>
              <a:t>WOFpy</a:t>
            </a:r>
            <a:r>
              <a:rPr lang="en-US" dirty="0" smtClean="0"/>
              <a:t> and </a:t>
            </a:r>
            <a:r>
              <a:rPr lang="en-US" dirty="0" err="1" smtClean="0"/>
              <a:t>PyHIS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Contact Info: </a:t>
            </a:r>
            <a:r>
              <a:rPr lang="en-US" dirty="0" smtClean="0">
                <a:hlinkClick r:id="rId4"/>
              </a:rPr>
              <a:t>dharhas.pothina@twdb.state.tx.us</a:t>
            </a:r>
            <a:r>
              <a:rPr lang="en-US" dirty="0" smtClean="0"/>
              <a:t> / 512-936-0818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9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208</TotalTime>
  <Words>381</Words>
  <Application>Microsoft Macintosh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PyHIS  A cross-platform Python  toolkit to access HIS data</vt:lpstr>
      <vt:lpstr>PowerPoint Presentation</vt:lpstr>
      <vt:lpstr>Why do we need another tool?</vt:lpstr>
      <vt:lpstr>PyHIS</vt:lpstr>
      <vt:lpstr>Features</vt:lpstr>
      <vt:lpstr>What is PyHIS being used for?</vt:lpstr>
      <vt:lpstr>demo</vt:lpstr>
      <vt:lpstr>Future work</vt:lpstr>
      <vt:lpstr>availability</vt:lpstr>
    </vt:vector>
  </TitlesOfParts>
  <Company>Texas Water Development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PyHIS  A cross-platform toolkit  to access HIS data</dc:title>
  <dc:creator>Dharhas Pothina</dc:creator>
  <cp:lastModifiedBy>Dharhas Pothina</cp:lastModifiedBy>
  <cp:revision>16</cp:revision>
  <dcterms:created xsi:type="dcterms:W3CDTF">2011-11-10T15:25:44Z</dcterms:created>
  <dcterms:modified xsi:type="dcterms:W3CDTF">2011-11-10T18:54:22Z</dcterms:modified>
</cp:coreProperties>
</file>