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52"/>
  </p:notesMasterIdLst>
  <p:sldIdLst>
    <p:sldId id="256" r:id="rId3"/>
    <p:sldId id="259" r:id="rId4"/>
    <p:sldId id="268" r:id="rId5"/>
    <p:sldId id="278" r:id="rId6"/>
    <p:sldId id="325" r:id="rId7"/>
    <p:sldId id="334" r:id="rId8"/>
    <p:sldId id="336" r:id="rId9"/>
    <p:sldId id="337" r:id="rId10"/>
    <p:sldId id="338" r:id="rId11"/>
    <p:sldId id="339" r:id="rId12"/>
    <p:sldId id="340" r:id="rId13"/>
    <p:sldId id="269" r:id="rId14"/>
    <p:sldId id="341" r:id="rId15"/>
    <p:sldId id="342" r:id="rId16"/>
    <p:sldId id="272" r:id="rId17"/>
    <p:sldId id="343" r:id="rId18"/>
    <p:sldId id="283" r:id="rId19"/>
    <p:sldId id="344" r:id="rId20"/>
    <p:sldId id="345" r:id="rId21"/>
    <p:sldId id="290" r:id="rId22"/>
    <p:sldId id="346" r:id="rId23"/>
    <p:sldId id="292" r:id="rId24"/>
    <p:sldId id="347" r:id="rId25"/>
    <p:sldId id="348" r:id="rId26"/>
    <p:sldId id="349" r:id="rId27"/>
    <p:sldId id="350" r:id="rId28"/>
    <p:sldId id="351" r:id="rId29"/>
    <p:sldId id="352" r:id="rId30"/>
    <p:sldId id="310" r:id="rId31"/>
    <p:sldId id="353" r:id="rId32"/>
    <p:sldId id="306" r:id="rId33"/>
    <p:sldId id="307" r:id="rId34"/>
    <p:sldId id="308" r:id="rId35"/>
    <p:sldId id="309" r:id="rId36"/>
    <p:sldId id="273" r:id="rId37"/>
    <p:sldId id="313" r:id="rId38"/>
    <p:sldId id="314" r:id="rId39"/>
    <p:sldId id="315" r:id="rId40"/>
    <p:sldId id="316" r:id="rId41"/>
    <p:sldId id="318" r:id="rId42"/>
    <p:sldId id="319" r:id="rId43"/>
    <p:sldId id="320" r:id="rId44"/>
    <p:sldId id="321" r:id="rId45"/>
    <p:sldId id="322" r:id="rId46"/>
    <p:sldId id="356" r:id="rId47"/>
    <p:sldId id="355" r:id="rId48"/>
    <p:sldId id="317" r:id="rId49"/>
    <p:sldId id="324" r:id="rId50"/>
    <p:sldId id="258" r:id="rId5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IBM Plex Mono" panose="020B0509050203000203" pitchFamily="49" charset="77"/>
      <p:regular r:id="rId57"/>
      <p:bold r:id="rId58"/>
      <p:italic r:id="rId59"/>
      <p:boldItalic r:id="rId60"/>
    </p:embeddedFont>
    <p:embeddedFont>
      <p:font typeface="Poppins" pitchFamily="2" charset="77"/>
      <p:regular r:id="rId61"/>
      <p:bold r:id="rId62"/>
      <p:italic r:id="rId63"/>
      <p:boldItalic r:id="rId64"/>
    </p:embeddedFont>
    <p:embeddedFont>
      <p:font typeface="Proxima Nova" panose="02000506030000020004" pitchFamily="2" charset="0"/>
      <p:regular r:id="rId65"/>
      <p:bold r:id="rId66"/>
      <p:italic r:id="rId67"/>
      <p:boldItalic r:id="rId68"/>
    </p:embeddedFont>
    <p:embeddedFont>
      <p:font typeface="Source Code Pro" panose="020B0509030403020204" pitchFamily="49" charset="0"/>
      <p:regular r:id="rId69"/>
      <p:bold r:id="rId70"/>
      <p:italic r:id="rId71"/>
      <p:boldItalic r:id="rId7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273D"/>
    <a:srgbClr val="079C5B"/>
    <a:srgbClr val="FFA132"/>
    <a:srgbClr val="0A6D6C"/>
    <a:srgbClr val="F67C47"/>
    <a:srgbClr val="6192FF"/>
    <a:srgbClr val="5854EA"/>
    <a:srgbClr val="BFBEF7"/>
    <a:srgbClr val="8208D5"/>
    <a:srgbClr val="0E2A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44EA2-776D-A384-1D64-966D994162C5}" v="5" dt="2023-11-28T19:13:45.973"/>
    <p1510:client id="{D36880BF-5355-ED45-AB57-7DB8CE542CA5}" v="11" dt="2023-11-28T19:14:55.869"/>
    <p1510:client id="{D7A2F079-BB89-42FC-8C35-9531386D7264}" v="2" dt="2023-11-29T15:24:55.090"/>
  </p1510:revLst>
</p1510:revInfo>
</file>

<file path=ppt/tableStyles.xml><?xml version="1.0" encoding="utf-8"?>
<a:tblStyleLst xmlns:a="http://schemas.openxmlformats.org/drawingml/2006/main" def="{BE232301-D96A-4419-97A1-4155A86AC2EE}">
  <a:tblStyle styleId="{BE232301-D96A-4419-97A1-4155A86AC2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5"/>
  </p:normalViewPr>
  <p:slideViewPr>
    <p:cSldViewPr snapToGrid="0">
      <p:cViewPr>
        <p:scale>
          <a:sx n="156" d="100"/>
          <a:sy n="156" d="100"/>
        </p:scale>
        <p:origin x="1488" y="6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9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microsoft.com/office/2015/10/relationships/revisionInfo" Target="revisionInfo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font" Target="fonts/font20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3.fntdata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font" Target="fonts/font19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Tipo de archivo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3E-48A4-89C1-22F8B1F62828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5DE-400D-873C-AC08E7D9CE15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DE-400D-873C-AC08E7D9CE15}"/>
              </c:ext>
            </c:extLst>
          </c:dPt>
          <c:cat>
            <c:strRef>
              <c:f>Hoja1!$A$2:$A$4</c:f>
              <c:strCache>
                <c:ptCount val="3"/>
                <c:pt idx="0">
                  <c:v>Sin Stable Cruise</c:v>
                </c:pt>
                <c:pt idx="1">
                  <c:v>Con Stable Cruise</c:v>
                </c:pt>
                <c:pt idx="2">
                  <c:v>2% de los archivos con 1</c:v>
                </c:pt>
              </c:strCache>
            </c:strRef>
          </c:cat>
          <c:val>
            <c:numRef>
              <c:f>Hoja1!$B$2:$B$4</c:f>
              <c:numCache>
                <c:formatCode>General</c:formatCode>
                <c:ptCount val="3"/>
                <c:pt idx="0">
                  <c:v>2000</c:v>
                </c:pt>
                <c:pt idx="1">
                  <c:v>680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DE-400D-873C-AC08E7D9CE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0267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562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Google Shape;2077;g24e6b4d5c31_0_1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8" name="Google Shape;2078;g24e6b4d5c31_0_1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795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957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7698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208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3263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18618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5126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75646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884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Google Shape;1730;g24ed99bf1a4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1" name="Google Shape;1731;g24ed99bf1a4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824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5805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408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24ed99bf1a4_0_1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24ed99bf1a4_0_1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596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g24ef22aa1ac_0_10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8" name="Google Shape;2198;g24ef22aa1ac_0_10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244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43212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7166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57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24ed99bf1a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24ed99bf1a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933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9324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842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E7934-2CB0-00F4-8DA9-2B5427F5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83680C-EAD6-06A3-A927-69CD63B0B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C7170C-2C89-1C83-F486-ED37CF35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BEDE-5955-4494-9074-8718041D6272}" type="datetimeFigureOut">
              <a:rPr lang="es-MX" smtClean="0"/>
              <a:t>29/11/23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902A09-56CD-4B18-7454-D1FB619B2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4C89BA-E662-54F5-7D8E-01272B28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9168-B980-48E0-906B-E8748567FE8C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05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60" r:id="rId4"/>
    <p:sldLayoutId id="2147483672" r:id="rId5"/>
    <p:sldLayoutId id="2147483676" r:id="rId6"/>
    <p:sldLayoutId id="2147483677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21">
          <p15:clr>
            <a:srgbClr val="F26B43"/>
          </p15:clr>
        </p15:guide>
        <p15:guide id="2" pos="113">
          <p15:clr>
            <a:srgbClr val="F26B43"/>
          </p15:clr>
        </p15:guide>
        <p15:guide id="3" pos="5647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3" name="Google Shape;1423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8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Cruise prediction </a:t>
            </a:r>
            <a:r>
              <a:rPr lang="en" dirty="0">
                <a:solidFill>
                  <a:schemeClr val="dk1"/>
                </a:solidFill>
              </a:rPr>
              <a:t>AI-II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890594" y="3456250"/>
            <a:ext cx="6362621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US" sz="1050"/>
              <a:t>Fermín Méndez García A01703366		Emiliano Vásquez Olea A01707035</a:t>
            </a:r>
          </a:p>
          <a:p>
            <a:pPr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US" sz="1050"/>
              <a:t>Diego Emilio Barrera </a:t>
            </a:r>
            <a:r>
              <a:rPr lang="en-US" sz="1050" err="1"/>
              <a:t>Hdz</a:t>
            </a:r>
            <a:r>
              <a:rPr lang="en-US" sz="1050"/>
              <a:t>. A01366802		Karen </a:t>
            </a:r>
            <a:r>
              <a:rPr lang="en-US" sz="1050" err="1"/>
              <a:t>Cebreros</a:t>
            </a:r>
            <a:r>
              <a:rPr lang="en-US" sz="1050"/>
              <a:t> López A01704254</a:t>
            </a:r>
          </a:p>
          <a:p>
            <a:pPr rtl="0">
              <a:lnSpc>
                <a:spcPct val="1000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US" sz="1050"/>
              <a:t>José </a:t>
            </a:r>
            <a:r>
              <a:rPr lang="en-US" sz="1050" err="1"/>
              <a:t>Ángel</a:t>
            </a:r>
            <a:r>
              <a:rPr lang="en-US" sz="1050"/>
              <a:t> García López A01275108</a:t>
            </a:r>
          </a:p>
          <a:p>
            <a:br>
              <a:rPr lang="en-US"/>
            </a:br>
            <a:br>
              <a:rPr lang="en-US"/>
            </a:br>
            <a:endParaRPr/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580F0BB8-D357-AB5B-883A-C13A057CD7C8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BC7E7D05-6A4C-FED2-730C-6A9D1EB4316D}"/>
              </a:ext>
            </a:extLst>
          </p:cNvPr>
          <p:cNvSpPr/>
          <p:nvPr/>
        </p:nvSpPr>
        <p:spPr>
          <a:xfrm>
            <a:off x="843640" y="1093317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225E48D4-1E33-1490-D342-B452F30857AE}"/>
              </a:ext>
            </a:extLst>
          </p:cNvPr>
          <p:cNvSpPr/>
          <p:nvPr/>
        </p:nvSpPr>
        <p:spPr>
          <a:xfrm>
            <a:off x="847867" y="1093317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BD7EA388-CE9C-9DC2-40BB-806E2B47010F}"/>
              </a:ext>
            </a:extLst>
          </p:cNvPr>
          <p:cNvSpPr/>
          <p:nvPr/>
        </p:nvSpPr>
        <p:spPr>
          <a:xfrm>
            <a:off x="853062" y="1093317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</a:t>
            </a:r>
          </a:p>
        </p:txBody>
      </p:sp>
      <p:sp>
        <p:nvSpPr>
          <p:cNvPr id="7" name="!!c4">
            <a:extLst>
              <a:ext uri="{FF2B5EF4-FFF2-40B4-BE49-F238E27FC236}">
                <a16:creationId xmlns:a16="http://schemas.microsoft.com/office/drawing/2014/main" id="{34F0E9D3-DFD7-9518-B79A-7A6F56E48AA2}"/>
              </a:ext>
            </a:extLst>
          </p:cNvPr>
          <p:cNvSpPr/>
          <p:nvPr/>
        </p:nvSpPr>
        <p:spPr>
          <a:xfrm>
            <a:off x="759994" y="1021559"/>
            <a:ext cx="1634369" cy="3563985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Booleanos</a:t>
            </a:r>
          </a:p>
        </p:txBody>
      </p:sp>
      <p:sp>
        <p:nvSpPr>
          <p:cNvPr id="8" name="c5">
            <a:extLst>
              <a:ext uri="{FF2B5EF4-FFF2-40B4-BE49-F238E27FC236}">
                <a16:creationId xmlns:a16="http://schemas.microsoft.com/office/drawing/2014/main" id="{334F3093-6D64-2C7A-E28C-63288D3A58EB}"/>
              </a:ext>
            </a:extLst>
          </p:cNvPr>
          <p:cNvSpPr/>
          <p:nvPr/>
        </p:nvSpPr>
        <p:spPr>
          <a:xfrm>
            <a:off x="2918449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Col5</a:t>
            </a:r>
          </a:p>
        </p:txBody>
      </p:sp>
      <p:sp>
        <p:nvSpPr>
          <p:cNvPr id="9" name="c6">
            <a:extLst>
              <a:ext uri="{FF2B5EF4-FFF2-40B4-BE49-F238E27FC236}">
                <a16:creationId xmlns:a16="http://schemas.microsoft.com/office/drawing/2014/main" id="{463C7F97-522B-6DEA-F56E-16607D19B792}"/>
              </a:ext>
            </a:extLst>
          </p:cNvPr>
          <p:cNvSpPr/>
          <p:nvPr/>
        </p:nvSpPr>
        <p:spPr>
          <a:xfrm>
            <a:off x="292028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Col6</a:t>
            </a:r>
          </a:p>
        </p:txBody>
      </p:sp>
      <p:sp>
        <p:nvSpPr>
          <p:cNvPr id="10" name="c7">
            <a:extLst>
              <a:ext uri="{FF2B5EF4-FFF2-40B4-BE49-F238E27FC236}">
                <a16:creationId xmlns:a16="http://schemas.microsoft.com/office/drawing/2014/main" id="{821E7718-B361-4E81-A6DD-4DD816D66E16}"/>
              </a:ext>
            </a:extLst>
          </p:cNvPr>
          <p:cNvSpPr/>
          <p:nvPr/>
        </p:nvSpPr>
        <p:spPr>
          <a:xfrm>
            <a:off x="2894716" y="1108319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Col7</a:t>
            </a:r>
          </a:p>
        </p:txBody>
      </p:sp>
      <p:sp>
        <p:nvSpPr>
          <p:cNvPr id="11" name="c8">
            <a:extLst>
              <a:ext uri="{FF2B5EF4-FFF2-40B4-BE49-F238E27FC236}">
                <a16:creationId xmlns:a16="http://schemas.microsoft.com/office/drawing/2014/main" id="{7DFA8664-4D2E-92DF-F3C2-A73A7BBAD9BA}"/>
              </a:ext>
            </a:extLst>
          </p:cNvPr>
          <p:cNvSpPr/>
          <p:nvPr/>
        </p:nvSpPr>
        <p:spPr>
          <a:xfrm>
            <a:off x="2919367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Col8</a:t>
            </a:r>
          </a:p>
        </p:txBody>
      </p:sp>
      <p:sp>
        <p:nvSpPr>
          <p:cNvPr id="12" name="c9">
            <a:extLst>
              <a:ext uri="{FF2B5EF4-FFF2-40B4-BE49-F238E27FC236}">
                <a16:creationId xmlns:a16="http://schemas.microsoft.com/office/drawing/2014/main" id="{226D46A5-D99F-5075-4656-E925F81C3267}"/>
              </a:ext>
            </a:extLst>
          </p:cNvPr>
          <p:cNvSpPr/>
          <p:nvPr/>
        </p:nvSpPr>
        <p:spPr>
          <a:xfrm>
            <a:off x="2900266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Col9</a:t>
            </a:r>
          </a:p>
        </p:txBody>
      </p:sp>
      <p:sp>
        <p:nvSpPr>
          <p:cNvPr id="13" name="c10">
            <a:extLst>
              <a:ext uri="{FF2B5EF4-FFF2-40B4-BE49-F238E27FC236}">
                <a16:creationId xmlns:a16="http://schemas.microsoft.com/office/drawing/2014/main" id="{5F8157DF-59CB-315E-8A68-3AD7EBEB695C}"/>
              </a:ext>
            </a:extLst>
          </p:cNvPr>
          <p:cNvSpPr/>
          <p:nvPr/>
        </p:nvSpPr>
        <p:spPr>
          <a:xfrm>
            <a:off x="291844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Col10</a:t>
            </a:r>
          </a:p>
        </p:txBody>
      </p:sp>
      <p:sp>
        <p:nvSpPr>
          <p:cNvPr id="14" name="c11">
            <a:extLst>
              <a:ext uri="{FF2B5EF4-FFF2-40B4-BE49-F238E27FC236}">
                <a16:creationId xmlns:a16="http://schemas.microsoft.com/office/drawing/2014/main" id="{4FBEBB66-83BD-25D3-A695-5B46654428BA}"/>
              </a:ext>
            </a:extLst>
          </p:cNvPr>
          <p:cNvSpPr/>
          <p:nvPr/>
        </p:nvSpPr>
        <p:spPr>
          <a:xfrm>
            <a:off x="291289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Col11</a:t>
            </a:r>
          </a:p>
        </p:txBody>
      </p:sp>
      <p:sp>
        <p:nvSpPr>
          <p:cNvPr id="15" name="c12">
            <a:extLst>
              <a:ext uri="{FF2B5EF4-FFF2-40B4-BE49-F238E27FC236}">
                <a16:creationId xmlns:a16="http://schemas.microsoft.com/office/drawing/2014/main" id="{50F49EBF-1437-9B45-5998-87075B5ABE41}"/>
              </a:ext>
            </a:extLst>
          </p:cNvPr>
          <p:cNvSpPr/>
          <p:nvPr/>
        </p:nvSpPr>
        <p:spPr>
          <a:xfrm>
            <a:off x="2918449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Col12</a:t>
            </a:r>
          </a:p>
        </p:txBody>
      </p:sp>
      <p:sp>
        <p:nvSpPr>
          <p:cNvPr id="16" name="c13">
            <a:extLst>
              <a:ext uri="{FF2B5EF4-FFF2-40B4-BE49-F238E27FC236}">
                <a16:creationId xmlns:a16="http://schemas.microsoft.com/office/drawing/2014/main" id="{CFDF50EC-A60A-1B6A-81AF-06D12C76CB87}"/>
              </a:ext>
            </a:extLst>
          </p:cNvPr>
          <p:cNvSpPr/>
          <p:nvPr/>
        </p:nvSpPr>
        <p:spPr>
          <a:xfrm>
            <a:off x="291844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Col13</a:t>
            </a:r>
          </a:p>
        </p:txBody>
      </p:sp>
      <p:sp>
        <p:nvSpPr>
          <p:cNvPr id="17" name="c14">
            <a:extLst>
              <a:ext uri="{FF2B5EF4-FFF2-40B4-BE49-F238E27FC236}">
                <a16:creationId xmlns:a16="http://schemas.microsoft.com/office/drawing/2014/main" id="{8E7EFE14-9C53-F948-9339-1F100C20879C}"/>
              </a:ext>
            </a:extLst>
          </p:cNvPr>
          <p:cNvSpPr/>
          <p:nvPr/>
        </p:nvSpPr>
        <p:spPr>
          <a:xfrm>
            <a:off x="2906581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Col14</a:t>
            </a:r>
          </a:p>
        </p:txBody>
      </p:sp>
      <p:sp>
        <p:nvSpPr>
          <p:cNvPr id="18" name="c15">
            <a:extLst>
              <a:ext uri="{FF2B5EF4-FFF2-40B4-BE49-F238E27FC236}">
                <a16:creationId xmlns:a16="http://schemas.microsoft.com/office/drawing/2014/main" id="{E0EA94D5-A8FC-DD15-ABBA-5996F72E282B}"/>
              </a:ext>
            </a:extLst>
          </p:cNvPr>
          <p:cNvSpPr/>
          <p:nvPr/>
        </p:nvSpPr>
        <p:spPr>
          <a:xfrm>
            <a:off x="290369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Col15</a:t>
            </a:r>
          </a:p>
        </p:txBody>
      </p:sp>
      <p:sp>
        <p:nvSpPr>
          <p:cNvPr id="19" name="c16">
            <a:extLst>
              <a:ext uri="{FF2B5EF4-FFF2-40B4-BE49-F238E27FC236}">
                <a16:creationId xmlns:a16="http://schemas.microsoft.com/office/drawing/2014/main" id="{FB49426F-AE17-30EB-05C7-8ABEAD8BEA99}"/>
              </a:ext>
            </a:extLst>
          </p:cNvPr>
          <p:cNvSpPr/>
          <p:nvPr/>
        </p:nvSpPr>
        <p:spPr>
          <a:xfrm>
            <a:off x="2905815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Col16</a:t>
            </a:r>
          </a:p>
        </p:txBody>
      </p:sp>
      <p:sp>
        <p:nvSpPr>
          <p:cNvPr id="20" name="c17">
            <a:extLst>
              <a:ext uri="{FF2B5EF4-FFF2-40B4-BE49-F238E27FC236}">
                <a16:creationId xmlns:a16="http://schemas.microsoft.com/office/drawing/2014/main" id="{FCD10199-AEA2-C924-23A3-2EB48ABB70B0}"/>
              </a:ext>
            </a:extLst>
          </p:cNvPr>
          <p:cNvSpPr/>
          <p:nvPr/>
        </p:nvSpPr>
        <p:spPr>
          <a:xfrm>
            <a:off x="2904465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Col17</a:t>
            </a:r>
          </a:p>
        </p:txBody>
      </p:sp>
      <p:sp>
        <p:nvSpPr>
          <p:cNvPr id="21" name="c18">
            <a:extLst>
              <a:ext uri="{FF2B5EF4-FFF2-40B4-BE49-F238E27FC236}">
                <a16:creationId xmlns:a16="http://schemas.microsoft.com/office/drawing/2014/main" id="{7D1FF582-F9FF-7F15-60A6-2BEF84790BD2}"/>
              </a:ext>
            </a:extLst>
          </p:cNvPr>
          <p:cNvSpPr/>
          <p:nvPr/>
        </p:nvSpPr>
        <p:spPr>
          <a:xfrm>
            <a:off x="2921866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Col18</a:t>
            </a:r>
          </a:p>
        </p:txBody>
      </p:sp>
      <p:sp>
        <p:nvSpPr>
          <p:cNvPr id="22" name="c19">
            <a:extLst>
              <a:ext uri="{FF2B5EF4-FFF2-40B4-BE49-F238E27FC236}">
                <a16:creationId xmlns:a16="http://schemas.microsoft.com/office/drawing/2014/main" id="{D7794866-C339-AD19-1000-E41EBAD3E74E}"/>
              </a:ext>
            </a:extLst>
          </p:cNvPr>
          <p:cNvSpPr/>
          <p:nvPr/>
        </p:nvSpPr>
        <p:spPr>
          <a:xfrm>
            <a:off x="2907348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Col19</a:t>
            </a:r>
          </a:p>
        </p:txBody>
      </p:sp>
      <p:sp>
        <p:nvSpPr>
          <p:cNvPr id="23" name="c20">
            <a:extLst>
              <a:ext uri="{FF2B5EF4-FFF2-40B4-BE49-F238E27FC236}">
                <a16:creationId xmlns:a16="http://schemas.microsoft.com/office/drawing/2014/main" id="{148C9F2A-F273-7F20-5FE6-45970554EDB1}"/>
              </a:ext>
            </a:extLst>
          </p:cNvPr>
          <p:cNvSpPr/>
          <p:nvPr/>
        </p:nvSpPr>
        <p:spPr>
          <a:xfrm>
            <a:off x="2904464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Col20</a:t>
            </a:r>
          </a:p>
        </p:txBody>
      </p:sp>
      <p:sp>
        <p:nvSpPr>
          <p:cNvPr id="24" name="c21">
            <a:extLst>
              <a:ext uri="{FF2B5EF4-FFF2-40B4-BE49-F238E27FC236}">
                <a16:creationId xmlns:a16="http://schemas.microsoft.com/office/drawing/2014/main" id="{BD4DE6A5-7547-125A-226E-8CAC6FB79808}"/>
              </a:ext>
            </a:extLst>
          </p:cNvPr>
          <p:cNvSpPr/>
          <p:nvPr/>
        </p:nvSpPr>
        <p:spPr>
          <a:xfrm>
            <a:off x="2913691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Col21</a:t>
            </a:r>
          </a:p>
        </p:txBody>
      </p:sp>
      <p:sp>
        <p:nvSpPr>
          <p:cNvPr id="25" name="c22">
            <a:extLst>
              <a:ext uri="{FF2B5EF4-FFF2-40B4-BE49-F238E27FC236}">
                <a16:creationId xmlns:a16="http://schemas.microsoft.com/office/drawing/2014/main" id="{F13AFC1E-1425-9C2F-9C7C-563D6E30A7F9}"/>
              </a:ext>
            </a:extLst>
          </p:cNvPr>
          <p:cNvSpPr/>
          <p:nvPr/>
        </p:nvSpPr>
        <p:spPr>
          <a:xfrm>
            <a:off x="2905231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Col22</a:t>
            </a:r>
          </a:p>
        </p:txBody>
      </p:sp>
      <p:sp>
        <p:nvSpPr>
          <p:cNvPr id="26" name="c23">
            <a:extLst>
              <a:ext uri="{FF2B5EF4-FFF2-40B4-BE49-F238E27FC236}">
                <a16:creationId xmlns:a16="http://schemas.microsoft.com/office/drawing/2014/main" id="{DE564A68-3EAD-8C5C-1AE7-8C1F5112000B}"/>
              </a:ext>
            </a:extLst>
          </p:cNvPr>
          <p:cNvSpPr/>
          <p:nvPr/>
        </p:nvSpPr>
        <p:spPr>
          <a:xfrm>
            <a:off x="2905816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Col23</a:t>
            </a:r>
          </a:p>
        </p:txBody>
      </p:sp>
      <p:sp>
        <p:nvSpPr>
          <p:cNvPr id="27" name="c24">
            <a:extLst>
              <a:ext uri="{FF2B5EF4-FFF2-40B4-BE49-F238E27FC236}">
                <a16:creationId xmlns:a16="http://schemas.microsoft.com/office/drawing/2014/main" id="{7B575CD1-A463-B73C-2EA4-0C52E5A48CD4}"/>
              </a:ext>
            </a:extLst>
          </p:cNvPr>
          <p:cNvSpPr/>
          <p:nvPr/>
        </p:nvSpPr>
        <p:spPr>
          <a:xfrm>
            <a:off x="2907347" y="1098318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Col24</a:t>
            </a:r>
          </a:p>
        </p:txBody>
      </p:sp>
      <p:sp>
        <p:nvSpPr>
          <p:cNvPr id="28" name="c25">
            <a:extLst>
              <a:ext uri="{FF2B5EF4-FFF2-40B4-BE49-F238E27FC236}">
                <a16:creationId xmlns:a16="http://schemas.microsoft.com/office/drawing/2014/main" id="{A2E5524E-5B88-2B51-1356-8C9766C50172}"/>
              </a:ext>
            </a:extLst>
          </p:cNvPr>
          <p:cNvSpPr/>
          <p:nvPr/>
        </p:nvSpPr>
        <p:spPr>
          <a:xfrm>
            <a:off x="2909356" y="1103319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Col25</a:t>
            </a:r>
          </a:p>
        </p:txBody>
      </p:sp>
      <p:sp>
        <p:nvSpPr>
          <p:cNvPr id="29" name="c26">
            <a:extLst>
              <a:ext uri="{FF2B5EF4-FFF2-40B4-BE49-F238E27FC236}">
                <a16:creationId xmlns:a16="http://schemas.microsoft.com/office/drawing/2014/main" id="{D7AB858A-3EA5-6D19-A12D-D89B892B583A}"/>
              </a:ext>
            </a:extLst>
          </p:cNvPr>
          <p:cNvSpPr/>
          <p:nvPr/>
        </p:nvSpPr>
        <p:spPr>
          <a:xfrm>
            <a:off x="2909356" y="111832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Col26</a:t>
            </a:r>
          </a:p>
        </p:txBody>
      </p:sp>
      <p:sp>
        <p:nvSpPr>
          <p:cNvPr id="30" name="c27">
            <a:extLst>
              <a:ext uri="{FF2B5EF4-FFF2-40B4-BE49-F238E27FC236}">
                <a16:creationId xmlns:a16="http://schemas.microsoft.com/office/drawing/2014/main" id="{58517BFB-B3F8-D183-309F-79E3D403781B}"/>
              </a:ext>
            </a:extLst>
          </p:cNvPr>
          <p:cNvSpPr/>
          <p:nvPr/>
        </p:nvSpPr>
        <p:spPr>
          <a:xfrm>
            <a:off x="2901928" y="1108319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Col27</a:t>
            </a:r>
          </a:p>
        </p:txBody>
      </p:sp>
      <p:sp>
        <p:nvSpPr>
          <p:cNvPr id="31" name="!!c28">
            <a:extLst>
              <a:ext uri="{FF2B5EF4-FFF2-40B4-BE49-F238E27FC236}">
                <a16:creationId xmlns:a16="http://schemas.microsoft.com/office/drawing/2014/main" id="{7E1E4244-F0DE-D069-A82F-CB7201D2D240}"/>
              </a:ext>
            </a:extLst>
          </p:cNvPr>
          <p:cNvSpPr/>
          <p:nvPr/>
        </p:nvSpPr>
        <p:spPr>
          <a:xfrm>
            <a:off x="2380883" y="1021559"/>
            <a:ext cx="1634369" cy="3563985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 err="1"/>
              <a:t>Floats</a:t>
            </a:r>
            <a:endParaRPr lang="es-MX" sz="1050" dirty="0"/>
          </a:p>
        </p:txBody>
      </p:sp>
      <p:sp>
        <p:nvSpPr>
          <p:cNvPr id="32" name="c29">
            <a:extLst>
              <a:ext uri="{FF2B5EF4-FFF2-40B4-BE49-F238E27FC236}">
                <a16:creationId xmlns:a16="http://schemas.microsoft.com/office/drawing/2014/main" id="{A29F4A6A-9C93-6AE7-A8F0-232B207BDFC7}"/>
              </a:ext>
            </a:extLst>
          </p:cNvPr>
          <p:cNvSpPr/>
          <p:nvPr/>
        </p:nvSpPr>
        <p:spPr>
          <a:xfrm>
            <a:off x="4779495" y="1098318"/>
            <a:ext cx="175334" cy="3365897"/>
          </a:xfrm>
          <a:prstGeom prst="rect">
            <a:avLst/>
          </a:prstGeom>
          <a:solidFill>
            <a:srgbClr val="CD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Col29</a:t>
            </a:r>
          </a:p>
        </p:txBody>
      </p:sp>
      <p:sp>
        <p:nvSpPr>
          <p:cNvPr id="33" name="!!c30">
            <a:extLst>
              <a:ext uri="{FF2B5EF4-FFF2-40B4-BE49-F238E27FC236}">
                <a16:creationId xmlns:a16="http://schemas.microsoft.com/office/drawing/2014/main" id="{28EC9C4A-BF0E-4EB0-C219-A55308ED0FD0}"/>
              </a:ext>
            </a:extLst>
          </p:cNvPr>
          <p:cNvSpPr/>
          <p:nvPr/>
        </p:nvSpPr>
        <p:spPr>
          <a:xfrm>
            <a:off x="3999994" y="1021559"/>
            <a:ext cx="1634369" cy="3571869"/>
          </a:xfrm>
          <a:prstGeom prst="rect">
            <a:avLst/>
          </a:prstGeom>
          <a:solidFill>
            <a:srgbClr val="A828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Variable de </a:t>
            </a:r>
            <a:r>
              <a:rPr lang="es-MX" sz="1050" dirty="0" err="1"/>
              <a:t>Stabel</a:t>
            </a:r>
            <a:r>
              <a:rPr lang="es-MX" sz="1050" dirty="0"/>
              <a:t> </a:t>
            </a:r>
            <a:r>
              <a:rPr lang="es-MX" sz="1050" dirty="0" err="1"/>
              <a:t>Cruise</a:t>
            </a:r>
            <a:endParaRPr lang="es-MX" sz="1050" dirty="0"/>
          </a:p>
        </p:txBody>
      </p:sp>
      <p:sp>
        <p:nvSpPr>
          <p:cNvPr id="34" name="c31">
            <a:extLst>
              <a:ext uri="{FF2B5EF4-FFF2-40B4-BE49-F238E27FC236}">
                <a16:creationId xmlns:a16="http://schemas.microsoft.com/office/drawing/2014/main" id="{FC6C7A55-85CF-8D66-DDB8-3516517CC03E}"/>
              </a:ext>
            </a:extLst>
          </p:cNvPr>
          <p:cNvSpPr/>
          <p:nvPr/>
        </p:nvSpPr>
        <p:spPr>
          <a:xfrm>
            <a:off x="6963407" y="1093317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Col31</a:t>
            </a:r>
          </a:p>
        </p:txBody>
      </p:sp>
      <p:sp>
        <p:nvSpPr>
          <p:cNvPr id="35" name="c32">
            <a:extLst>
              <a:ext uri="{FF2B5EF4-FFF2-40B4-BE49-F238E27FC236}">
                <a16:creationId xmlns:a16="http://schemas.microsoft.com/office/drawing/2014/main" id="{239869BB-38A0-AA05-30CF-B5A395DC1A44}"/>
              </a:ext>
            </a:extLst>
          </p:cNvPr>
          <p:cNvSpPr/>
          <p:nvPr/>
        </p:nvSpPr>
        <p:spPr>
          <a:xfrm>
            <a:off x="6963407" y="1093317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Col32</a:t>
            </a:r>
          </a:p>
        </p:txBody>
      </p:sp>
      <p:sp>
        <p:nvSpPr>
          <p:cNvPr id="36" name="c33">
            <a:extLst>
              <a:ext uri="{FF2B5EF4-FFF2-40B4-BE49-F238E27FC236}">
                <a16:creationId xmlns:a16="http://schemas.microsoft.com/office/drawing/2014/main" id="{DC796C90-1D9E-04A6-3A38-146D8551ACF9}"/>
              </a:ext>
            </a:extLst>
          </p:cNvPr>
          <p:cNvSpPr/>
          <p:nvPr/>
        </p:nvSpPr>
        <p:spPr>
          <a:xfrm>
            <a:off x="6963407" y="1093317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Col33</a:t>
            </a:r>
          </a:p>
        </p:txBody>
      </p:sp>
      <p:sp>
        <p:nvSpPr>
          <p:cNvPr id="37" name="c34">
            <a:extLst>
              <a:ext uri="{FF2B5EF4-FFF2-40B4-BE49-F238E27FC236}">
                <a16:creationId xmlns:a16="http://schemas.microsoft.com/office/drawing/2014/main" id="{B4444F90-AE4F-6767-153A-5168BE0EB0D6}"/>
              </a:ext>
            </a:extLst>
          </p:cNvPr>
          <p:cNvSpPr/>
          <p:nvPr/>
        </p:nvSpPr>
        <p:spPr>
          <a:xfrm>
            <a:off x="6963407" y="1093317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Col34</a:t>
            </a:r>
          </a:p>
        </p:txBody>
      </p:sp>
      <p:sp>
        <p:nvSpPr>
          <p:cNvPr id="38" name="c35">
            <a:extLst>
              <a:ext uri="{FF2B5EF4-FFF2-40B4-BE49-F238E27FC236}">
                <a16:creationId xmlns:a16="http://schemas.microsoft.com/office/drawing/2014/main" id="{A459E885-8A68-7593-C0EE-E7E53D5B6A92}"/>
              </a:ext>
            </a:extLst>
          </p:cNvPr>
          <p:cNvSpPr/>
          <p:nvPr/>
        </p:nvSpPr>
        <p:spPr>
          <a:xfrm>
            <a:off x="6971983" y="1093317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Col35</a:t>
            </a:r>
          </a:p>
        </p:txBody>
      </p:sp>
      <p:sp>
        <p:nvSpPr>
          <p:cNvPr id="39" name="!!c36">
            <a:extLst>
              <a:ext uri="{FF2B5EF4-FFF2-40B4-BE49-F238E27FC236}">
                <a16:creationId xmlns:a16="http://schemas.microsoft.com/office/drawing/2014/main" id="{DE42B209-F4DD-6BA2-7697-806D314E1466}"/>
              </a:ext>
            </a:extLst>
          </p:cNvPr>
          <p:cNvSpPr/>
          <p:nvPr/>
        </p:nvSpPr>
        <p:spPr>
          <a:xfrm>
            <a:off x="5619994" y="1021560"/>
            <a:ext cx="1632452" cy="3571868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 err="1"/>
              <a:t>Integers</a:t>
            </a:r>
            <a:endParaRPr lang="es-MX" sz="1050" dirty="0"/>
          </a:p>
        </p:txBody>
      </p:sp>
      <p:sp>
        <p:nvSpPr>
          <p:cNvPr id="2" name="Google Shape;2200;p57">
            <a:extLst>
              <a:ext uri="{FF2B5EF4-FFF2-40B4-BE49-F238E27FC236}">
                <a16:creationId xmlns:a16="http://schemas.microsoft.com/office/drawing/2014/main" id="{66EB559C-289A-F140-12D8-A685E85B3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994" y="206574"/>
            <a:ext cx="60835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Sobre</a:t>
            </a:r>
            <a:r>
              <a:rPr lang="en" dirty="0"/>
              <a:t> </a:t>
            </a:r>
            <a:r>
              <a:rPr lang="en" dirty="0" err="1"/>
              <a:t>el</a:t>
            </a:r>
            <a:r>
              <a:rPr lang="en" dirty="0"/>
              <a:t> dataset</a:t>
            </a:r>
            <a:endParaRPr dirty="0"/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9382D5D0-CE1E-F93E-BA6C-6D2648C96AF5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55889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BC7E7D05-6A4C-FED2-730C-6A9D1EB4316D}"/>
              </a:ext>
            </a:extLst>
          </p:cNvPr>
          <p:cNvSpPr/>
          <p:nvPr/>
        </p:nvSpPr>
        <p:spPr>
          <a:xfrm>
            <a:off x="810001" y="810000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225E48D4-1E33-1490-D342-B452F30857AE}"/>
              </a:ext>
            </a:extLst>
          </p:cNvPr>
          <p:cNvSpPr/>
          <p:nvPr/>
        </p:nvSpPr>
        <p:spPr>
          <a:xfrm>
            <a:off x="810001" y="810000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BD7EA388-CE9C-9DC2-40BB-806E2B47010F}"/>
              </a:ext>
            </a:extLst>
          </p:cNvPr>
          <p:cNvSpPr/>
          <p:nvPr/>
        </p:nvSpPr>
        <p:spPr>
          <a:xfrm>
            <a:off x="810001" y="810000"/>
            <a:ext cx="175334" cy="33658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34F0E9D3-DFD7-9518-B79A-7A6F56E48AA2}"/>
              </a:ext>
            </a:extLst>
          </p:cNvPr>
          <p:cNvSpPr/>
          <p:nvPr/>
        </p:nvSpPr>
        <p:spPr>
          <a:xfrm>
            <a:off x="810001" y="810000"/>
            <a:ext cx="175334" cy="3365897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Booleanos</a:t>
            </a:r>
          </a:p>
        </p:txBody>
      </p:sp>
      <p:sp>
        <p:nvSpPr>
          <p:cNvPr id="8" name="c5">
            <a:extLst>
              <a:ext uri="{FF2B5EF4-FFF2-40B4-BE49-F238E27FC236}">
                <a16:creationId xmlns:a16="http://schemas.microsoft.com/office/drawing/2014/main" id="{334F3093-6D64-2C7A-E28C-63288D3A58EB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Col5</a:t>
            </a:r>
          </a:p>
        </p:txBody>
      </p:sp>
      <p:sp>
        <p:nvSpPr>
          <p:cNvPr id="9" name="c6">
            <a:extLst>
              <a:ext uri="{FF2B5EF4-FFF2-40B4-BE49-F238E27FC236}">
                <a16:creationId xmlns:a16="http://schemas.microsoft.com/office/drawing/2014/main" id="{463C7F97-522B-6DEA-F56E-16607D19B792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Col6</a:t>
            </a:r>
          </a:p>
        </p:txBody>
      </p:sp>
      <p:sp>
        <p:nvSpPr>
          <p:cNvPr id="10" name="c7">
            <a:extLst>
              <a:ext uri="{FF2B5EF4-FFF2-40B4-BE49-F238E27FC236}">
                <a16:creationId xmlns:a16="http://schemas.microsoft.com/office/drawing/2014/main" id="{821E7718-B361-4E81-A6DD-4DD816D66E16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Col7</a:t>
            </a:r>
          </a:p>
        </p:txBody>
      </p:sp>
      <p:sp>
        <p:nvSpPr>
          <p:cNvPr id="11" name="c8">
            <a:extLst>
              <a:ext uri="{FF2B5EF4-FFF2-40B4-BE49-F238E27FC236}">
                <a16:creationId xmlns:a16="http://schemas.microsoft.com/office/drawing/2014/main" id="{7DFA8664-4D2E-92DF-F3C2-A73A7BBAD9BA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Col8</a:t>
            </a:r>
          </a:p>
        </p:txBody>
      </p:sp>
      <p:sp>
        <p:nvSpPr>
          <p:cNvPr id="12" name="c9">
            <a:extLst>
              <a:ext uri="{FF2B5EF4-FFF2-40B4-BE49-F238E27FC236}">
                <a16:creationId xmlns:a16="http://schemas.microsoft.com/office/drawing/2014/main" id="{226D46A5-D99F-5075-4656-E925F81C3267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Col9</a:t>
            </a:r>
          </a:p>
        </p:txBody>
      </p:sp>
      <p:sp>
        <p:nvSpPr>
          <p:cNvPr id="13" name="c10">
            <a:extLst>
              <a:ext uri="{FF2B5EF4-FFF2-40B4-BE49-F238E27FC236}">
                <a16:creationId xmlns:a16="http://schemas.microsoft.com/office/drawing/2014/main" id="{5F8157DF-59CB-315E-8A68-3AD7EBEB695C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Col10</a:t>
            </a:r>
          </a:p>
        </p:txBody>
      </p:sp>
      <p:sp>
        <p:nvSpPr>
          <p:cNvPr id="14" name="c11">
            <a:extLst>
              <a:ext uri="{FF2B5EF4-FFF2-40B4-BE49-F238E27FC236}">
                <a16:creationId xmlns:a16="http://schemas.microsoft.com/office/drawing/2014/main" id="{4FBEBB66-83BD-25D3-A695-5B46654428BA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Col11</a:t>
            </a:r>
          </a:p>
        </p:txBody>
      </p:sp>
      <p:sp>
        <p:nvSpPr>
          <p:cNvPr id="15" name="c12">
            <a:extLst>
              <a:ext uri="{FF2B5EF4-FFF2-40B4-BE49-F238E27FC236}">
                <a16:creationId xmlns:a16="http://schemas.microsoft.com/office/drawing/2014/main" id="{50F49EBF-1437-9B45-5998-87075B5ABE41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Col12</a:t>
            </a:r>
          </a:p>
        </p:txBody>
      </p:sp>
      <p:sp>
        <p:nvSpPr>
          <p:cNvPr id="16" name="c13">
            <a:extLst>
              <a:ext uri="{FF2B5EF4-FFF2-40B4-BE49-F238E27FC236}">
                <a16:creationId xmlns:a16="http://schemas.microsoft.com/office/drawing/2014/main" id="{CFDF50EC-A60A-1B6A-81AF-06D12C76CB87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Col13</a:t>
            </a:r>
          </a:p>
        </p:txBody>
      </p:sp>
      <p:sp>
        <p:nvSpPr>
          <p:cNvPr id="17" name="c14">
            <a:extLst>
              <a:ext uri="{FF2B5EF4-FFF2-40B4-BE49-F238E27FC236}">
                <a16:creationId xmlns:a16="http://schemas.microsoft.com/office/drawing/2014/main" id="{8E7EFE14-9C53-F948-9339-1F100C20879C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Col14</a:t>
            </a:r>
          </a:p>
        </p:txBody>
      </p:sp>
      <p:sp>
        <p:nvSpPr>
          <p:cNvPr id="18" name="c15">
            <a:extLst>
              <a:ext uri="{FF2B5EF4-FFF2-40B4-BE49-F238E27FC236}">
                <a16:creationId xmlns:a16="http://schemas.microsoft.com/office/drawing/2014/main" id="{E0EA94D5-A8FC-DD15-ABBA-5996F72E282B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Col15</a:t>
            </a:r>
          </a:p>
        </p:txBody>
      </p:sp>
      <p:sp>
        <p:nvSpPr>
          <p:cNvPr id="19" name="c16">
            <a:extLst>
              <a:ext uri="{FF2B5EF4-FFF2-40B4-BE49-F238E27FC236}">
                <a16:creationId xmlns:a16="http://schemas.microsoft.com/office/drawing/2014/main" id="{FB49426F-AE17-30EB-05C7-8ABEAD8BEA99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Col16</a:t>
            </a:r>
          </a:p>
        </p:txBody>
      </p:sp>
      <p:sp>
        <p:nvSpPr>
          <p:cNvPr id="20" name="c17">
            <a:extLst>
              <a:ext uri="{FF2B5EF4-FFF2-40B4-BE49-F238E27FC236}">
                <a16:creationId xmlns:a16="http://schemas.microsoft.com/office/drawing/2014/main" id="{FCD10199-AEA2-C924-23A3-2EB48ABB70B0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Col17</a:t>
            </a:r>
          </a:p>
        </p:txBody>
      </p:sp>
      <p:sp>
        <p:nvSpPr>
          <p:cNvPr id="21" name="c18">
            <a:extLst>
              <a:ext uri="{FF2B5EF4-FFF2-40B4-BE49-F238E27FC236}">
                <a16:creationId xmlns:a16="http://schemas.microsoft.com/office/drawing/2014/main" id="{7D1FF582-F9FF-7F15-60A6-2BEF84790BD2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Col18</a:t>
            </a:r>
          </a:p>
        </p:txBody>
      </p:sp>
      <p:sp>
        <p:nvSpPr>
          <p:cNvPr id="22" name="c19">
            <a:extLst>
              <a:ext uri="{FF2B5EF4-FFF2-40B4-BE49-F238E27FC236}">
                <a16:creationId xmlns:a16="http://schemas.microsoft.com/office/drawing/2014/main" id="{D7794866-C339-AD19-1000-E41EBAD3E74E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Col19</a:t>
            </a:r>
          </a:p>
        </p:txBody>
      </p:sp>
      <p:sp>
        <p:nvSpPr>
          <p:cNvPr id="23" name="c20">
            <a:extLst>
              <a:ext uri="{FF2B5EF4-FFF2-40B4-BE49-F238E27FC236}">
                <a16:creationId xmlns:a16="http://schemas.microsoft.com/office/drawing/2014/main" id="{148C9F2A-F273-7F20-5FE6-45970554EDB1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Col20</a:t>
            </a:r>
          </a:p>
        </p:txBody>
      </p:sp>
      <p:sp>
        <p:nvSpPr>
          <p:cNvPr id="24" name="c21">
            <a:extLst>
              <a:ext uri="{FF2B5EF4-FFF2-40B4-BE49-F238E27FC236}">
                <a16:creationId xmlns:a16="http://schemas.microsoft.com/office/drawing/2014/main" id="{BD4DE6A5-7547-125A-226E-8CAC6FB79808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Col21</a:t>
            </a:r>
          </a:p>
        </p:txBody>
      </p:sp>
      <p:sp>
        <p:nvSpPr>
          <p:cNvPr id="25" name="c22">
            <a:extLst>
              <a:ext uri="{FF2B5EF4-FFF2-40B4-BE49-F238E27FC236}">
                <a16:creationId xmlns:a16="http://schemas.microsoft.com/office/drawing/2014/main" id="{F13AFC1E-1425-9C2F-9C7C-563D6E30A7F9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Col22</a:t>
            </a:r>
          </a:p>
        </p:txBody>
      </p:sp>
      <p:sp>
        <p:nvSpPr>
          <p:cNvPr id="26" name="c23">
            <a:extLst>
              <a:ext uri="{FF2B5EF4-FFF2-40B4-BE49-F238E27FC236}">
                <a16:creationId xmlns:a16="http://schemas.microsoft.com/office/drawing/2014/main" id="{DE564A68-3EAD-8C5C-1AE7-8C1F5112000B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Col23</a:t>
            </a:r>
          </a:p>
        </p:txBody>
      </p:sp>
      <p:sp>
        <p:nvSpPr>
          <p:cNvPr id="27" name="c24">
            <a:extLst>
              <a:ext uri="{FF2B5EF4-FFF2-40B4-BE49-F238E27FC236}">
                <a16:creationId xmlns:a16="http://schemas.microsoft.com/office/drawing/2014/main" id="{7B575CD1-A463-B73C-2EA4-0C52E5A48CD4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Col24</a:t>
            </a:r>
          </a:p>
        </p:txBody>
      </p:sp>
      <p:sp>
        <p:nvSpPr>
          <p:cNvPr id="28" name="c25">
            <a:extLst>
              <a:ext uri="{FF2B5EF4-FFF2-40B4-BE49-F238E27FC236}">
                <a16:creationId xmlns:a16="http://schemas.microsoft.com/office/drawing/2014/main" id="{A2E5524E-5B88-2B51-1356-8C9766C50172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Col25</a:t>
            </a:r>
          </a:p>
        </p:txBody>
      </p:sp>
      <p:sp>
        <p:nvSpPr>
          <p:cNvPr id="29" name="c26">
            <a:extLst>
              <a:ext uri="{FF2B5EF4-FFF2-40B4-BE49-F238E27FC236}">
                <a16:creationId xmlns:a16="http://schemas.microsoft.com/office/drawing/2014/main" id="{D7AB858A-3EA5-6D19-A12D-D89B892B583A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Col26</a:t>
            </a:r>
          </a:p>
        </p:txBody>
      </p:sp>
      <p:sp>
        <p:nvSpPr>
          <p:cNvPr id="30" name="c27">
            <a:extLst>
              <a:ext uri="{FF2B5EF4-FFF2-40B4-BE49-F238E27FC236}">
                <a16:creationId xmlns:a16="http://schemas.microsoft.com/office/drawing/2014/main" id="{58517BFB-B3F8-D183-309F-79E3D403781B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Col27</a:t>
            </a:r>
          </a:p>
        </p:txBody>
      </p:sp>
      <p:sp>
        <p:nvSpPr>
          <p:cNvPr id="31" name="c28">
            <a:extLst>
              <a:ext uri="{FF2B5EF4-FFF2-40B4-BE49-F238E27FC236}">
                <a16:creationId xmlns:a16="http://schemas.microsoft.com/office/drawing/2014/main" id="{7E1E4244-F0DE-D069-A82F-CB7201D2D240}"/>
              </a:ext>
            </a:extLst>
          </p:cNvPr>
          <p:cNvSpPr/>
          <p:nvPr/>
        </p:nvSpPr>
        <p:spPr>
          <a:xfrm>
            <a:off x="1620001" y="810000"/>
            <a:ext cx="175334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 err="1"/>
              <a:t>Floats</a:t>
            </a:r>
            <a:endParaRPr lang="es-MX" sz="1050" dirty="0"/>
          </a:p>
        </p:txBody>
      </p:sp>
      <p:sp>
        <p:nvSpPr>
          <p:cNvPr id="32" name="c29">
            <a:extLst>
              <a:ext uri="{FF2B5EF4-FFF2-40B4-BE49-F238E27FC236}">
                <a16:creationId xmlns:a16="http://schemas.microsoft.com/office/drawing/2014/main" id="{A29F4A6A-9C93-6AE7-A8F0-232B207BDFC7}"/>
              </a:ext>
            </a:extLst>
          </p:cNvPr>
          <p:cNvSpPr/>
          <p:nvPr/>
        </p:nvSpPr>
        <p:spPr>
          <a:xfrm>
            <a:off x="4050001" y="810000"/>
            <a:ext cx="175334" cy="3365897"/>
          </a:xfrm>
          <a:prstGeom prst="rect">
            <a:avLst/>
          </a:prstGeom>
          <a:solidFill>
            <a:srgbClr val="CD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Col29</a:t>
            </a:r>
          </a:p>
        </p:txBody>
      </p:sp>
      <p:sp>
        <p:nvSpPr>
          <p:cNvPr id="33" name="c30">
            <a:extLst>
              <a:ext uri="{FF2B5EF4-FFF2-40B4-BE49-F238E27FC236}">
                <a16:creationId xmlns:a16="http://schemas.microsoft.com/office/drawing/2014/main" id="{28EC9C4A-BF0E-4EB0-C219-A55308ED0FD0}"/>
              </a:ext>
            </a:extLst>
          </p:cNvPr>
          <p:cNvSpPr/>
          <p:nvPr/>
        </p:nvSpPr>
        <p:spPr>
          <a:xfrm>
            <a:off x="4050001" y="810000"/>
            <a:ext cx="175334" cy="3365897"/>
          </a:xfrm>
          <a:prstGeom prst="rect">
            <a:avLst/>
          </a:prstGeom>
          <a:solidFill>
            <a:srgbClr val="CD33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Variable de </a:t>
            </a:r>
            <a:r>
              <a:rPr lang="es-MX" sz="1050" dirty="0" err="1"/>
              <a:t>Stabel</a:t>
            </a:r>
            <a:r>
              <a:rPr lang="es-MX" sz="1050" dirty="0"/>
              <a:t> </a:t>
            </a:r>
            <a:r>
              <a:rPr lang="es-MX" sz="1050" dirty="0" err="1"/>
              <a:t>Cruise</a:t>
            </a:r>
            <a:endParaRPr lang="es-MX" sz="1050" dirty="0"/>
          </a:p>
        </p:txBody>
      </p:sp>
      <p:sp>
        <p:nvSpPr>
          <p:cNvPr id="34" name="c31">
            <a:extLst>
              <a:ext uri="{FF2B5EF4-FFF2-40B4-BE49-F238E27FC236}">
                <a16:creationId xmlns:a16="http://schemas.microsoft.com/office/drawing/2014/main" id="{FC6C7A55-85CF-8D66-DDB8-3516517CC03E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Col31</a:t>
            </a:r>
          </a:p>
        </p:txBody>
      </p:sp>
      <p:sp>
        <p:nvSpPr>
          <p:cNvPr id="35" name="c32">
            <a:extLst>
              <a:ext uri="{FF2B5EF4-FFF2-40B4-BE49-F238E27FC236}">
                <a16:creationId xmlns:a16="http://schemas.microsoft.com/office/drawing/2014/main" id="{239869BB-38A0-AA05-30CF-B5A395DC1A44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Col32</a:t>
            </a:r>
          </a:p>
        </p:txBody>
      </p:sp>
      <p:sp>
        <p:nvSpPr>
          <p:cNvPr id="36" name="c33">
            <a:extLst>
              <a:ext uri="{FF2B5EF4-FFF2-40B4-BE49-F238E27FC236}">
                <a16:creationId xmlns:a16="http://schemas.microsoft.com/office/drawing/2014/main" id="{DC796C90-1D9E-04A6-3A38-146D8551ACF9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Col33</a:t>
            </a:r>
          </a:p>
        </p:txBody>
      </p:sp>
      <p:sp>
        <p:nvSpPr>
          <p:cNvPr id="37" name="c34">
            <a:extLst>
              <a:ext uri="{FF2B5EF4-FFF2-40B4-BE49-F238E27FC236}">
                <a16:creationId xmlns:a16="http://schemas.microsoft.com/office/drawing/2014/main" id="{B4444F90-AE4F-6767-153A-5168BE0EB0D6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Col34</a:t>
            </a:r>
          </a:p>
        </p:txBody>
      </p:sp>
      <p:sp>
        <p:nvSpPr>
          <p:cNvPr id="38" name="c35">
            <a:extLst>
              <a:ext uri="{FF2B5EF4-FFF2-40B4-BE49-F238E27FC236}">
                <a16:creationId xmlns:a16="http://schemas.microsoft.com/office/drawing/2014/main" id="{A459E885-8A68-7593-C0EE-E7E53D5B6A92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Col35</a:t>
            </a:r>
          </a:p>
        </p:txBody>
      </p:sp>
      <p:sp>
        <p:nvSpPr>
          <p:cNvPr id="39" name="c36">
            <a:extLst>
              <a:ext uri="{FF2B5EF4-FFF2-40B4-BE49-F238E27FC236}">
                <a16:creationId xmlns:a16="http://schemas.microsoft.com/office/drawing/2014/main" id="{DE42B209-F4DD-6BA2-7697-806D314E1466}"/>
              </a:ext>
            </a:extLst>
          </p:cNvPr>
          <p:cNvSpPr/>
          <p:nvPr/>
        </p:nvSpPr>
        <p:spPr>
          <a:xfrm>
            <a:off x="6480001" y="810000"/>
            <a:ext cx="175334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 err="1"/>
              <a:t>Integers</a:t>
            </a:r>
            <a:endParaRPr lang="es-MX" sz="1050" dirty="0"/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59C75234-17A4-0322-5F18-95B1953E1535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99445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735075" y="817144"/>
            <a:ext cx="216000" cy="3365897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951075" y="817144"/>
            <a:ext cx="216000" cy="3365897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1167075" y="817144"/>
            <a:ext cx="216000" cy="3365897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1383075" y="817144"/>
            <a:ext cx="216000" cy="3365897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1599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1815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2031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2247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2463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2679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2895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3111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3327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3543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3759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3975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4191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4407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4623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4839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5055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5271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5487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5703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5919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6135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6351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6567075" y="817144"/>
            <a:ext cx="216000" cy="3365897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6783075" y="817144"/>
            <a:ext cx="216000" cy="3365897"/>
          </a:xfrm>
          <a:prstGeom prst="rect">
            <a:avLst/>
          </a:prstGeom>
          <a:solidFill>
            <a:srgbClr val="A828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6999075" y="817144"/>
            <a:ext cx="216000" cy="3365897"/>
          </a:xfrm>
          <a:prstGeom prst="rect">
            <a:avLst/>
          </a:prstGeom>
          <a:solidFill>
            <a:srgbClr val="A828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7215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7431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7647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7863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8079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8295075" y="817144"/>
            <a:ext cx="216000" cy="3365897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16EC9BB-F140-AE32-67F9-2963ADF25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464468" y="593734"/>
            <a:ext cx="2324759" cy="219625"/>
          </a:xfrm>
          <a:prstGeom prst="rect">
            <a:avLst/>
          </a:prstGeom>
          <a:solidFill>
            <a:srgbClr val="A8283D"/>
          </a:solidFill>
        </p:spPr>
      </p:pic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BECB84BB-1ECB-D6C2-B204-95661A5BAD9F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86440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73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95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116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138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159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181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203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224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246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267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289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311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332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354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375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397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419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440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462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483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505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527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548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570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591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613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635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656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678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699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721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743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764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786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807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829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Col36</a:t>
            </a:r>
          </a:p>
        </p:txBody>
      </p:sp>
      <p:sp>
        <p:nvSpPr>
          <p:cNvPr id="12" name="Google Shape;1484;p38">
            <a:extLst>
              <a:ext uri="{FF2B5EF4-FFF2-40B4-BE49-F238E27FC236}">
                <a16:creationId xmlns:a16="http://schemas.microsoft.com/office/drawing/2014/main" id="{E3CF0D4F-20CB-D89C-E13E-E3E784FF57DE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06624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73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951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116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1383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159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1815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203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2247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246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2679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289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3111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332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3543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375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3975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419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4407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462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4839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505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5271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548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5703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591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6135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6351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6567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6783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6999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7215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7431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7647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7863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8079075" y="817144"/>
            <a:ext cx="216000" cy="3365897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8295075" y="817144"/>
            <a:ext cx="216000" cy="33658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>
                <a:solidFill>
                  <a:schemeClr val="bg1"/>
                </a:solidFill>
              </a:rPr>
              <a:t>Col36</a:t>
            </a:r>
          </a:p>
        </p:txBody>
      </p:sp>
      <p:sp>
        <p:nvSpPr>
          <p:cNvPr id="12" name="Google Shape;1484;p38">
            <a:extLst>
              <a:ext uri="{FF2B5EF4-FFF2-40B4-BE49-F238E27FC236}">
                <a16:creationId xmlns:a16="http://schemas.microsoft.com/office/drawing/2014/main" id="{95C10A2D-F487-EC93-E3FE-1505FD87F9C4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56261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9213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210427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32871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44700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68358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92016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51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115674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1393318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162989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5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186647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2103052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233963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2576209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281278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6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304936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3285943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340423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352252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3640810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3759099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387738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3995677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411396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423225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Col36</a:t>
            </a:r>
          </a:p>
        </p:txBody>
      </p:sp>
      <p:sp>
        <p:nvSpPr>
          <p:cNvPr id="12" name="Google Shape;1484;p38">
            <a:extLst>
              <a:ext uri="{FF2B5EF4-FFF2-40B4-BE49-F238E27FC236}">
                <a16:creationId xmlns:a16="http://schemas.microsoft.com/office/drawing/2014/main" id="{61F0C9E9-A82B-9826-068B-528D2143B7F7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08238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9213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210427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32871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44700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68358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92016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51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115674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1393318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162989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5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186647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2103052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233963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2576209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281278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6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304936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3285943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340423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352252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3640810" y="3924675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3759099" y="3924675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3877388" y="3924675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3995677" y="3924675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411396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423225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Col36</a:t>
            </a:r>
          </a:p>
        </p:txBody>
      </p:sp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8BB224B2-F8BF-EEFB-D643-E6C7E9434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919" y="226005"/>
            <a:ext cx="4629486" cy="347211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801871" y="1206661"/>
            <a:ext cx="13011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Columnas con alto error de redundancia </a:t>
            </a:r>
            <a:r>
              <a:rPr lang="es-MX" sz="1050" dirty="0" err="1"/>
              <a:t>redundancia</a:t>
            </a:r>
            <a:endParaRPr lang="es-MX" sz="1050" dirty="0"/>
          </a:p>
        </p:txBody>
      </p:sp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8541B012-1B2F-8D47-6986-3A8E95F3657E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76611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9213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210427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32871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44700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68358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92016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51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115674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1393318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7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162989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5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1866474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3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2103052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2339630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9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2576209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8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2812786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6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3049365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4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3285943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3404232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3522521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68" name="c31">
            <a:extLst>
              <a:ext uri="{FF2B5EF4-FFF2-40B4-BE49-F238E27FC236}">
                <a16:creationId xmlns:a16="http://schemas.microsoft.com/office/drawing/2014/main" id="{B9C1469E-BD6E-195F-1514-D7A120FA7500}"/>
              </a:ext>
            </a:extLst>
          </p:cNvPr>
          <p:cNvSpPr/>
          <p:nvPr/>
        </p:nvSpPr>
        <p:spPr>
          <a:xfrm>
            <a:off x="3640810" y="5270043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Col31</a:t>
            </a:r>
          </a:p>
        </p:txBody>
      </p:sp>
      <p:sp>
        <p:nvSpPr>
          <p:cNvPr id="69" name="c32">
            <a:extLst>
              <a:ext uri="{FF2B5EF4-FFF2-40B4-BE49-F238E27FC236}">
                <a16:creationId xmlns:a16="http://schemas.microsoft.com/office/drawing/2014/main" id="{DDDD15A1-3C87-D4D4-2F8D-862C3C9F5158}"/>
              </a:ext>
            </a:extLst>
          </p:cNvPr>
          <p:cNvSpPr/>
          <p:nvPr/>
        </p:nvSpPr>
        <p:spPr>
          <a:xfrm>
            <a:off x="3759099" y="5270043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Col32</a:t>
            </a:r>
          </a:p>
        </p:txBody>
      </p:sp>
      <p:sp>
        <p:nvSpPr>
          <p:cNvPr id="74" name="c33">
            <a:extLst>
              <a:ext uri="{FF2B5EF4-FFF2-40B4-BE49-F238E27FC236}">
                <a16:creationId xmlns:a16="http://schemas.microsoft.com/office/drawing/2014/main" id="{85A8BF0A-E1E3-55BB-0FB5-56EF3936D6DD}"/>
              </a:ext>
            </a:extLst>
          </p:cNvPr>
          <p:cNvSpPr/>
          <p:nvPr/>
        </p:nvSpPr>
        <p:spPr>
          <a:xfrm>
            <a:off x="3877388" y="5270043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Col33</a:t>
            </a:r>
          </a:p>
        </p:txBody>
      </p:sp>
      <p:sp>
        <p:nvSpPr>
          <p:cNvPr id="75" name="c34">
            <a:extLst>
              <a:ext uri="{FF2B5EF4-FFF2-40B4-BE49-F238E27FC236}">
                <a16:creationId xmlns:a16="http://schemas.microsoft.com/office/drawing/2014/main" id="{4C915F4D-0D87-B5AA-3BD2-BF58CFA6FFDC}"/>
              </a:ext>
            </a:extLst>
          </p:cNvPr>
          <p:cNvSpPr/>
          <p:nvPr/>
        </p:nvSpPr>
        <p:spPr>
          <a:xfrm>
            <a:off x="3995677" y="5270043"/>
            <a:ext cx="118289" cy="1118813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Col34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3640810" y="3924675"/>
            <a:ext cx="118289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3759099" y="3924675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801871" y="1206661"/>
            <a:ext cx="1301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Como se ve el error sin esas columnas</a:t>
            </a:r>
          </a:p>
        </p:txBody>
      </p:sp>
      <p:pic>
        <p:nvPicPr>
          <p:cNvPr id="14" name="Imagen 1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33F73E38-FE93-7695-E402-B0529DA87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75" y="599155"/>
            <a:ext cx="3556107" cy="2667080"/>
          </a:xfrm>
          <a:prstGeom prst="rect">
            <a:avLst/>
          </a:prstGeom>
        </p:spPr>
      </p:pic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82D59F6B-E8ED-7E7A-1869-FD97156D8C60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0712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9213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210427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328715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447005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683584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920161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4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1156740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1393318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1629896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1866474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2103052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2339630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2576209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2812786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3049365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3285943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3404231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3522521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364080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3759099" y="5143500"/>
            <a:ext cx="118289" cy="11188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801871" y="1206661"/>
            <a:ext cx="130118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Como se ve el error sin esas columnas</a:t>
            </a:r>
          </a:p>
        </p:txBody>
      </p:sp>
      <p:pic>
        <p:nvPicPr>
          <p:cNvPr id="16" name="Imagen 1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7583A906-3F0B-5536-FD20-E28FF5660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075" y="599155"/>
            <a:ext cx="3556107" cy="2667080"/>
          </a:xfrm>
          <a:prstGeom prst="rect">
            <a:avLst/>
          </a:prstGeom>
        </p:spPr>
      </p:pic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170FAB3E-3559-0ACF-322A-2223882D16FA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2225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9213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5" name="c2">
            <a:extLst>
              <a:ext uri="{FF2B5EF4-FFF2-40B4-BE49-F238E27FC236}">
                <a16:creationId xmlns:a16="http://schemas.microsoft.com/office/drawing/2014/main" id="{14344DBD-58D3-F330-B5AE-B79EABD1A997}"/>
              </a:ext>
            </a:extLst>
          </p:cNvPr>
          <p:cNvSpPr/>
          <p:nvPr/>
        </p:nvSpPr>
        <p:spPr>
          <a:xfrm>
            <a:off x="210427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328715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7" name="c4">
            <a:extLst>
              <a:ext uri="{FF2B5EF4-FFF2-40B4-BE49-F238E27FC236}">
                <a16:creationId xmlns:a16="http://schemas.microsoft.com/office/drawing/2014/main" id="{96E34F71-4F72-336E-DAD9-B6C1342C4976}"/>
              </a:ext>
            </a:extLst>
          </p:cNvPr>
          <p:cNvSpPr/>
          <p:nvPr/>
        </p:nvSpPr>
        <p:spPr>
          <a:xfrm>
            <a:off x="447005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Col4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3" name="c6">
            <a:extLst>
              <a:ext uri="{FF2B5EF4-FFF2-40B4-BE49-F238E27FC236}">
                <a16:creationId xmlns:a16="http://schemas.microsoft.com/office/drawing/2014/main" id="{5AC53A39-4E39-BA94-3629-F62AE1B96893}"/>
              </a:ext>
            </a:extLst>
          </p:cNvPr>
          <p:cNvSpPr/>
          <p:nvPr/>
        </p:nvSpPr>
        <p:spPr>
          <a:xfrm>
            <a:off x="683584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Col6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9" name="c8">
            <a:extLst>
              <a:ext uri="{FF2B5EF4-FFF2-40B4-BE49-F238E27FC236}">
                <a16:creationId xmlns:a16="http://schemas.microsoft.com/office/drawing/2014/main" id="{6A8E55A2-E7D7-B26E-8175-9BAF97B1B642}"/>
              </a:ext>
            </a:extLst>
          </p:cNvPr>
          <p:cNvSpPr/>
          <p:nvPr/>
        </p:nvSpPr>
        <p:spPr>
          <a:xfrm>
            <a:off x="920161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Col8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4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1" name="c10">
            <a:extLst>
              <a:ext uri="{FF2B5EF4-FFF2-40B4-BE49-F238E27FC236}">
                <a16:creationId xmlns:a16="http://schemas.microsoft.com/office/drawing/2014/main" id="{28884AD6-62DF-D460-36E1-51994BD0DA87}"/>
              </a:ext>
            </a:extLst>
          </p:cNvPr>
          <p:cNvSpPr/>
          <p:nvPr/>
        </p:nvSpPr>
        <p:spPr>
          <a:xfrm>
            <a:off x="1156740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Col10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5" name="c12">
            <a:extLst>
              <a:ext uri="{FF2B5EF4-FFF2-40B4-BE49-F238E27FC236}">
                <a16:creationId xmlns:a16="http://schemas.microsoft.com/office/drawing/2014/main" id="{61AD991E-128C-DE57-005D-1BE9C4005367}"/>
              </a:ext>
            </a:extLst>
          </p:cNvPr>
          <p:cNvSpPr/>
          <p:nvPr/>
        </p:nvSpPr>
        <p:spPr>
          <a:xfrm>
            <a:off x="1393318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Col12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7" name="c14">
            <a:extLst>
              <a:ext uri="{FF2B5EF4-FFF2-40B4-BE49-F238E27FC236}">
                <a16:creationId xmlns:a16="http://schemas.microsoft.com/office/drawing/2014/main" id="{547D81A4-4FB1-BAF8-CA2D-D4A3128798FC}"/>
              </a:ext>
            </a:extLst>
          </p:cNvPr>
          <p:cNvSpPr/>
          <p:nvPr/>
        </p:nvSpPr>
        <p:spPr>
          <a:xfrm>
            <a:off x="1629896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Col14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9" name="c16">
            <a:extLst>
              <a:ext uri="{FF2B5EF4-FFF2-40B4-BE49-F238E27FC236}">
                <a16:creationId xmlns:a16="http://schemas.microsoft.com/office/drawing/2014/main" id="{00A1266E-6736-17B3-33F6-B77B91BF50BF}"/>
              </a:ext>
            </a:extLst>
          </p:cNvPr>
          <p:cNvSpPr/>
          <p:nvPr/>
        </p:nvSpPr>
        <p:spPr>
          <a:xfrm>
            <a:off x="1866474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Col16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5" name="c18">
            <a:extLst>
              <a:ext uri="{FF2B5EF4-FFF2-40B4-BE49-F238E27FC236}">
                <a16:creationId xmlns:a16="http://schemas.microsoft.com/office/drawing/2014/main" id="{DE62D1C0-B13D-147B-1985-50AB8F8C45C1}"/>
              </a:ext>
            </a:extLst>
          </p:cNvPr>
          <p:cNvSpPr/>
          <p:nvPr/>
        </p:nvSpPr>
        <p:spPr>
          <a:xfrm>
            <a:off x="2103052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Col18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7" name="c20">
            <a:extLst>
              <a:ext uri="{FF2B5EF4-FFF2-40B4-BE49-F238E27FC236}">
                <a16:creationId xmlns:a16="http://schemas.microsoft.com/office/drawing/2014/main" id="{1737AE42-85AF-439E-0BC1-1CB06AF03AA6}"/>
              </a:ext>
            </a:extLst>
          </p:cNvPr>
          <p:cNvSpPr/>
          <p:nvPr/>
        </p:nvSpPr>
        <p:spPr>
          <a:xfrm>
            <a:off x="2339630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Col20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59" name="c22">
            <a:extLst>
              <a:ext uri="{FF2B5EF4-FFF2-40B4-BE49-F238E27FC236}">
                <a16:creationId xmlns:a16="http://schemas.microsoft.com/office/drawing/2014/main" id="{8A00F5CE-EE3C-3714-F547-812195F77C9F}"/>
              </a:ext>
            </a:extLst>
          </p:cNvPr>
          <p:cNvSpPr/>
          <p:nvPr/>
        </p:nvSpPr>
        <p:spPr>
          <a:xfrm>
            <a:off x="2576209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Col22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1" name="c24">
            <a:extLst>
              <a:ext uri="{FF2B5EF4-FFF2-40B4-BE49-F238E27FC236}">
                <a16:creationId xmlns:a16="http://schemas.microsoft.com/office/drawing/2014/main" id="{9D0C702C-1074-3632-B029-4B0C6007441E}"/>
              </a:ext>
            </a:extLst>
          </p:cNvPr>
          <p:cNvSpPr/>
          <p:nvPr/>
        </p:nvSpPr>
        <p:spPr>
          <a:xfrm>
            <a:off x="2812786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Col24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3" name="c26">
            <a:extLst>
              <a:ext uri="{FF2B5EF4-FFF2-40B4-BE49-F238E27FC236}">
                <a16:creationId xmlns:a16="http://schemas.microsoft.com/office/drawing/2014/main" id="{13800700-20A7-FC84-55B6-CEE602180544}"/>
              </a:ext>
            </a:extLst>
          </p:cNvPr>
          <p:cNvSpPr/>
          <p:nvPr/>
        </p:nvSpPr>
        <p:spPr>
          <a:xfrm>
            <a:off x="3049365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Col26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5" name="c28">
            <a:extLst>
              <a:ext uri="{FF2B5EF4-FFF2-40B4-BE49-F238E27FC236}">
                <a16:creationId xmlns:a16="http://schemas.microsoft.com/office/drawing/2014/main" id="{00ED0FF1-0302-1CE5-F72E-EDF053807834}"/>
              </a:ext>
            </a:extLst>
          </p:cNvPr>
          <p:cNvSpPr/>
          <p:nvPr/>
        </p:nvSpPr>
        <p:spPr>
          <a:xfrm>
            <a:off x="3285943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Col28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7412351" y="1483660"/>
            <a:ext cx="464400" cy="2235600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67" name="c30">
            <a:extLst>
              <a:ext uri="{FF2B5EF4-FFF2-40B4-BE49-F238E27FC236}">
                <a16:creationId xmlns:a16="http://schemas.microsoft.com/office/drawing/2014/main" id="{A6C633EA-43CC-00B4-84E2-107750BB22D0}"/>
              </a:ext>
            </a:extLst>
          </p:cNvPr>
          <p:cNvSpPr/>
          <p:nvPr/>
        </p:nvSpPr>
        <p:spPr>
          <a:xfrm>
            <a:off x="3522521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Col30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3404231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77" name="c36">
            <a:extLst>
              <a:ext uri="{FF2B5EF4-FFF2-40B4-BE49-F238E27FC236}">
                <a16:creationId xmlns:a16="http://schemas.microsoft.com/office/drawing/2014/main" id="{D94261E2-C7F8-ECA5-A6A1-06AC224BC6D3}"/>
              </a:ext>
            </a:extLst>
          </p:cNvPr>
          <p:cNvSpPr/>
          <p:nvPr/>
        </p:nvSpPr>
        <p:spPr>
          <a:xfrm>
            <a:off x="3759099" y="5143500"/>
            <a:ext cx="118289" cy="11188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Col36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1215883" y="1648621"/>
            <a:ext cx="1301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 err="1"/>
              <a:t>Stable</a:t>
            </a:r>
            <a:r>
              <a:rPr lang="es-MX" sz="1050" dirty="0"/>
              <a:t> </a:t>
            </a:r>
            <a:r>
              <a:rPr lang="es-MX" sz="1050" dirty="0" err="1"/>
              <a:t>Cruise</a:t>
            </a:r>
            <a:endParaRPr lang="es-MX" sz="1050" dirty="0"/>
          </a:p>
        </p:txBody>
      </p:sp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DAF5333A-E4E1-CD60-39B2-6F9EE301F81A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43487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38"/>
          <p:cNvSpPr txBox="1">
            <a:spLocks noGrp="1"/>
          </p:cNvSpPr>
          <p:nvPr>
            <p:ph type="title"/>
          </p:nvPr>
        </p:nvSpPr>
        <p:spPr>
          <a:xfrm>
            <a:off x="726875" y="525530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Motodología</a:t>
            </a:r>
            <a:r>
              <a:rPr lang="en" sz="3200" dirty="0"/>
              <a:t> CRISP-DM</a:t>
            </a:r>
            <a:endParaRPr sz="3200" dirty="0"/>
          </a:p>
        </p:txBody>
      </p:sp>
      <p:sp>
        <p:nvSpPr>
          <p:cNvPr id="1484" name="Google Shape;1484;p38"/>
          <p:cNvSpPr txBox="1">
            <a:spLocks noGrp="1"/>
          </p:cNvSpPr>
          <p:nvPr>
            <p:ph type="title" idx="2"/>
          </p:nvPr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2</a:t>
            </a:r>
            <a:endParaRPr sz="2400" dirty="0"/>
          </a:p>
        </p:txBody>
      </p:sp>
      <p:grpSp>
        <p:nvGrpSpPr>
          <p:cNvPr id="1486" name="Google Shape;1486;p38"/>
          <p:cNvGrpSpPr/>
          <p:nvPr/>
        </p:nvGrpSpPr>
        <p:grpSpPr>
          <a:xfrm>
            <a:off x="-1158320" y="3511881"/>
            <a:ext cx="3922590" cy="2969900"/>
            <a:chOff x="-374387" y="3354325"/>
            <a:chExt cx="3922590" cy="2969900"/>
          </a:xfrm>
        </p:grpSpPr>
        <p:pic>
          <p:nvPicPr>
            <p:cNvPr id="1487" name="Google Shape;1487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8" name="Google Shape;1488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9" name="Google Shape;1489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93" name="Google Shape;1493;p38"/>
          <p:cNvGrpSpPr/>
          <p:nvPr/>
        </p:nvGrpSpPr>
        <p:grpSpPr>
          <a:xfrm>
            <a:off x="6797785" y="-1156796"/>
            <a:ext cx="4268216" cy="6666030"/>
            <a:chOff x="6128138" y="-1301175"/>
            <a:chExt cx="4268216" cy="6666030"/>
          </a:xfrm>
        </p:grpSpPr>
        <p:sp>
          <p:nvSpPr>
            <p:cNvPr id="1494" name="Google Shape;1494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9" name="Google Shape;1499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00" name="Google Shape;1500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1" name="Google Shape;1501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9" name="Google Shape;1509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6" name="Google Shape;1516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7" name="Google Shape;1517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9" name="Google Shape;1519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20" name="Google Shape;1520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2" name="Google Shape;1522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3" name="Google Shape;1523;p38"/>
          <p:cNvGrpSpPr/>
          <p:nvPr/>
        </p:nvGrpSpPr>
        <p:grpSpPr>
          <a:xfrm>
            <a:off x="802975" y="1355906"/>
            <a:ext cx="4558967" cy="134100"/>
            <a:chOff x="796100" y="3019701"/>
            <a:chExt cx="4558967" cy="134100"/>
          </a:xfrm>
        </p:grpSpPr>
        <p:sp>
          <p:nvSpPr>
            <p:cNvPr id="1524" name="Google Shape;1524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5" name="Google Shape;1525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6" name="Google Shape;1526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1393A2F1-C0D4-D960-3696-7C6CA1C40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3785" y="1601117"/>
            <a:ext cx="31623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7411500" y="1485000"/>
            <a:ext cx="464400" cy="2235600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4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222134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245791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66" name="c29">
            <a:extLst>
              <a:ext uri="{FF2B5EF4-FFF2-40B4-BE49-F238E27FC236}">
                <a16:creationId xmlns:a16="http://schemas.microsoft.com/office/drawing/2014/main" id="{4FD3B76D-2C0A-8BA0-C7A2-7CEC73D2FE29}"/>
              </a:ext>
            </a:extLst>
          </p:cNvPr>
          <p:cNvSpPr/>
          <p:nvPr/>
        </p:nvSpPr>
        <p:spPr>
          <a:xfrm>
            <a:off x="7326557" y="-2345860"/>
            <a:ext cx="464400" cy="223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Col29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3404231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1215883" y="1648621"/>
            <a:ext cx="13011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Tiene puros ceros</a:t>
            </a:r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37E2F55E-ECB3-D33D-B3CD-DEF71148CEB5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84667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1">
            <a:extLst>
              <a:ext uri="{FF2B5EF4-FFF2-40B4-BE49-F238E27FC236}">
                <a16:creationId xmlns:a16="http://schemas.microsoft.com/office/drawing/2014/main" id="{32815622-3274-9BDC-D0C1-E23B6F75D220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6" name="c3">
            <a:extLst>
              <a:ext uri="{FF2B5EF4-FFF2-40B4-BE49-F238E27FC236}">
                <a16:creationId xmlns:a16="http://schemas.microsoft.com/office/drawing/2014/main" id="{E8A22A2A-71FB-94DE-9A8F-EC031AD68128}"/>
              </a:ext>
            </a:extLst>
          </p:cNvPr>
          <p:cNvSpPr/>
          <p:nvPr/>
        </p:nvSpPr>
        <p:spPr>
          <a:xfrm>
            <a:off x="7502940" y="-2416440"/>
            <a:ext cx="464400" cy="223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</a:t>
            </a:r>
          </a:p>
        </p:txBody>
      </p:sp>
      <p:sp>
        <p:nvSpPr>
          <p:cNvPr id="2" name="c5">
            <a:extLst>
              <a:ext uri="{FF2B5EF4-FFF2-40B4-BE49-F238E27FC236}">
                <a16:creationId xmlns:a16="http://schemas.microsoft.com/office/drawing/2014/main" id="{0067F02A-EAEB-1002-6AC2-05B297EA4812}"/>
              </a:ext>
            </a:extLst>
          </p:cNvPr>
          <p:cNvSpPr/>
          <p:nvPr/>
        </p:nvSpPr>
        <p:spPr>
          <a:xfrm>
            <a:off x="56529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8" name="c7">
            <a:extLst>
              <a:ext uri="{FF2B5EF4-FFF2-40B4-BE49-F238E27FC236}">
                <a16:creationId xmlns:a16="http://schemas.microsoft.com/office/drawing/2014/main" id="{67C88587-E548-5640-CC5D-CCD5F7ABC8C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0" name="c9">
            <a:extLst>
              <a:ext uri="{FF2B5EF4-FFF2-40B4-BE49-F238E27FC236}">
                <a16:creationId xmlns:a16="http://schemas.microsoft.com/office/drawing/2014/main" id="{F1E2A27B-510C-9281-ECA9-40357CBE403E}"/>
              </a:ext>
            </a:extLst>
          </p:cNvPr>
          <p:cNvSpPr/>
          <p:nvPr/>
        </p:nvSpPr>
        <p:spPr>
          <a:xfrm>
            <a:off x="103844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24" name="c11">
            <a:extLst>
              <a:ext uri="{FF2B5EF4-FFF2-40B4-BE49-F238E27FC236}">
                <a16:creationId xmlns:a16="http://schemas.microsoft.com/office/drawing/2014/main" id="{7D054DC4-0305-F34A-1B84-F5A35D8BC4B6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26" name="c13">
            <a:extLst>
              <a:ext uri="{FF2B5EF4-FFF2-40B4-BE49-F238E27FC236}">
                <a16:creationId xmlns:a16="http://schemas.microsoft.com/office/drawing/2014/main" id="{681FFE10-D2CA-2378-E65D-CE543BDA8004}"/>
              </a:ext>
            </a:extLst>
          </p:cNvPr>
          <p:cNvSpPr/>
          <p:nvPr/>
        </p:nvSpPr>
        <p:spPr>
          <a:xfrm>
            <a:off x="151160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8" name="c15">
            <a:extLst>
              <a:ext uri="{FF2B5EF4-FFF2-40B4-BE49-F238E27FC236}">
                <a16:creationId xmlns:a16="http://schemas.microsoft.com/office/drawing/2014/main" id="{17F415B9-BD62-4EE3-CBF2-48763648EF81}"/>
              </a:ext>
            </a:extLst>
          </p:cNvPr>
          <p:cNvSpPr/>
          <p:nvPr/>
        </p:nvSpPr>
        <p:spPr>
          <a:xfrm>
            <a:off x="174818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54" name="c17">
            <a:extLst>
              <a:ext uri="{FF2B5EF4-FFF2-40B4-BE49-F238E27FC236}">
                <a16:creationId xmlns:a16="http://schemas.microsoft.com/office/drawing/2014/main" id="{D5E2B0CF-3E17-A274-472A-F3807984D89F}"/>
              </a:ext>
            </a:extLst>
          </p:cNvPr>
          <p:cNvSpPr/>
          <p:nvPr/>
        </p:nvSpPr>
        <p:spPr>
          <a:xfrm>
            <a:off x="198476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6770479" y="1648621"/>
            <a:ext cx="476225" cy="2235600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8" name="c21">
            <a:extLst>
              <a:ext uri="{FF2B5EF4-FFF2-40B4-BE49-F238E27FC236}">
                <a16:creationId xmlns:a16="http://schemas.microsoft.com/office/drawing/2014/main" id="{A601B3A6-4894-676F-C4C0-0806ACF72A8D}"/>
              </a:ext>
            </a:extLst>
          </p:cNvPr>
          <p:cNvSpPr/>
          <p:nvPr/>
        </p:nvSpPr>
        <p:spPr>
          <a:xfrm>
            <a:off x="7244655" y="1648621"/>
            <a:ext cx="476225" cy="2235600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60" name="c23">
            <a:extLst>
              <a:ext uri="{FF2B5EF4-FFF2-40B4-BE49-F238E27FC236}">
                <a16:creationId xmlns:a16="http://schemas.microsoft.com/office/drawing/2014/main" id="{972E8A9C-9244-36FA-E14D-2E893CAEC572}"/>
              </a:ext>
            </a:extLst>
          </p:cNvPr>
          <p:cNvSpPr/>
          <p:nvPr/>
        </p:nvSpPr>
        <p:spPr>
          <a:xfrm>
            <a:off x="2694497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62" name="c25">
            <a:extLst>
              <a:ext uri="{FF2B5EF4-FFF2-40B4-BE49-F238E27FC236}">
                <a16:creationId xmlns:a16="http://schemas.microsoft.com/office/drawing/2014/main" id="{5E59F42E-1AE3-674E-CCD1-26875AFEACA0}"/>
              </a:ext>
            </a:extLst>
          </p:cNvPr>
          <p:cNvSpPr/>
          <p:nvPr/>
        </p:nvSpPr>
        <p:spPr>
          <a:xfrm>
            <a:off x="293107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64" name="c27">
            <a:extLst>
              <a:ext uri="{FF2B5EF4-FFF2-40B4-BE49-F238E27FC236}">
                <a16:creationId xmlns:a16="http://schemas.microsoft.com/office/drawing/2014/main" id="{8E4634B5-DA91-46E1-C2ED-760C3F155CA0}"/>
              </a:ext>
            </a:extLst>
          </p:cNvPr>
          <p:cNvSpPr/>
          <p:nvPr/>
        </p:nvSpPr>
        <p:spPr>
          <a:xfrm>
            <a:off x="316765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76" name="c35">
            <a:extLst>
              <a:ext uri="{FF2B5EF4-FFF2-40B4-BE49-F238E27FC236}">
                <a16:creationId xmlns:a16="http://schemas.microsoft.com/office/drawing/2014/main" id="{F9013F25-C976-0D3A-E1F5-30D8C9BDFCBF}"/>
              </a:ext>
            </a:extLst>
          </p:cNvPr>
          <p:cNvSpPr/>
          <p:nvPr/>
        </p:nvSpPr>
        <p:spPr>
          <a:xfrm>
            <a:off x="3404231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FE33DB0-0B40-74CF-8DA9-47C173671125}"/>
              </a:ext>
            </a:extLst>
          </p:cNvPr>
          <p:cNvSpPr txBox="1"/>
          <p:nvPr/>
        </p:nvSpPr>
        <p:spPr>
          <a:xfrm>
            <a:off x="1215883" y="1648621"/>
            <a:ext cx="1301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Tienen el mismo </a:t>
            </a:r>
            <a:r>
              <a:rPr lang="es-MX" sz="1050" dirty="0" err="1"/>
              <a:t>comortamiento</a:t>
            </a:r>
            <a:endParaRPr lang="es-MX" sz="1050" dirty="0"/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B69B5466-CBFF-1AE7-CE35-517E87E2885E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51090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19">
            <a:extLst>
              <a:ext uri="{FF2B5EF4-FFF2-40B4-BE49-F238E27FC236}">
                <a16:creationId xmlns:a16="http://schemas.microsoft.com/office/drawing/2014/main" id="{D80C26C4-D03B-5288-660E-B1E2E25A5F9E}"/>
              </a:ext>
            </a:extLst>
          </p:cNvPr>
          <p:cNvSpPr/>
          <p:nvPr/>
        </p:nvSpPr>
        <p:spPr>
          <a:xfrm>
            <a:off x="6768430" y="-2458559"/>
            <a:ext cx="476225" cy="22356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7" name="c5">
            <a:extLst>
              <a:ext uri="{FF2B5EF4-FFF2-40B4-BE49-F238E27FC236}">
                <a16:creationId xmlns:a16="http://schemas.microsoft.com/office/drawing/2014/main" id="{0089A46B-3080-75B6-20C7-006139507668}"/>
              </a:ext>
            </a:extLst>
          </p:cNvPr>
          <p:cNvSpPr/>
          <p:nvPr/>
        </p:nvSpPr>
        <p:spPr>
          <a:xfrm>
            <a:off x="56529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1" name="c9">
            <a:extLst>
              <a:ext uri="{FF2B5EF4-FFF2-40B4-BE49-F238E27FC236}">
                <a16:creationId xmlns:a16="http://schemas.microsoft.com/office/drawing/2014/main" id="{D0133828-FDE1-9439-1BAF-92C78B397D01}"/>
              </a:ext>
            </a:extLst>
          </p:cNvPr>
          <p:cNvSpPr/>
          <p:nvPr/>
        </p:nvSpPr>
        <p:spPr>
          <a:xfrm>
            <a:off x="103844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4" name="c13">
            <a:extLst>
              <a:ext uri="{FF2B5EF4-FFF2-40B4-BE49-F238E27FC236}">
                <a16:creationId xmlns:a16="http://schemas.microsoft.com/office/drawing/2014/main" id="{773B0DCB-94DA-7C7E-C797-79F3DCFA84CE}"/>
              </a:ext>
            </a:extLst>
          </p:cNvPr>
          <p:cNvSpPr/>
          <p:nvPr/>
        </p:nvSpPr>
        <p:spPr>
          <a:xfrm>
            <a:off x="151160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15" name="c15">
            <a:extLst>
              <a:ext uri="{FF2B5EF4-FFF2-40B4-BE49-F238E27FC236}">
                <a16:creationId xmlns:a16="http://schemas.microsoft.com/office/drawing/2014/main" id="{F5C5E2A9-1795-9FD6-D6EE-A8BFDEEA4E22}"/>
              </a:ext>
            </a:extLst>
          </p:cNvPr>
          <p:cNvSpPr/>
          <p:nvPr/>
        </p:nvSpPr>
        <p:spPr>
          <a:xfrm>
            <a:off x="1748184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198476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19" name="c23">
            <a:extLst>
              <a:ext uri="{FF2B5EF4-FFF2-40B4-BE49-F238E27FC236}">
                <a16:creationId xmlns:a16="http://schemas.microsoft.com/office/drawing/2014/main" id="{C7F409E5-B97E-3BF6-5608-DDE3AC734D53}"/>
              </a:ext>
            </a:extLst>
          </p:cNvPr>
          <p:cNvSpPr/>
          <p:nvPr/>
        </p:nvSpPr>
        <p:spPr>
          <a:xfrm>
            <a:off x="2458679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0" name="c25">
            <a:extLst>
              <a:ext uri="{FF2B5EF4-FFF2-40B4-BE49-F238E27FC236}">
                <a16:creationId xmlns:a16="http://schemas.microsoft.com/office/drawing/2014/main" id="{D2857060-2A79-26B7-CED5-F531BEBE0974}"/>
              </a:ext>
            </a:extLst>
          </p:cNvPr>
          <p:cNvSpPr/>
          <p:nvPr/>
        </p:nvSpPr>
        <p:spPr>
          <a:xfrm>
            <a:off x="2695256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1" name="c27">
            <a:extLst>
              <a:ext uri="{FF2B5EF4-FFF2-40B4-BE49-F238E27FC236}">
                <a16:creationId xmlns:a16="http://schemas.microsoft.com/office/drawing/2014/main" id="{23FCCA50-F682-35DB-0EE2-546B28FC110A}"/>
              </a:ext>
            </a:extLst>
          </p:cNvPr>
          <p:cNvSpPr/>
          <p:nvPr/>
        </p:nvSpPr>
        <p:spPr>
          <a:xfrm>
            <a:off x="2931835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0BFA2603-548C-D01E-CBE1-56A834FAB226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6068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1" name="c9">
            <a:extLst>
              <a:ext uri="{FF2B5EF4-FFF2-40B4-BE49-F238E27FC236}">
                <a16:creationId xmlns:a16="http://schemas.microsoft.com/office/drawing/2014/main" id="{D0133828-FDE1-9439-1BAF-92C78B397D01}"/>
              </a:ext>
            </a:extLst>
          </p:cNvPr>
          <p:cNvSpPr/>
          <p:nvPr/>
        </p:nvSpPr>
        <p:spPr>
          <a:xfrm>
            <a:off x="626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5" name="c15">
            <a:extLst>
              <a:ext uri="{FF2B5EF4-FFF2-40B4-BE49-F238E27FC236}">
                <a16:creationId xmlns:a16="http://schemas.microsoft.com/office/drawing/2014/main" id="{F5C5E2A9-1795-9FD6-D6EE-A8BFDEEA4E22}"/>
              </a:ext>
            </a:extLst>
          </p:cNvPr>
          <p:cNvSpPr/>
          <p:nvPr/>
        </p:nvSpPr>
        <p:spPr>
          <a:xfrm>
            <a:off x="680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734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5">
            <a:extLst>
              <a:ext uri="{FF2B5EF4-FFF2-40B4-BE49-F238E27FC236}">
                <a16:creationId xmlns:a16="http://schemas.microsoft.com/office/drawing/2014/main" id="{9165704B-B314-BB57-BAD5-12F61028ECB0}"/>
              </a:ext>
            </a:extLst>
          </p:cNvPr>
          <p:cNvSpPr/>
          <p:nvPr/>
        </p:nvSpPr>
        <p:spPr>
          <a:xfrm>
            <a:off x="626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17" name="c13">
            <a:extLst>
              <a:ext uri="{FF2B5EF4-FFF2-40B4-BE49-F238E27FC236}">
                <a16:creationId xmlns:a16="http://schemas.microsoft.com/office/drawing/2014/main" id="{A3EF3940-11AD-664D-5B51-79DE38DF27E1}"/>
              </a:ext>
            </a:extLst>
          </p:cNvPr>
          <p:cNvSpPr/>
          <p:nvPr/>
        </p:nvSpPr>
        <p:spPr>
          <a:xfrm>
            <a:off x="680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3" name="c23">
            <a:extLst>
              <a:ext uri="{FF2B5EF4-FFF2-40B4-BE49-F238E27FC236}">
                <a16:creationId xmlns:a16="http://schemas.microsoft.com/office/drawing/2014/main" id="{60942783-8858-1477-7029-C85F8DCB2782}"/>
              </a:ext>
            </a:extLst>
          </p:cNvPr>
          <p:cNvSpPr/>
          <p:nvPr/>
        </p:nvSpPr>
        <p:spPr>
          <a:xfrm>
            <a:off x="734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5" name="c25">
            <a:extLst>
              <a:ext uri="{FF2B5EF4-FFF2-40B4-BE49-F238E27FC236}">
                <a16:creationId xmlns:a16="http://schemas.microsoft.com/office/drawing/2014/main" id="{4E8A5B37-6EE0-0C87-29A6-1B1E28BA8E6A}"/>
              </a:ext>
            </a:extLst>
          </p:cNvPr>
          <p:cNvSpPr/>
          <p:nvPr/>
        </p:nvSpPr>
        <p:spPr>
          <a:xfrm>
            <a:off x="6809634" y="3693488"/>
            <a:ext cx="340200" cy="1350000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6" name="c27">
            <a:extLst>
              <a:ext uri="{FF2B5EF4-FFF2-40B4-BE49-F238E27FC236}">
                <a16:creationId xmlns:a16="http://schemas.microsoft.com/office/drawing/2014/main" id="{6C4B0B98-31BF-DD92-283D-4126ECE4CAA7}"/>
              </a:ext>
            </a:extLst>
          </p:cNvPr>
          <p:cNvSpPr/>
          <p:nvPr/>
        </p:nvSpPr>
        <p:spPr>
          <a:xfrm>
            <a:off x="7349634" y="3693488"/>
            <a:ext cx="340200" cy="1350000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pic>
        <p:nvPicPr>
          <p:cNvPr id="27" name="Imagen 2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E9B49E1-49A9-97C5-65F4-D483A82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7" y="1044061"/>
            <a:ext cx="3556107" cy="26670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1BB8BEE-3394-4974-676D-00F280CB31E0}"/>
              </a:ext>
            </a:extLst>
          </p:cNvPr>
          <p:cNvSpPr txBox="1"/>
          <p:nvPr/>
        </p:nvSpPr>
        <p:spPr>
          <a:xfrm>
            <a:off x="1991738" y="627434"/>
            <a:ext cx="14382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Matriz de correlación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F3A4FF63-D907-895B-0522-504B14A5047D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6989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1" name="c9">
            <a:extLst>
              <a:ext uri="{FF2B5EF4-FFF2-40B4-BE49-F238E27FC236}">
                <a16:creationId xmlns:a16="http://schemas.microsoft.com/office/drawing/2014/main" id="{D0133828-FDE1-9439-1BAF-92C78B397D01}"/>
              </a:ext>
            </a:extLst>
          </p:cNvPr>
          <p:cNvSpPr/>
          <p:nvPr/>
        </p:nvSpPr>
        <p:spPr>
          <a:xfrm>
            <a:off x="626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5" name="c15">
            <a:extLst>
              <a:ext uri="{FF2B5EF4-FFF2-40B4-BE49-F238E27FC236}">
                <a16:creationId xmlns:a16="http://schemas.microsoft.com/office/drawing/2014/main" id="{F5C5E2A9-1795-9FD6-D6EE-A8BFDEEA4E22}"/>
              </a:ext>
            </a:extLst>
          </p:cNvPr>
          <p:cNvSpPr/>
          <p:nvPr/>
        </p:nvSpPr>
        <p:spPr>
          <a:xfrm>
            <a:off x="680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734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5">
            <a:extLst>
              <a:ext uri="{FF2B5EF4-FFF2-40B4-BE49-F238E27FC236}">
                <a16:creationId xmlns:a16="http://schemas.microsoft.com/office/drawing/2014/main" id="{9165704B-B314-BB57-BAD5-12F61028ECB0}"/>
              </a:ext>
            </a:extLst>
          </p:cNvPr>
          <p:cNvSpPr/>
          <p:nvPr/>
        </p:nvSpPr>
        <p:spPr>
          <a:xfrm>
            <a:off x="626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17" name="c13">
            <a:extLst>
              <a:ext uri="{FF2B5EF4-FFF2-40B4-BE49-F238E27FC236}">
                <a16:creationId xmlns:a16="http://schemas.microsoft.com/office/drawing/2014/main" id="{A3EF3940-11AD-664D-5B51-79DE38DF27E1}"/>
              </a:ext>
            </a:extLst>
          </p:cNvPr>
          <p:cNvSpPr/>
          <p:nvPr/>
        </p:nvSpPr>
        <p:spPr>
          <a:xfrm>
            <a:off x="680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3" name="c23">
            <a:extLst>
              <a:ext uri="{FF2B5EF4-FFF2-40B4-BE49-F238E27FC236}">
                <a16:creationId xmlns:a16="http://schemas.microsoft.com/office/drawing/2014/main" id="{60942783-8858-1477-7029-C85F8DCB2782}"/>
              </a:ext>
            </a:extLst>
          </p:cNvPr>
          <p:cNvSpPr/>
          <p:nvPr/>
        </p:nvSpPr>
        <p:spPr>
          <a:xfrm>
            <a:off x="734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5" name="c25">
            <a:extLst>
              <a:ext uri="{FF2B5EF4-FFF2-40B4-BE49-F238E27FC236}">
                <a16:creationId xmlns:a16="http://schemas.microsoft.com/office/drawing/2014/main" id="{4E8A5B37-6EE0-0C87-29A6-1B1E28BA8E6A}"/>
              </a:ext>
            </a:extLst>
          </p:cNvPr>
          <p:cNvSpPr/>
          <p:nvPr/>
        </p:nvSpPr>
        <p:spPr>
          <a:xfrm>
            <a:off x="680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6" name="c27">
            <a:extLst>
              <a:ext uri="{FF2B5EF4-FFF2-40B4-BE49-F238E27FC236}">
                <a16:creationId xmlns:a16="http://schemas.microsoft.com/office/drawing/2014/main" id="{6C4B0B98-31BF-DD92-283D-4126ECE4CAA7}"/>
              </a:ext>
            </a:extLst>
          </p:cNvPr>
          <p:cNvSpPr/>
          <p:nvPr/>
        </p:nvSpPr>
        <p:spPr>
          <a:xfrm>
            <a:off x="734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51BB8BEE-3394-4974-676D-00F280CB31E0}"/>
              </a:ext>
            </a:extLst>
          </p:cNvPr>
          <p:cNvSpPr txBox="1"/>
          <p:nvPr/>
        </p:nvSpPr>
        <p:spPr>
          <a:xfrm>
            <a:off x="1155041" y="502964"/>
            <a:ext cx="25619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Qué columna es la más estable 9,15,17</a:t>
            </a: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A30A1E36-69D4-B8DB-0CCC-0A0DA3658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56" y="958611"/>
            <a:ext cx="3531888" cy="2648916"/>
          </a:xfrm>
          <a:prstGeom prst="rect">
            <a:avLst/>
          </a:prstGeom>
        </p:spPr>
      </p:pic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3F61BFD4-D8CE-B906-9383-A62C0BE37778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36628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1" name="c9">
            <a:extLst>
              <a:ext uri="{FF2B5EF4-FFF2-40B4-BE49-F238E27FC236}">
                <a16:creationId xmlns:a16="http://schemas.microsoft.com/office/drawing/2014/main" id="{D0133828-FDE1-9439-1BAF-92C78B397D01}"/>
              </a:ext>
            </a:extLst>
          </p:cNvPr>
          <p:cNvSpPr/>
          <p:nvPr/>
        </p:nvSpPr>
        <p:spPr>
          <a:xfrm>
            <a:off x="626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5" name="c15">
            <a:extLst>
              <a:ext uri="{FF2B5EF4-FFF2-40B4-BE49-F238E27FC236}">
                <a16:creationId xmlns:a16="http://schemas.microsoft.com/office/drawing/2014/main" id="{F5C5E2A9-1795-9FD6-D6EE-A8BFDEEA4E22}"/>
              </a:ext>
            </a:extLst>
          </p:cNvPr>
          <p:cNvSpPr/>
          <p:nvPr/>
        </p:nvSpPr>
        <p:spPr>
          <a:xfrm>
            <a:off x="680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734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5">
            <a:extLst>
              <a:ext uri="{FF2B5EF4-FFF2-40B4-BE49-F238E27FC236}">
                <a16:creationId xmlns:a16="http://schemas.microsoft.com/office/drawing/2014/main" id="{9165704B-B314-BB57-BAD5-12F61028ECB0}"/>
              </a:ext>
            </a:extLst>
          </p:cNvPr>
          <p:cNvSpPr/>
          <p:nvPr/>
        </p:nvSpPr>
        <p:spPr>
          <a:xfrm>
            <a:off x="626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17" name="c13">
            <a:extLst>
              <a:ext uri="{FF2B5EF4-FFF2-40B4-BE49-F238E27FC236}">
                <a16:creationId xmlns:a16="http://schemas.microsoft.com/office/drawing/2014/main" id="{A3EF3940-11AD-664D-5B51-79DE38DF27E1}"/>
              </a:ext>
            </a:extLst>
          </p:cNvPr>
          <p:cNvSpPr/>
          <p:nvPr/>
        </p:nvSpPr>
        <p:spPr>
          <a:xfrm>
            <a:off x="680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3" name="c23">
            <a:extLst>
              <a:ext uri="{FF2B5EF4-FFF2-40B4-BE49-F238E27FC236}">
                <a16:creationId xmlns:a16="http://schemas.microsoft.com/office/drawing/2014/main" id="{60942783-8858-1477-7029-C85F8DCB2782}"/>
              </a:ext>
            </a:extLst>
          </p:cNvPr>
          <p:cNvSpPr/>
          <p:nvPr/>
        </p:nvSpPr>
        <p:spPr>
          <a:xfrm>
            <a:off x="734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5" name="c25">
            <a:extLst>
              <a:ext uri="{FF2B5EF4-FFF2-40B4-BE49-F238E27FC236}">
                <a16:creationId xmlns:a16="http://schemas.microsoft.com/office/drawing/2014/main" id="{4E8A5B37-6EE0-0C87-29A6-1B1E28BA8E6A}"/>
              </a:ext>
            </a:extLst>
          </p:cNvPr>
          <p:cNvSpPr/>
          <p:nvPr/>
        </p:nvSpPr>
        <p:spPr>
          <a:xfrm>
            <a:off x="680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6" name="c27">
            <a:extLst>
              <a:ext uri="{FF2B5EF4-FFF2-40B4-BE49-F238E27FC236}">
                <a16:creationId xmlns:a16="http://schemas.microsoft.com/office/drawing/2014/main" id="{6C4B0B98-31BF-DD92-283D-4126ECE4CAA7}"/>
              </a:ext>
            </a:extLst>
          </p:cNvPr>
          <p:cNvSpPr/>
          <p:nvPr/>
        </p:nvSpPr>
        <p:spPr>
          <a:xfrm>
            <a:off x="734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pic>
        <p:nvPicPr>
          <p:cNvPr id="27" name="Imagen 2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E9B49E1-49A9-97C5-65F4-D483A82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7" y="1044061"/>
            <a:ext cx="3556107" cy="26670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1BB8BEE-3394-4974-676D-00F280CB31E0}"/>
              </a:ext>
            </a:extLst>
          </p:cNvPr>
          <p:cNvSpPr txBox="1"/>
          <p:nvPr/>
        </p:nvSpPr>
        <p:spPr>
          <a:xfrm>
            <a:off x="1991739" y="627434"/>
            <a:ext cx="19784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Columna más estable 5 13 23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8E7F7B38-8EFC-2C7C-FB29-6BCB85946750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37875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1" name="c9">
            <a:extLst>
              <a:ext uri="{FF2B5EF4-FFF2-40B4-BE49-F238E27FC236}">
                <a16:creationId xmlns:a16="http://schemas.microsoft.com/office/drawing/2014/main" id="{D0133828-FDE1-9439-1BAF-92C78B397D01}"/>
              </a:ext>
            </a:extLst>
          </p:cNvPr>
          <p:cNvSpPr/>
          <p:nvPr/>
        </p:nvSpPr>
        <p:spPr>
          <a:xfrm>
            <a:off x="626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5" name="c15">
            <a:extLst>
              <a:ext uri="{FF2B5EF4-FFF2-40B4-BE49-F238E27FC236}">
                <a16:creationId xmlns:a16="http://schemas.microsoft.com/office/drawing/2014/main" id="{F5C5E2A9-1795-9FD6-D6EE-A8BFDEEA4E22}"/>
              </a:ext>
            </a:extLst>
          </p:cNvPr>
          <p:cNvSpPr/>
          <p:nvPr/>
        </p:nvSpPr>
        <p:spPr>
          <a:xfrm>
            <a:off x="680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734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12" name="c5">
            <a:extLst>
              <a:ext uri="{FF2B5EF4-FFF2-40B4-BE49-F238E27FC236}">
                <a16:creationId xmlns:a16="http://schemas.microsoft.com/office/drawing/2014/main" id="{9165704B-B314-BB57-BAD5-12F61028ECB0}"/>
              </a:ext>
            </a:extLst>
          </p:cNvPr>
          <p:cNvSpPr/>
          <p:nvPr/>
        </p:nvSpPr>
        <p:spPr>
          <a:xfrm>
            <a:off x="626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17" name="c13">
            <a:extLst>
              <a:ext uri="{FF2B5EF4-FFF2-40B4-BE49-F238E27FC236}">
                <a16:creationId xmlns:a16="http://schemas.microsoft.com/office/drawing/2014/main" id="{A3EF3940-11AD-664D-5B51-79DE38DF27E1}"/>
              </a:ext>
            </a:extLst>
          </p:cNvPr>
          <p:cNvSpPr/>
          <p:nvPr/>
        </p:nvSpPr>
        <p:spPr>
          <a:xfrm>
            <a:off x="680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23" name="c23">
            <a:extLst>
              <a:ext uri="{FF2B5EF4-FFF2-40B4-BE49-F238E27FC236}">
                <a16:creationId xmlns:a16="http://schemas.microsoft.com/office/drawing/2014/main" id="{60942783-8858-1477-7029-C85F8DCB2782}"/>
              </a:ext>
            </a:extLst>
          </p:cNvPr>
          <p:cNvSpPr/>
          <p:nvPr/>
        </p:nvSpPr>
        <p:spPr>
          <a:xfrm>
            <a:off x="734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5" name="c25">
            <a:extLst>
              <a:ext uri="{FF2B5EF4-FFF2-40B4-BE49-F238E27FC236}">
                <a16:creationId xmlns:a16="http://schemas.microsoft.com/office/drawing/2014/main" id="{4E8A5B37-6EE0-0C87-29A6-1B1E28BA8E6A}"/>
              </a:ext>
            </a:extLst>
          </p:cNvPr>
          <p:cNvSpPr/>
          <p:nvPr/>
        </p:nvSpPr>
        <p:spPr>
          <a:xfrm>
            <a:off x="6809634" y="3631306"/>
            <a:ext cx="340200" cy="1350000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6" name="c27">
            <a:extLst>
              <a:ext uri="{FF2B5EF4-FFF2-40B4-BE49-F238E27FC236}">
                <a16:creationId xmlns:a16="http://schemas.microsoft.com/office/drawing/2014/main" id="{6C4B0B98-31BF-DD92-283D-4126ECE4CAA7}"/>
              </a:ext>
            </a:extLst>
          </p:cNvPr>
          <p:cNvSpPr/>
          <p:nvPr/>
        </p:nvSpPr>
        <p:spPr>
          <a:xfrm>
            <a:off x="734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pic>
        <p:nvPicPr>
          <p:cNvPr id="27" name="Imagen 2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E9B49E1-49A9-97C5-65F4-D483A82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7" y="1044061"/>
            <a:ext cx="3556107" cy="26670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1BB8BEE-3394-4974-676D-00F280CB31E0}"/>
              </a:ext>
            </a:extLst>
          </p:cNvPr>
          <p:cNvSpPr txBox="1"/>
          <p:nvPr/>
        </p:nvSpPr>
        <p:spPr>
          <a:xfrm>
            <a:off x="1991739" y="627434"/>
            <a:ext cx="1866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Columna más estable 25 27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042633FC-D388-E74C-639D-BCD39E31D410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959217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3294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801872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275028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222100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68413" y="3924675"/>
            <a:ext cx="237600" cy="111881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pic>
        <p:nvPicPr>
          <p:cNvPr id="27" name="Imagen 2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E9B49E1-49A9-97C5-65F4-D483A82A0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47" y="1044061"/>
            <a:ext cx="3556107" cy="2667080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51BB8BEE-3394-4974-676D-00F280CB31E0}"/>
              </a:ext>
            </a:extLst>
          </p:cNvPr>
          <p:cNvSpPr txBox="1"/>
          <p:nvPr/>
        </p:nvSpPr>
        <p:spPr>
          <a:xfrm>
            <a:off x="1991739" y="627434"/>
            <a:ext cx="1866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50" dirty="0"/>
              <a:t>Columna más estable 25 27</a:t>
            </a:r>
          </a:p>
        </p:txBody>
      </p:sp>
      <p:sp>
        <p:nvSpPr>
          <p:cNvPr id="19" name="c9">
            <a:extLst>
              <a:ext uri="{FF2B5EF4-FFF2-40B4-BE49-F238E27FC236}">
                <a16:creationId xmlns:a16="http://schemas.microsoft.com/office/drawing/2014/main" id="{9AB71CEE-B8C9-64E7-6CDE-EDA4000DF15B}"/>
              </a:ext>
            </a:extLst>
          </p:cNvPr>
          <p:cNvSpPr/>
          <p:nvPr/>
        </p:nvSpPr>
        <p:spPr>
          <a:xfrm>
            <a:off x="626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20" name="c15">
            <a:extLst>
              <a:ext uri="{FF2B5EF4-FFF2-40B4-BE49-F238E27FC236}">
                <a16:creationId xmlns:a16="http://schemas.microsoft.com/office/drawing/2014/main" id="{7617BDE3-03DF-8BAF-653E-2EC1620B4319}"/>
              </a:ext>
            </a:extLst>
          </p:cNvPr>
          <p:cNvSpPr/>
          <p:nvPr/>
        </p:nvSpPr>
        <p:spPr>
          <a:xfrm>
            <a:off x="6809634" y="502964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Col15</a:t>
            </a:r>
          </a:p>
        </p:txBody>
      </p:sp>
      <p:sp>
        <p:nvSpPr>
          <p:cNvPr id="21" name="c17">
            <a:extLst>
              <a:ext uri="{FF2B5EF4-FFF2-40B4-BE49-F238E27FC236}">
                <a16:creationId xmlns:a16="http://schemas.microsoft.com/office/drawing/2014/main" id="{DF740FBE-F60A-D271-30DE-08A116A12424}"/>
              </a:ext>
            </a:extLst>
          </p:cNvPr>
          <p:cNvSpPr/>
          <p:nvPr/>
        </p:nvSpPr>
        <p:spPr>
          <a:xfrm>
            <a:off x="7349634" y="502964"/>
            <a:ext cx="340200" cy="1350000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24" name="c5">
            <a:extLst>
              <a:ext uri="{FF2B5EF4-FFF2-40B4-BE49-F238E27FC236}">
                <a16:creationId xmlns:a16="http://schemas.microsoft.com/office/drawing/2014/main" id="{021E9909-69F1-E692-54F2-F7E0C0BB49A1}"/>
              </a:ext>
            </a:extLst>
          </p:cNvPr>
          <p:cNvSpPr/>
          <p:nvPr/>
        </p:nvSpPr>
        <p:spPr>
          <a:xfrm>
            <a:off x="626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Col5</a:t>
            </a:r>
          </a:p>
        </p:txBody>
      </p:sp>
      <p:sp>
        <p:nvSpPr>
          <p:cNvPr id="29" name="c13">
            <a:extLst>
              <a:ext uri="{FF2B5EF4-FFF2-40B4-BE49-F238E27FC236}">
                <a16:creationId xmlns:a16="http://schemas.microsoft.com/office/drawing/2014/main" id="{91C2684A-C272-E943-53D8-9322AEA99DC2}"/>
              </a:ext>
            </a:extLst>
          </p:cNvPr>
          <p:cNvSpPr/>
          <p:nvPr/>
        </p:nvSpPr>
        <p:spPr>
          <a:xfrm>
            <a:off x="6809634" y="2085771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30" name="c23">
            <a:extLst>
              <a:ext uri="{FF2B5EF4-FFF2-40B4-BE49-F238E27FC236}">
                <a16:creationId xmlns:a16="http://schemas.microsoft.com/office/drawing/2014/main" id="{490F9C37-C53B-6A66-0E4E-1BEC017E1E4F}"/>
              </a:ext>
            </a:extLst>
          </p:cNvPr>
          <p:cNvSpPr/>
          <p:nvPr/>
        </p:nvSpPr>
        <p:spPr>
          <a:xfrm>
            <a:off x="7349634" y="2085771"/>
            <a:ext cx="340200" cy="1350000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31" name="c25">
            <a:extLst>
              <a:ext uri="{FF2B5EF4-FFF2-40B4-BE49-F238E27FC236}">
                <a16:creationId xmlns:a16="http://schemas.microsoft.com/office/drawing/2014/main" id="{8237B3D8-B37B-4855-D412-AC9E86848D68}"/>
              </a:ext>
            </a:extLst>
          </p:cNvPr>
          <p:cNvSpPr/>
          <p:nvPr/>
        </p:nvSpPr>
        <p:spPr>
          <a:xfrm>
            <a:off x="6809634" y="3631306"/>
            <a:ext cx="340200" cy="1350000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32" name="c27">
            <a:extLst>
              <a:ext uri="{FF2B5EF4-FFF2-40B4-BE49-F238E27FC236}">
                <a16:creationId xmlns:a16="http://schemas.microsoft.com/office/drawing/2014/main" id="{56A6211B-E536-C877-7000-8CC5B7B94EFF}"/>
              </a:ext>
            </a:extLst>
          </p:cNvPr>
          <p:cNvSpPr/>
          <p:nvPr/>
        </p:nvSpPr>
        <p:spPr>
          <a:xfrm>
            <a:off x="7349634" y="3631306"/>
            <a:ext cx="340200" cy="1350000"/>
          </a:xfrm>
          <a:prstGeom prst="rect">
            <a:avLst/>
          </a:prstGeom>
          <a:solidFill>
            <a:schemeClr val="accent5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Col27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E75A6316-71A6-C699-A636-9C5C0FC6EC6F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28702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966638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1391651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816196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2241208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665286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19" name="c23">
            <a:extLst>
              <a:ext uri="{FF2B5EF4-FFF2-40B4-BE49-F238E27FC236}">
                <a16:creationId xmlns:a16="http://schemas.microsoft.com/office/drawing/2014/main" id="{C7F409E5-B97E-3BF6-5608-DDE3AC734D53}"/>
              </a:ext>
            </a:extLst>
          </p:cNvPr>
          <p:cNvSpPr/>
          <p:nvPr/>
        </p:nvSpPr>
        <p:spPr>
          <a:xfrm>
            <a:off x="3088005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0" name="c25">
            <a:extLst>
              <a:ext uri="{FF2B5EF4-FFF2-40B4-BE49-F238E27FC236}">
                <a16:creationId xmlns:a16="http://schemas.microsoft.com/office/drawing/2014/main" id="{D2857060-2A79-26B7-CED5-F531BEBE0974}"/>
              </a:ext>
            </a:extLst>
          </p:cNvPr>
          <p:cNvSpPr/>
          <p:nvPr/>
        </p:nvSpPr>
        <p:spPr>
          <a:xfrm>
            <a:off x="3510723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934095" y="1452937"/>
            <a:ext cx="424545" cy="2067503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631249E-367F-6A7E-2F8B-1BCFDD5CBF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500" dirty="0"/>
              <a:t>Las columnas que elegimos 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C595893A-AD73-DE54-3549-ED6B9EEC0E30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002681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46874" y="-2890653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165286" y="1791402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8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05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-1396059" y="1791402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A9273D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023AC5D8-C824-FD12-E8D3-553A972C61BE}"/>
              </a:ext>
            </a:extLst>
          </p:cNvPr>
          <p:cNvSpPr>
            <a:spLocks noChangeAspect="1"/>
          </p:cNvSpPr>
          <p:nvPr/>
        </p:nvSpPr>
        <p:spPr>
          <a:xfrm>
            <a:off x="6014982" y="1798745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3BFC7A65-7657-1C11-84DF-5B4E6201B8EB}"/>
              </a:ext>
            </a:extLst>
          </p:cNvPr>
          <p:cNvSpPr>
            <a:spLocks noChangeAspect="1"/>
          </p:cNvSpPr>
          <p:nvPr/>
        </p:nvSpPr>
        <p:spPr>
          <a:xfrm>
            <a:off x="1698280" y="1798745"/>
            <a:ext cx="1441503" cy="144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20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9D15263E-7817-BAE9-E4D9-C5E0C8108538}"/>
              </a:ext>
            </a:extLst>
          </p:cNvPr>
          <p:cNvSpPr>
            <a:spLocks noChangeAspect="1"/>
          </p:cNvSpPr>
          <p:nvPr/>
        </p:nvSpPr>
        <p:spPr>
          <a:xfrm>
            <a:off x="3580966" y="1779588"/>
            <a:ext cx="1982067" cy="19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7908436" y="1791402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8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4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23160" y="1301143"/>
            <a:ext cx="14212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698279" y="1297230"/>
            <a:ext cx="1441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79C53A45-6B9F-7298-19B9-4272560D1978}"/>
              </a:ext>
            </a:extLst>
          </p:cNvPr>
          <p:cNvSpPr txBox="1"/>
          <p:nvPr/>
        </p:nvSpPr>
        <p:spPr>
          <a:xfrm>
            <a:off x="-1455563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A08510-2EEE-73C6-8013-DA1FDDB382CA}"/>
              </a:ext>
            </a:extLst>
          </p:cNvPr>
          <p:cNvSpPr txBox="1"/>
          <p:nvPr/>
        </p:nvSpPr>
        <p:spPr>
          <a:xfrm>
            <a:off x="3465089" y="3950216"/>
            <a:ext cx="2206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" pitchFamily="2" charset="77"/>
                <a:cs typeface="Poppins" pitchFamily="2" charset="77"/>
              </a:rPr>
              <a:t>Iteraciones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iniciales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: 600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Random state: 42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C: 1.0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Solver: “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lbfgs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”</a:t>
            </a:r>
          </a:p>
          <a:p>
            <a:pPr algn="ctr"/>
            <a:endParaRPr lang="en-MX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Google Shape;1484;p38">
            <a:extLst>
              <a:ext uri="{FF2B5EF4-FFF2-40B4-BE49-F238E27FC236}">
                <a16:creationId xmlns:a16="http://schemas.microsoft.com/office/drawing/2014/main" id="{ABDDC4BA-D071-46EE-2777-01B3DF2B79AD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3916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47"/>
          <p:cNvSpPr txBox="1">
            <a:spLocks noGrp="1"/>
          </p:cNvSpPr>
          <p:nvPr>
            <p:ph type="title"/>
          </p:nvPr>
        </p:nvSpPr>
        <p:spPr>
          <a:xfrm>
            <a:off x="732818" y="858620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err="1"/>
              <a:t>Nuestro</a:t>
            </a:r>
            <a:r>
              <a:rPr lang="en" sz="4000"/>
              <a:t> </a:t>
            </a:r>
            <a:r>
              <a:rPr lang="en" sz="4000" err="1"/>
              <a:t>objetivo</a:t>
            </a:r>
            <a:endParaRPr sz="4000"/>
          </a:p>
        </p:txBody>
      </p:sp>
      <p:sp>
        <p:nvSpPr>
          <p:cNvPr id="1858" name="Google Shape;1858;p47"/>
          <p:cNvSpPr txBox="1">
            <a:spLocks noGrp="1"/>
          </p:cNvSpPr>
          <p:nvPr>
            <p:ph type="subTitle" idx="1"/>
          </p:nvPr>
        </p:nvSpPr>
        <p:spPr>
          <a:xfrm>
            <a:off x="1288425" y="255124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Como </a:t>
            </a:r>
            <a:r>
              <a:rPr lang="en-US" err="1"/>
              <a:t>criterio</a:t>
            </a:r>
            <a:r>
              <a:rPr lang="en-US"/>
              <a:t> de </a:t>
            </a:r>
            <a:r>
              <a:rPr lang="en-US" err="1"/>
              <a:t>evaluación</a:t>
            </a:r>
            <a:r>
              <a:rPr lang="en-US"/>
              <a:t> </a:t>
            </a:r>
            <a:r>
              <a:rPr lang="en-US" err="1"/>
              <a:t>buscamos</a:t>
            </a:r>
            <a:r>
              <a:rPr lang="en-US"/>
              <a:t> </a:t>
            </a:r>
            <a:r>
              <a:rPr lang="en-US" err="1"/>
              <a:t>alcanzar</a:t>
            </a:r>
            <a:r>
              <a:rPr lang="en-US"/>
              <a:t> un 85 % de </a:t>
            </a:r>
            <a:r>
              <a:rPr lang="en-US" err="1"/>
              <a:t>precisión</a:t>
            </a:r>
            <a:r>
              <a:rPr lang="en-US"/>
              <a:t> </a:t>
            </a:r>
            <a:r>
              <a:rPr lang="en-US" err="1"/>
              <a:t>balanceada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test del </a:t>
            </a:r>
            <a:r>
              <a:rPr lang="en-US" err="1"/>
              <a:t>modelo</a:t>
            </a:r>
            <a:r>
              <a:rPr lang="en-US"/>
              <a:t>.</a:t>
            </a:r>
            <a:endParaRPr/>
          </a:p>
        </p:txBody>
      </p:sp>
      <p:grpSp>
        <p:nvGrpSpPr>
          <p:cNvPr id="1859" name="Google Shape;1859;p47"/>
          <p:cNvGrpSpPr/>
          <p:nvPr/>
        </p:nvGrpSpPr>
        <p:grpSpPr>
          <a:xfrm>
            <a:off x="6906412" y="-589292"/>
            <a:ext cx="5128253" cy="6694378"/>
            <a:chOff x="6222800" y="-628478"/>
            <a:chExt cx="5128253" cy="6694378"/>
          </a:xfrm>
        </p:grpSpPr>
        <p:pic>
          <p:nvPicPr>
            <p:cNvPr id="1860" name="Google Shape;1860;p47"/>
            <p:cNvPicPr preferRelativeResize="0"/>
            <p:nvPr/>
          </p:nvPicPr>
          <p:blipFill rotWithShape="1">
            <a:blip r:embed="rId3">
              <a:alphaModFix/>
            </a:blip>
            <a:srcRect t="17657" b="17663"/>
            <a:stretch/>
          </p:blipFill>
          <p:spPr>
            <a:xfrm>
              <a:off x="7517168" y="-628478"/>
              <a:ext cx="3082266" cy="2352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1" name="Google Shape;1861;p47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>
              <a:off x="6714900" y="3028141"/>
              <a:ext cx="3980176" cy="30377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47"/>
            <p:cNvSpPr/>
            <p:nvPr/>
          </p:nvSpPr>
          <p:spPr>
            <a:xfrm rot="10800000">
              <a:off x="7698559" y="2460647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7"/>
            <p:cNvSpPr/>
            <p:nvPr/>
          </p:nvSpPr>
          <p:spPr>
            <a:xfrm rot="10800000">
              <a:off x="7899688" y="2461423"/>
              <a:ext cx="1239218" cy="2912943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6222800" y="-628462"/>
              <a:ext cx="3980181" cy="6461569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65" name="Google Shape;1865;p47"/>
            <p:cNvGrpSpPr/>
            <p:nvPr/>
          </p:nvGrpSpPr>
          <p:grpSpPr>
            <a:xfrm>
              <a:off x="6794737" y="4179460"/>
              <a:ext cx="734664" cy="735137"/>
              <a:chOff x="959750" y="3039275"/>
              <a:chExt cx="582050" cy="582425"/>
            </a:xfrm>
          </p:grpSpPr>
          <p:sp>
            <p:nvSpPr>
              <p:cNvPr id="1866" name="Google Shape;1866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3" name="Google Shape;1873;p47"/>
            <p:cNvGrpSpPr/>
            <p:nvPr/>
          </p:nvGrpSpPr>
          <p:grpSpPr>
            <a:xfrm>
              <a:off x="8128313" y="1310040"/>
              <a:ext cx="169158" cy="169158"/>
              <a:chOff x="8356813" y="1074288"/>
              <a:chExt cx="351900" cy="351900"/>
            </a:xfrm>
          </p:grpSpPr>
          <p:sp>
            <p:nvSpPr>
              <p:cNvPr id="1874" name="Google Shape;1874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6" name="Google Shape;1876;p47"/>
            <p:cNvGrpSpPr/>
            <p:nvPr/>
          </p:nvGrpSpPr>
          <p:grpSpPr>
            <a:xfrm>
              <a:off x="7360240" y="2075006"/>
              <a:ext cx="169158" cy="169158"/>
              <a:chOff x="8356813" y="1074288"/>
              <a:chExt cx="351900" cy="351900"/>
            </a:xfrm>
          </p:grpSpPr>
          <p:sp>
            <p:nvSpPr>
              <p:cNvPr id="1877" name="Google Shape;1877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9" name="Google Shape;1879;p47"/>
            <p:cNvGrpSpPr/>
            <p:nvPr/>
          </p:nvGrpSpPr>
          <p:grpSpPr>
            <a:xfrm>
              <a:off x="8233587" y="3028150"/>
              <a:ext cx="169158" cy="169158"/>
              <a:chOff x="8356813" y="1074288"/>
              <a:chExt cx="351900" cy="351900"/>
            </a:xfrm>
          </p:grpSpPr>
          <p:sp>
            <p:nvSpPr>
              <p:cNvPr id="1880" name="Google Shape;1880;p4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1" name="Google Shape;1881;p4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2" name="Google Shape;1882;p47"/>
            <p:cNvSpPr/>
            <p:nvPr/>
          </p:nvSpPr>
          <p:spPr>
            <a:xfrm>
              <a:off x="8754821" y="2763320"/>
              <a:ext cx="606949" cy="600556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83" name="Google Shape;1883;p47"/>
            <p:cNvGrpSpPr/>
            <p:nvPr/>
          </p:nvGrpSpPr>
          <p:grpSpPr>
            <a:xfrm>
              <a:off x="8782808" y="2723340"/>
              <a:ext cx="883449" cy="2083923"/>
              <a:chOff x="8337812" y="3492483"/>
              <a:chExt cx="699928" cy="1651024"/>
            </a:xfrm>
          </p:grpSpPr>
          <p:sp>
            <p:nvSpPr>
              <p:cNvPr id="1884" name="Google Shape;1884;p47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47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47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7" name="Google Shape;1887;p47"/>
            <p:cNvGrpSpPr/>
            <p:nvPr/>
          </p:nvGrpSpPr>
          <p:grpSpPr>
            <a:xfrm>
              <a:off x="8215673" y="4178313"/>
              <a:ext cx="1141869" cy="916509"/>
              <a:chOff x="7945225" y="4302000"/>
              <a:chExt cx="904666" cy="726121"/>
            </a:xfrm>
          </p:grpSpPr>
          <p:sp>
            <p:nvSpPr>
              <p:cNvPr id="1888" name="Google Shape;1888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91" name="Google Shape;1891;p47"/>
            <p:cNvSpPr/>
            <p:nvPr/>
          </p:nvSpPr>
          <p:spPr>
            <a:xfrm rot="5400000">
              <a:off x="8491754" y="37142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2" name="Google Shape;1892;p47"/>
            <p:cNvGrpSpPr/>
            <p:nvPr/>
          </p:nvGrpSpPr>
          <p:grpSpPr>
            <a:xfrm>
              <a:off x="7774724" y="3187835"/>
              <a:ext cx="734664" cy="735137"/>
              <a:chOff x="959750" y="3039275"/>
              <a:chExt cx="582050" cy="582425"/>
            </a:xfrm>
          </p:grpSpPr>
          <p:sp>
            <p:nvSpPr>
              <p:cNvPr id="1893" name="Google Shape;1893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7" name="Google Shape;1897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8" name="Google Shape;1898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0" name="Google Shape;1900;p47"/>
            <p:cNvGrpSpPr/>
            <p:nvPr/>
          </p:nvGrpSpPr>
          <p:grpSpPr>
            <a:xfrm>
              <a:off x="7625399" y="3691035"/>
              <a:ext cx="734664" cy="735137"/>
              <a:chOff x="959750" y="3039275"/>
              <a:chExt cx="582050" cy="582425"/>
            </a:xfrm>
          </p:grpSpPr>
          <p:sp>
            <p:nvSpPr>
              <p:cNvPr id="1901" name="Google Shape;1901;p47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47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47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47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47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47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47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08" name="Google Shape;1908;p47"/>
            <p:cNvSpPr/>
            <p:nvPr/>
          </p:nvSpPr>
          <p:spPr>
            <a:xfrm rot="5400000">
              <a:off x="8666054" y="247478"/>
              <a:ext cx="1793675" cy="3576323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9" name="Google Shape;1909;p47"/>
          <p:cNvGrpSpPr/>
          <p:nvPr/>
        </p:nvGrpSpPr>
        <p:grpSpPr>
          <a:xfrm>
            <a:off x="761568" y="1887651"/>
            <a:ext cx="5132617" cy="134100"/>
            <a:chOff x="741975" y="2893476"/>
            <a:chExt cx="5132617" cy="134100"/>
          </a:xfrm>
        </p:grpSpPr>
        <p:sp>
          <p:nvSpPr>
            <p:cNvPr id="1910" name="Google Shape;1910;p47"/>
            <p:cNvSpPr/>
            <p:nvPr/>
          </p:nvSpPr>
          <p:spPr>
            <a:xfrm>
              <a:off x="5740492" y="2893476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11" name="Google Shape;1911;p47"/>
            <p:cNvCxnSpPr/>
            <p:nvPr/>
          </p:nvCxnSpPr>
          <p:spPr>
            <a:xfrm>
              <a:off x="741975" y="2960525"/>
              <a:ext cx="5036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12" name="Google Shape;1912;p47"/>
            <p:cNvSpPr/>
            <p:nvPr/>
          </p:nvSpPr>
          <p:spPr>
            <a:xfrm>
              <a:off x="5770604" y="2923618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97A7B2F3-D21D-D4D7-E638-A2AD3E853217}"/>
              </a:ext>
            </a:extLst>
          </p:cNvPr>
          <p:cNvSpPr txBox="1">
            <a:spLocks/>
          </p:cNvSpPr>
          <p:nvPr/>
        </p:nvSpPr>
        <p:spPr>
          <a:xfrm>
            <a:off x="74846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9ECA0FD7-004F-87A0-5C1B-E380ACA346E6}"/>
              </a:ext>
            </a:extLst>
          </p:cNvPr>
          <p:cNvSpPr/>
          <p:nvPr/>
        </p:nvSpPr>
        <p:spPr>
          <a:xfrm rot="16200000">
            <a:off x="3249833" y="2247806"/>
            <a:ext cx="254726" cy="224592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X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81430-7705-3EA0-3F18-36D41BDEF521}"/>
              </a:ext>
            </a:extLst>
          </p:cNvPr>
          <p:cNvSpPr txBox="1"/>
          <p:nvPr/>
        </p:nvSpPr>
        <p:spPr>
          <a:xfrm>
            <a:off x="2370214" y="3660000"/>
            <a:ext cx="20139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err="1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Métrica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b="0" i="0" u="none" strike="noStrike" err="1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óptima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 para conjuntos de </a:t>
            </a:r>
            <a:r>
              <a:rPr lang="en-US" sz="1200" b="0" i="0" u="none" strike="noStrike" err="1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datos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 </a:t>
            </a:r>
            <a:r>
              <a:rPr lang="en-US" sz="1200" b="0" i="0" u="none" strike="noStrike" err="1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desequilibrados</a:t>
            </a:r>
            <a:r>
              <a:rPr lang="en-US" sz="1200" b="0" i="0" u="none" strike="noStrike">
                <a:solidFill>
                  <a:srgbClr val="000000"/>
                </a:solidFill>
                <a:effectLst/>
                <a:latin typeface="Poppins" pitchFamily="2" charset="77"/>
                <a:cs typeface="Poppins" pitchFamily="2" charset="77"/>
              </a:rPr>
              <a:t>.</a:t>
            </a:r>
            <a:endParaRPr lang="en-MX" sz="120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5871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8" grpId="0" build="p"/>
      <p:bldP spid="3" grpId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31308" y="-2890653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1701546" y="1779227"/>
            <a:ext cx="1440000" cy="1438498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7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endParaRPr lang="en-MX" sz="600">
              <a:solidFill>
                <a:schemeClr val="tx1">
                  <a:lumMod val="75000"/>
                  <a:lumOff val="2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176870" y="1772794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C00000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  <a:p>
            <a:pPr algn="ctr"/>
            <a:endParaRPr lang="en-MX" sz="40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3BFC7A65-7657-1C11-84DF-5B4E6201B8EB}"/>
              </a:ext>
            </a:extLst>
          </p:cNvPr>
          <p:cNvSpPr>
            <a:spLocks noChangeAspect="1"/>
          </p:cNvSpPr>
          <p:nvPr/>
        </p:nvSpPr>
        <p:spPr>
          <a:xfrm>
            <a:off x="3585094" y="1773290"/>
            <a:ext cx="1982067" cy="198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9D15263E-7817-BAE9-E4D9-C5E0C8108538}"/>
              </a:ext>
            </a:extLst>
          </p:cNvPr>
          <p:cNvSpPr>
            <a:spLocks noChangeAspect="1"/>
          </p:cNvSpPr>
          <p:nvPr/>
        </p:nvSpPr>
        <p:spPr>
          <a:xfrm>
            <a:off x="6010709" y="1768745"/>
            <a:ext cx="1440000" cy="1438498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-1425811" y="1768745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8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4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33201" y="1301143"/>
            <a:ext cx="1394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701546" y="129723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79C53A45-6B9F-7298-19B9-4272560D1978}"/>
              </a:ext>
            </a:extLst>
          </p:cNvPr>
          <p:cNvSpPr txBox="1"/>
          <p:nvPr/>
        </p:nvSpPr>
        <p:spPr>
          <a:xfrm>
            <a:off x="-1455563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690A96A5-D760-443A-F532-5B9157F8DC05}"/>
              </a:ext>
            </a:extLst>
          </p:cNvPr>
          <p:cNvSpPr txBox="1"/>
          <p:nvPr/>
        </p:nvSpPr>
        <p:spPr>
          <a:xfrm>
            <a:off x="3465089" y="3950216"/>
            <a:ext cx="2206106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Learning rate: 0.01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Max depth: 15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err="1">
                <a:latin typeface="Poppins" pitchFamily="2" charset="77"/>
                <a:cs typeface="Poppins" pitchFamily="2" charset="77"/>
              </a:rPr>
              <a:t>Scale_pos_weight</a:t>
            </a:r>
            <a:r>
              <a:rPr lang="en-US" sz="1100">
                <a:latin typeface="Poppins" pitchFamily="2" charset="77"/>
                <a:cs typeface="Poppins" pitchFamily="2" charset="77"/>
              </a:rPr>
              <a:t>: 150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Number of Boosting Rounds: 120</a:t>
            </a:r>
          </a:p>
          <a:p>
            <a:pPr algn="ctr"/>
            <a:endParaRPr lang="en-MX" sz="12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c9">
            <a:extLst>
              <a:ext uri="{FF2B5EF4-FFF2-40B4-BE49-F238E27FC236}">
                <a16:creationId xmlns:a16="http://schemas.microsoft.com/office/drawing/2014/main" id="{2485ADDE-A07D-EFD6-D0D3-9C210DE4EFB2}"/>
              </a:ext>
            </a:extLst>
          </p:cNvPr>
          <p:cNvSpPr/>
          <p:nvPr/>
        </p:nvSpPr>
        <p:spPr>
          <a:xfrm>
            <a:off x="5851899" y="6069403"/>
            <a:ext cx="497275" cy="980243"/>
          </a:xfrm>
          <a:prstGeom prst="rect">
            <a:avLst/>
          </a:prstGeom>
          <a:solidFill>
            <a:srgbClr val="0C6D6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Col9</a:t>
            </a:r>
          </a:p>
        </p:txBody>
      </p:sp>
      <p:sp>
        <p:nvSpPr>
          <p:cNvPr id="8" name="!!c30">
            <a:extLst>
              <a:ext uri="{FF2B5EF4-FFF2-40B4-BE49-F238E27FC236}">
                <a16:creationId xmlns:a16="http://schemas.microsoft.com/office/drawing/2014/main" id="{D39E730F-7541-E413-FAD3-2DA9512AEDE9}"/>
              </a:ext>
            </a:extLst>
          </p:cNvPr>
          <p:cNvSpPr/>
          <p:nvPr/>
        </p:nvSpPr>
        <p:spPr>
          <a:xfrm>
            <a:off x="747333" y="5630423"/>
            <a:ext cx="829906" cy="1433246"/>
          </a:xfrm>
          <a:prstGeom prst="rect">
            <a:avLst/>
          </a:prstGeom>
          <a:solidFill>
            <a:srgbClr val="A828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/>
              <a:t>Variable de </a:t>
            </a:r>
            <a:r>
              <a:rPr lang="es-MX" sz="1050" dirty="0" err="1"/>
              <a:t>Stabel</a:t>
            </a:r>
            <a:r>
              <a:rPr lang="es-MX" sz="1050" dirty="0"/>
              <a:t> </a:t>
            </a:r>
            <a:r>
              <a:rPr lang="es-MX" sz="1050" dirty="0" err="1"/>
              <a:t>Cruise</a:t>
            </a:r>
            <a:endParaRPr lang="es-MX" sz="1050" dirty="0"/>
          </a:p>
        </p:txBody>
      </p:sp>
      <p:sp>
        <p:nvSpPr>
          <p:cNvPr id="13" name="!!c28">
            <a:extLst>
              <a:ext uri="{FF2B5EF4-FFF2-40B4-BE49-F238E27FC236}">
                <a16:creationId xmlns:a16="http://schemas.microsoft.com/office/drawing/2014/main" id="{E078B719-3BB9-7F41-3801-5A32D4C82765}"/>
              </a:ext>
            </a:extLst>
          </p:cNvPr>
          <p:cNvSpPr/>
          <p:nvPr/>
        </p:nvSpPr>
        <p:spPr>
          <a:xfrm>
            <a:off x="4128990" y="5924161"/>
            <a:ext cx="964306" cy="1218869"/>
          </a:xfrm>
          <a:prstGeom prst="rect">
            <a:avLst/>
          </a:prstGeom>
          <a:solidFill>
            <a:srgbClr val="FFA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1050" dirty="0" err="1"/>
              <a:t>Floats</a:t>
            </a:r>
            <a:endParaRPr lang="es-MX" sz="1050" dirty="0"/>
          </a:p>
        </p:txBody>
      </p:sp>
      <p:sp>
        <p:nvSpPr>
          <p:cNvPr id="14" name="c25">
            <a:extLst>
              <a:ext uri="{FF2B5EF4-FFF2-40B4-BE49-F238E27FC236}">
                <a16:creationId xmlns:a16="http://schemas.microsoft.com/office/drawing/2014/main" id="{96712E82-612F-5F6C-BFAF-4A965D2CC821}"/>
              </a:ext>
            </a:extLst>
          </p:cNvPr>
          <p:cNvSpPr/>
          <p:nvPr/>
        </p:nvSpPr>
        <p:spPr>
          <a:xfrm>
            <a:off x="-1532262" y="6069403"/>
            <a:ext cx="507998" cy="829288"/>
          </a:xfrm>
          <a:prstGeom prst="rect">
            <a:avLst/>
          </a:prstGeom>
          <a:solidFill>
            <a:srgbClr val="F67D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15" name="c2">
            <a:extLst>
              <a:ext uri="{FF2B5EF4-FFF2-40B4-BE49-F238E27FC236}">
                <a16:creationId xmlns:a16="http://schemas.microsoft.com/office/drawing/2014/main" id="{7E080EE6-A120-C92D-C801-6ABC6D5E7CBF}"/>
              </a:ext>
            </a:extLst>
          </p:cNvPr>
          <p:cNvSpPr/>
          <p:nvPr/>
        </p:nvSpPr>
        <p:spPr>
          <a:xfrm>
            <a:off x="-3853849" y="5350538"/>
            <a:ext cx="691549" cy="92859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>
                <a:solidFill>
                  <a:schemeClr val="bg1"/>
                </a:solidFill>
              </a:rPr>
              <a:t>Col2</a:t>
            </a:r>
          </a:p>
        </p:txBody>
      </p:sp>
      <p:sp>
        <p:nvSpPr>
          <p:cNvPr id="16" name="c19">
            <a:extLst>
              <a:ext uri="{FF2B5EF4-FFF2-40B4-BE49-F238E27FC236}">
                <a16:creationId xmlns:a16="http://schemas.microsoft.com/office/drawing/2014/main" id="{5AE14BE3-889F-44E2-868D-BA3FEC61A3F3}"/>
              </a:ext>
            </a:extLst>
          </p:cNvPr>
          <p:cNvSpPr/>
          <p:nvPr/>
        </p:nvSpPr>
        <p:spPr>
          <a:xfrm>
            <a:off x="2471460" y="5922290"/>
            <a:ext cx="585755" cy="1260537"/>
          </a:xfrm>
          <a:prstGeom prst="rect">
            <a:avLst/>
          </a:prstGeom>
          <a:solidFill>
            <a:srgbClr val="0C9C5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Col19</a:t>
            </a:r>
          </a:p>
        </p:txBody>
      </p:sp>
      <p:sp>
        <p:nvSpPr>
          <p:cNvPr id="17" name="c13">
            <a:extLst>
              <a:ext uri="{FF2B5EF4-FFF2-40B4-BE49-F238E27FC236}">
                <a16:creationId xmlns:a16="http://schemas.microsoft.com/office/drawing/2014/main" id="{A3772EF5-CE38-A0F2-418C-31E60BDD9366}"/>
              </a:ext>
            </a:extLst>
          </p:cNvPr>
          <p:cNvSpPr/>
          <p:nvPr/>
        </p:nvSpPr>
        <p:spPr>
          <a:xfrm>
            <a:off x="7361540" y="6020002"/>
            <a:ext cx="861703" cy="1071455"/>
          </a:xfrm>
          <a:prstGeom prst="rect">
            <a:avLst/>
          </a:prstGeom>
          <a:solidFill>
            <a:srgbClr val="619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Col13</a:t>
            </a:r>
          </a:p>
        </p:txBody>
      </p:sp>
      <p:sp>
        <p:nvSpPr>
          <p:cNvPr id="18" name="Bevel 17">
            <a:extLst>
              <a:ext uri="{FF2B5EF4-FFF2-40B4-BE49-F238E27FC236}">
                <a16:creationId xmlns:a16="http://schemas.microsoft.com/office/drawing/2014/main" id="{A76E3061-7683-EAFF-1DC8-F7DE71D1E1DE}"/>
              </a:ext>
            </a:extLst>
          </p:cNvPr>
          <p:cNvSpPr>
            <a:spLocks noChangeAspect="1"/>
          </p:cNvSpPr>
          <p:nvPr/>
        </p:nvSpPr>
        <p:spPr>
          <a:xfrm>
            <a:off x="7897955" y="1790519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4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19" name="Bevel 18">
            <a:extLst>
              <a:ext uri="{FF2B5EF4-FFF2-40B4-BE49-F238E27FC236}">
                <a16:creationId xmlns:a16="http://schemas.microsoft.com/office/drawing/2014/main" id="{096C2A01-E03F-DB8B-8ABC-C3226330D6CE}"/>
              </a:ext>
            </a:extLst>
          </p:cNvPr>
          <p:cNvSpPr>
            <a:spLocks noChangeAspect="1"/>
          </p:cNvSpPr>
          <p:nvPr/>
        </p:nvSpPr>
        <p:spPr>
          <a:xfrm>
            <a:off x="9447898" y="1768745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8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4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1C8F1-9679-94D2-9C16-FA9B7C94D205}"/>
              </a:ext>
            </a:extLst>
          </p:cNvPr>
          <p:cNvSpPr txBox="1"/>
          <p:nvPr/>
        </p:nvSpPr>
        <p:spPr>
          <a:xfrm>
            <a:off x="9418146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21" name="Google Shape;1484;p38">
            <a:extLst>
              <a:ext uri="{FF2B5EF4-FFF2-40B4-BE49-F238E27FC236}">
                <a16:creationId xmlns:a16="http://schemas.microsoft.com/office/drawing/2014/main" id="{28D4C939-1BC1-9C34-A233-7A086488FDDB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16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38183" y="-2883778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3620109" y="1793727"/>
            <a:ext cx="1982067" cy="19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7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1697950" y="1794406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A9273D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3BFC7A65-7657-1C11-84DF-5B4E6201B8EB}"/>
              </a:ext>
            </a:extLst>
          </p:cNvPr>
          <p:cNvSpPr>
            <a:spLocks noChangeAspect="1"/>
          </p:cNvSpPr>
          <p:nvPr/>
        </p:nvSpPr>
        <p:spPr>
          <a:xfrm>
            <a:off x="6009957" y="1773695"/>
            <a:ext cx="1441503" cy="144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9D15263E-7817-BAE9-E4D9-C5E0C8108538}"/>
              </a:ext>
            </a:extLst>
          </p:cNvPr>
          <p:cNvSpPr>
            <a:spLocks noChangeAspect="1"/>
          </p:cNvSpPr>
          <p:nvPr/>
        </p:nvSpPr>
        <p:spPr>
          <a:xfrm>
            <a:off x="7895739" y="1793727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172665" y="1793727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8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4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06715" y="1301143"/>
            <a:ext cx="1431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705511" y="1297230"/>
            <a:ext cx="142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BC52A0-801E-8BE2-4FBB-CB43C9E169FD}"/>
              </a:ext>
            </a:extLst>
          </p:cNvPr>
          <p:cNvSpPr txBox="1"/>
          <p:nvPr/>
        </p:nvSpPr>
        <p:spPr>
          <a:xfrm>
            <a:off x="3465089" y="3950216"/>
            <a:ext cx="22061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learning rate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Max depth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Mayor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número</a:t>
            </a:r>
            <a:endParaRPr lang="en-US" sz="1100" dirty="0">
              <a:latin typeface="Poppins" pitchFamily="2" charset="77"/>
              <a:cs typeface="Poppins" pitchFamily="2" charset="77"/>
            </a:endParaRP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" pitchFamily="2" charset="77"/>
                <a:cs typeface="Poppins" pitchFamily="2" charset="77"/>
              </a:rPr>
              <a:t>Scale_pos_weight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: 180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el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Number of Boosting Rounds</a:t>
            </a:r>
          </a:p>
          <a:p>
            <a:pPr algn="ctr"/>
            <a:endParaRPr lang="en-MX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810EC5-D9E8-38E1-18D6-5C8581EC5E5C}"/>
              </a:ext>
            </a:extLst>
          </p:cNvPr>
          <p:cNvSpPr txBox="1"/>
          <p:nvPr/>
        </p:nvSpPr>
        <p:spPr>
          <a:xfrm>
            <a:off x="-1479484" y="131410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75BD1-42EA-961B-41EC-31A59FF75448}"/>
              </a:ext>
            </a:extLst>
          </p:cNvPr>
          <p:cNvSpPr txBox="1"/>
          <p:nvPr/>
        </p:nvSpPr>
        <p:spPr>
          <a:xfrm>
            <a:off x="9432531" y="1316565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15" name="Bevel 14">
            <a:extLst>
              <a:ext uri="{FF2B5EF4-FFF2-40B4-BE49-F238E27FC236}">
                <a16:creationId xmlns:a16="http://schemas.microsoft.com/office/drawing/2014/main" id="{DB0A1885-034A-0E4B-F95A-0B5E8FA7D15F}"/>
              </a:ext>
            </a:extLst>
          </p:cNvPr>
          <p:cNvSpPr>
            <a:spLocks noChangeAspect="1"/>
          </p:cNvSpPr>
          <p:nvPr/>
        </p:nvSpPr>
        <p:spPr>
          <a:xfrm>
            <a:off x="-1423753" y="1752077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4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16" name="Bevel 15">
            <a:extLst>
              <a:ext uri="{FF2B5EF4-FFF2-40B4-BE49-F238E27FC236}">
                <a16:creationId xmlns:a16="http://schemas.microsoft.com/office/drawing/2014/main" id="{7BEBBA59-36ED-047F-D437-BE70B6DA7AE0}"/>
              </a:ext>
            </a:extLst>
          </p:cNvPr>
          <p:cNvSpPr>
            <a:spLocks noChangeAspect="1"/>
          </p:cNvSpPr>
          <p:nvPr/>
        </p:nvSpPr>
        <p:spPr>
          <a:xfrm>
            <a:off x="9462283" y="1752077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4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17" name="Google Shape;1484;p38">
            <a:extLst>
              <a:ext uri="{FF2B5EF4-FFF2-40B4-BE49-F238E27FC236}">
                <a16:creationId xmlns:a16="http://schemas.microsoft.com/office/drawing/2014/main" id="{8F98EB94-D029-69B9-A812-9196836E48B4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75531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31308" y="-2890653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237A76E3-2817-07CF-C815-7C6B711658F1}"/>
              </a:ext>
            </a:extLst>
          </p:cNvPr>
          <p:cNvSpPr txBox="1">
            <a:spLocks/>
          </p:cNvSpPr>
          <p:nvPr/>
        </p:nvSpPr>
        <p:spPr>
          <a:xfrm>
            <a:off x="56673" y="45365"/>
            <a:ext cx="481011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>
                <a:solidFill>
                  <a:schemeClr val="bg2"/>
                </a:solidFill>
                <a:latin typeface="IBM Plex Mono" panose="020B0509050203000203" pitchFamily="49" charset="77"/>
              </a:rPr>
              <a:t>5</a:t>
            </a:r>
          </a:p>
        </p:txBody>
      </p: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6006748" y="1789774"/>
            <a:ext cx="1440000" cy="1438498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8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3578869" y="1782380"/>
            <a:ext cx="1982068" cy="19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A9273D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6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023AC5D8-C824-FD12-E8D3-553A972C61BE}"/>
              </a:ext>
            </a:extLst>
          </p:cNvPr>
          <p:cNvSpPr>
            <a:spLocks noChangeAspect="1"/>
          </p:cNvSpPr>
          <p:nvPr/>
        </p:nvSpPr>
        <p:spPr>
          <a:xfrm>
            <a:off x="164324" y="1802618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40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3BFC7A65-7657-1C11-84DF-5B4E6201B8EB}"/>
              </a:ext>
            </a:extLst>
          </p:cNvPr>
          <p:cNvSpPr>
            <a:spLocks noChangeAspect="1"/>
          </p:cNvSpPr>
          <p:nvPr/>
        </p:nvSpPr>
        <p:spPr>
          <a:xfrm>
            <a:off x="7894258" y="1786253"/>
            <a:ext cx="1081127" cy="108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1699160" y="1787547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7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06748" y="1301143"/>
            <a:ext cx="1438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705865" y="1297230"/>
            <a:ext cx="143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79C53A45-6B9F-7298-19B9-4272560D1978}"/>
              </a:ext>
            </a:extLst>
          </p:cNvPr>
          <p:cNvSpPr txBox="1"/>
          <p:nvPr/>
        </p:nvSpPr>
        <p:spPr>
          <a:xfrm>
            <a:off x="-1439865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690A96A5-D760-443A-F532-5B9157F8DC05}"/>
              </a:ext>
            </a:extLst>
          </p:cNvPr>
          <p:cNvSpPr txBox="1"/>
          <p:nvPr/>
        </p:nvSpPr>
        <p:spPr>
          <a:xfrm>
            <a:off x="3089644" y="3837199"/>
            <a:ext cx="2952271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>
                <a:latin typeface="Poppins" pitchFamily="2" charset="77"/>
                <a:cs typeface="Poppins" pitchFamily="2" charset="77"/>
              </a:rPr>
              <a:t> learning rate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>
                <a:latin typeface="Poppins" pitchFamily="2" charset="77"/>
                <a:cs typeface="Poppins" pitchFamily="2" charset="77"/>
              </a:rPr>
              <a:t> Max depth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scale_pos_weight</a:t>
            </a:r>
            <a:endParaRPr lang="en-US" sz="1100">
              <a:latin typeface="Poppins" pitchFamily="2" charset="77"/>
              <a:cs typeface="Poppins" pitchFamily="2" charset="77"/>
            </a:endParaRP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mantuvo</a:t>
            </a:r>
            <a:r>
              <a:rPr lang="en-US" sz="110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el</a:t>
            </a:r>
            <a:r>
              <a:rPr lang="en-US" sz="1100">
                <a:latin typeface="Poppins" pitchFamily="2" charset="77"/>
                <a:cs typeface="Poppins" pitchFamily="2" charset="77"/>
              </a:rPr>
              <a:t> Number of Boosting Rounds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añadió</a:t>
            </a:r>
            <a:r>
              <a:rPr lang="en-US" sz="110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configuración</a:t>
            </a:r>
            <a:r>
              <a:rPr lang="en-US" sz="1100">
                <a:latin typeface="Poppins" pitchFamily="2" charset="77"/>
                <a:cs typeface="Poppins" pitchFamily="2" charset="77"/>
              </a:rPr>
              <a:t> de Lambda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>
                <a:latin typeface="Poppins" pitchFamily="2" charset="77"/>
                <a:cs typeface="Poppins" pitchFamily="2" charset="77"/>
              </a:rPr>
              <a:t>Se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añadió</a:t>
            </a:r>
            <a:r>
              <a:rPr lang="en-US" sz="110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err="1">
                <a:latin typeface="Poppins" pitchFamily="2" charset="77"/>
                <a:cs typeface="Poppins" pitchFamily="2" charset="77"/>
              </a:rPr>
              <a:t>configuracion</a:t>
            </a:r>
            <a:r>
              <a:rPr lang="en-US" sz="1100">
                <a:latin typeface="Poppins" pitchFamily="2" charset="77"/>
                <a:cs typeface="Poppins" pitchFamily="2" charset="77"/>
              </a:rPr>
              <a:t> de Alpha</a:t>
            </a:r>
          </a:p>
          <a:p>
            <a:pPr algn="ctr"/>
            <a:endParaRPr lang="en-MX" sz="120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C21D113E-7798-FEF3-7AF9-470CBF619FB9}"/>
              </a:ext>
            </a:extLst>
          </p:cNvPr>
          <p:cNvSpPr>
            <a:spLocks noChangeAspect="1"/>
          </p:cNvSpPr>
          <p:nvPr/>
        </p:nvSpPr>
        <p:spPr>
          <a:xfrm>
            <a:off x="-1376619" y="1774637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BC8C4-284A-11D2-9F7F-1AE948098F75}"/>
              </a:ext>
            </a:extLst>
          </p:cNvPr>
          <p:cNvSpPr txBox="1"/>
          <p:nvPr/>
        </p:nvSpPr>
        <p:spPr>
          <a:xfrm>
            <a:off x="9415330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13" name="Bevel 12">
            <a:extLst>
              <a:ext uri="{FF2B5EF4-FFF2-40B4-BE49-F238E27FC236}">
                <a16:creationId xmlns:a16="http://schemas.microsoft.com/office/drawing/2014/main" id="{3201FBC4-7E37-D095-41EE-21C502451BB8}"/>
              </a:ext>
            </a:extLst>
          </p:cNvPr>
          <p:cNvSpPr>
            <a:spLocks noChangeAspect="1"/>
          </p:cNvSpPr>
          <p:nvPr/>
        </p:nvSpPr>
        <p:spPr>
          <a:xfrm>
            <a:off x="9478576" y="1774637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</p:spTree>
    <p:extLst>
      <p:ext uri="{BB962C8B-B14F-4D97-AF65-F5344CB8AC3E}">
        <p14:creationId xmlns:p14="http://schemas.microsoft.com/office/powerpoint/2010/main" val="1548124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31308" y="-2890653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7900300" y="1785118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8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6032394" y="1785118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A9273D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023AC5D8-C824-FD12-E8D3-553A972C61BE}"/>
              </a:ext>
            </a:extLst>
          </p:cNvPr>
          <p:cNvSpPr>
            <a:spLocks noChangeAspect="1"/>
          </p:cNvSpPr>
          <p:nvPr/>
        </p:nvSpPr>
        <p:spPr>
          <a:xfrm>
            <a:off x="1709003" y="1785118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9D15263E-7817-BAE9-E4D9-C5E0C8108538}"/>
              </a:ext>
            </a:extLst>
          </p:cNvPr>
          <p:cNvSpPr>
            <a:spLocks noChangeAspect="1"/>
          </p:cNvSpPr>
          <p:nvPr/>
        </p:nvSpPr>
        <p:spPr>
          <a:xfrm>
            <a:off x="158865" y="1785118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4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3620109" y="1785118"/>
            <a:ext cx="1982068" cy="19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7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32394" y="1301143"/>
            <a:ext cx="1412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709003" y="1297230"/>
            <a:ext cx="1432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79C53A45-6B9F-7298-19B9-4272560D1978}"/>
              </a:ext>
            </a:extLst>
          </p:cNvPr>
          <p:cNvSpPr txBox="1"/>
          <p:nvPr/>
        </p:nvSpPr>
        <p:spPr>
          <a:xfrm>
            <a:off x="-1415431" y="1311841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690A96A5-D760-443A-F532-5B9157F8DC05}"/>
              </a:ext>
            </a:extLst>
          </p:cNvPr>
          <p:cNvSpPr txBox="1"/>
          <p:nvPr/>
        </p:nvSpPr>
        <p:spPr>
          <a:xfrm>
            <a:off x="3391613" y="3950216"/>
            <a:ext cx="25471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" pitchFamily="2" charset="77"/>
                <a:cs typeface="Poppins" pitchFamily="2" charset="77"/>
              </a:rPr>
              <a:t>Normalización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(entrada)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4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capas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densas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(256 la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más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grande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)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Poppins" pitchFamily="2" charset="77"/>
                <a:cs typeface="Poppins" pitchFamily="2" charset="77"/>
              </a:rPr>
              <a:t>Capa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de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salida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 (act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sigmoide</a:t>
            </a:r>
            <a:r>
              <a:rPr lang="en-US" sz="1100" dirty="0">
                <a:latin typeface="Poppins" pitchFamily="2" charset="77"/>
                <a:cs typeface="Poppins" pitchFamily="2" charset="77"/>
              </a:rPr>
              <a:t>)</a:t>
            </a: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40 </a:t>
            </a:r>
            <a:r>
              <a:rPr lang="en-US" sz="1100" dirty="0" err="1">
                <a:latin typeface="Poppins" pitchFamily="2" charset="77"/>
                <a:cs typeface="Poppins" pitchFamily="2" charset="77"/>
              </a:rPr>
              <a:t>épocas</a:t>
            </a:r>
            <a:endParaRPr lang="en-US" sz="1100" dirty="0">
              <a:latin typeface="Poppins" pitchFamily="2" charset="77"/>
              <a:cs typeface="Poppins" pitchFamily="2" charset="77"/>
            </a:endParaRPr>
          </a:p>
          <a:p>
            <a:pPr marL="171450" indent="-171450" algn="ctr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Poppins" pitchFamily="2" charset="77"/>
                <a:cs typeface="Poppins" pitchFamily="2" charset="77"/>
              </a:rPr>
              <a:t>Batch: 32, op: Adam</a:t>
            </a:r>
            <a:endParaRPr lang="en-MX" sz="1200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F43975AC-FE76-6D4D-FD61-B6AA3870FAD0}"/>
              </a:ext>
            </a:extLst>
          </p:cNvPr>
          <p:cNvSpPr>
            <a:spLocks noChangeAspect="1"/>
          </p:cNvSpPr>
          <p:nvPr/>
        </p:nvSpPr>
        <p:spPr>
          <a:xfrm>
            <a:off x="-1388497" y="1769790"/>
            <a:ext cx="1081127" cy="108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05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22CC1-2969-1DED-94BB-7ACDAF4AC89D}"/>
              </a:ext>
            </a:extLst>
          </p:cNvPr>
          <p:cNvSpPr txBox="1"/>
          <p:nvPr/>
        </p:nvSpPr>
        <p:spPr>
          <a:xfrm>
            <a:off x="9429587" y="1311841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13" name="Bevel 12">
            <a:extLst>
              <a:ext uri="{FF2B5EF4-FFF2-40B4-BE49-F238E27FC236}">
                <a16:creationId xmlns:a16="http://schemas.microsoft.com/office/drawing/2014/main" id="{9F6ECC98-931D-2262-5030-D8DE5C8F3992}"/>
              </a:ext>
            </a:extLst>
          </p:cNvPr>
          <p:cNvSpPr>
            <a:spLocks noChangeAspect="1"/>
          </p:cNvSpPr>
          <p:nvPr/>
        </p:nvSpPr>
        <p:spPr>
          <a:xfrm>
            <a:off x="9456521" y="1769790"/>
            <a:ext cx="1081127" cy="108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05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14" name="Google Shape;1484;p38">
            <a:extLst>
              <a:ext uri="{FF2B5EF4-FFF2-40B4-BE49-F238E27FC236}">
                <a16:creationId xmlns:a16="http://schemas.microsoft.com/office/drawing/2014/main" id="{130BEB92-C447-668A-C6E9-598A4A0F69E9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09564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6" name="Google Shape;1546;p40"/>
          <p:cNvGrpSpPr/>
          <p:nvPr/>
        </p:nvGrpSpPr>
        <p:grpSpPr>
          <a:xfrm>
            <a:off x="-2731308" y="-2890653"/>
            <a:ext cx="8164418" cy="6343459"/>
            <a:chOff x="-2613417" y="-2806210"/>
            <a:chExt cx="8164418" cy="6343459"/>
          </a:xfrm>
        </p:grpSpPr>
        <p:grpSp>
          <p:nvGrpSpPr>
            <p:cNvPr id="1547" name="Google Shape;1547;p40"/>
            <p:cNvGrpSpPr/>
            <p:nvPr/>
          </p:nvGrpSpPr>
          <p:grpSpPr>
            <a:xfrm>
              <a:off x="-2613417" y="-2806210"/>
              <a:ext cx="8164418" cy="6343459"/>
              <a:chOff x="-2613417" y="-2806210"/>
              <a:chExt cx="8164418" cy="6343459"/>
            </a:xfrm>
          </p:grpSpPr>
          <p:grpSp>
            <p:nvGrpSpPr>
              <p:cNvPr id="1548" name="Google Shape;1548;p40"/>
              <p:cNvGrpSpPr/>
              <p:nvPr/>
            </p:nvGrpSpPr>
            <p:grpSpPr>
              <a:xfrm>
                <a:off x="-191059" y="95963"/>
                <a:ext cx="1538562" cy="971589"/>
                <a:chOff x="-191059" y="95963"/>
                <a:chExt cx="1538562" cy="971589"/>
              </a:xfrm>
            </p:grpSpPr>
            <p:grpSp>
              <p:nvGrpSpPr>
                <p:cNvPr id="1549" name="Google Shape;1549;p40"/>
                <p:cNvGrpSpPr/>
                <p:nvPr/>
              </p:nvGrpSpPr>
              <p:grpSpPr>
                <a:xfrm>
                  <a:off x="-191059" y="201619"/>
                  <a:ext cx="904284" cy="865933"/>
                  <a:chOff x="2038491" y="-937756"/>
                  <a:chExt cx="904284" cy="865933"/>
                </a:xfrm>
              </p:grpSpPr>
              <p:grpSp>
                <p:nvGrpSpPr>
                  <p:cNvPr id="1550" name="Google Shape;1550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1" name="Google Shape;1551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2" name="Google Shape;1552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3" name="Google Shape;1553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4" name="Google Shape;1554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5" name="Google Shape;1555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56" name="Google Shape;1556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57" name="Google Shape;1557;p40"/>
                <p:cNvGrpSpPr/>
                <p:nvPr/>
              </p:nvGrpSpPr>
              <p:grpSpPr>
                <a:xfrm>
                  <a:off x="584533" y="9596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58" name="Google Shape;1558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59" name="Google Shape;1559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0" name="Google Shape;1560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1" name="Google Shape;1561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2" name="Google Shape;1562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3" name="Google Shape;1563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64" name="Google Shape;1564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65" name="Google Shape;1565;p40"/>
                <p:cNvGrpSpPr/>
                <p:nvPr/>
              </p:nvGrpSpPr>
              <p:grpSpPr>
                <a:xfrm>
                  <a:off x="530445" y="481913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66" name="Google Shape;1566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67" name="Google Shape;1567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8" name="Google Shape;1568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9" name="Google Shape;1569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0" name="Google Shape;1570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1" name="Google Shape;1571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72" name="Google Shape;1572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573" name="Google Shape;1573;p40"/>
                <p:cNvGrpSpPr/>
                <p:nvPr/>
              </p:nvGrpSpPr>
              <p:grpSpPr>
                <a:xfrm>
                  <a:off x="874020" y="312788"/>
                  <a:ext cx="473483" cy="453403"/>
                  <a:chOff x="2038491" y="-937756"/>
                  <a:chExt cx="904284" cy="865933"/>
                </a:xfrm>
              </p:grpSpPr>
              <p:grpSp>
                <p:nvGrpSpPr>
                  <p:cNvPr id="1574" name="Google Shape;1574;p40"/>
                  <p:cNvGrpSpPr/>
                  <p:nvPr/>
                </p:nvGrpSpPr>
                <p:grpSpPr>
                  <a:xfrm>
                    <a:off x="2096570" y="-863491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575" name="Google Shape;1575;p40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6" name="Google Shape;1576;p40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7" name="Google Shape;1577;p40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8" name="Google Shape;1578;p40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9" name="Google Shape;1579;p40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>
                            <a:alpha val="46820"/>
                          </a:schemeClr>
                        </a:gs>
                        <a:gs pos="22000">
                          <a:schemeClr val="lt1">
                            <a:alpha val="46820"/>
                          </a:schemeClr>
                        </a:gs>
                        <a:gs pos="45000">
                          <a:srgbClr val="FFFFFF">
                            <a:alpha val="0"/>
                            <a:alpha val="46820"/>
                          </a:srgbClr>
                        </a:gs>
                        <a:gs pos="100000">
                          <a:srgbClr val="0C0A9E">
                            <a:alpha val="50196"/>
                            <a:alpha val="46820"/>
                          </a:srgbClr>
                        </a:gs>
                      </a:gsLst>
                      <a:lin ang="2698631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580" name="Google Shape;1580;p40"/>
                  <p:cNvSpPr/>
                  <p:nvPr/>
                </p:nvSpPr>
                <p:spPr>
                  <a:xfrm>
                    <a:off x="2038491" y="-937756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0C0A9E">
                          <a:alpha val="20000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581" name="Google Shape;1581;p40"/>
              <p:cNvGrpSpPr/>
              <p:nvPr/>
            </p:nvGrpSpPr>
            <p:grpSpPr>
              <a:xfrm rot="-7479050">
                <a:off x="-2051246" y="-1642948"/>
                <a:ext cx="4889863" cy="3931229"/>
                <a:chOff x="7103825" y="-713112"/>
                <a:chExt cx="3785226" cy="3043150"/>
              </a:xfrm>
            </p:grpSpPr>
            <p:sp>
              <p:nvSpPr>
                <p:cNvPr id="1582" name="Google Shape;1582;p40"/>
                <p:cNvSpPr/>
                <p:nvPr/>
              </p:nvSpPr>
              <p:spPr>
                <a:xfrm rot="-3600017">
                  <a:off x="7761095" y="-21"/>
                  <a:ext cx="2152450" cy="1864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700006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pic>
              <p:nvPicPr>
                <p:cNvPr id="1583" name="Google Shape;1583;p4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t="17657" b="17663"/>
                <a:stretch/>
              </p:blipFill>
              <p:spPr>
                <a:xfrm>
                  <a:off x="7103825" y="-713112"/>
                  <a:ext cx="3785226" cy="288897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1584" name="Google Shape;1584;p40"/>
              <p:cNvGrpSpPr/>
              <p:nvPr/>
            </p:nvGrpSpPr>
            <p:grpSpPr>
              <a:xfrm>
                <a:off x="-640220" y="-2653973"/>
                <a:ext cx="6191222" cy="6191222"/>
                <a:chOff x="-640220" y="-2502423"/>
                <a:chExt cx="6191222" cy="6191222"/>
              </a:xfrm>
            </p:grpSpPr>
            <p:sp>
              <p:nvSpPr>
                <p:cNvPr id="1585" name="Google Shape;1585;p40"/>
                <p:cNvSpPr/>
                <p:nvPr/>
              </p:nvSpPr>
              <p:spPr>
                <a:xfrm rot="-8100000">
                  <a:off x="452224" y="-1781500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6" name="Google Shape;1586;p40"/>
                <p:cNvSpPr/>
                <p:nvPr/>
              </p:nvSpPr>
              <p:spPr>
                <a:xfrm rot="-8100000">
                  <a:off x="83608" y="-617740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7" name="Google Shape;1587;p40"/>
            <p:cNvGrpSpPr/>
            <p:nvPr/>
          </p:nvGrpSpPr>
          <p:grpSpPr>
            <a:xfrm>
              <a:off x="-12" y="-195650"/>
              <a:ext cx="439200" cy="439100"/>
              <a:chOff x="1101075" y="2142375"/>
              <a:chExt cx="439200" cy="439100"/>
            </a:xfrm>
          </p:grpSpPr>
          <p:sp>
            <p:nvSpPr>
              <p:cNvPr id="1588" name="Google Shape;1588;p4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90" name="Google Shape;1590;p40"/>
          <p:cNvGrpSpPr/>
          <p:nvPr/>
        </p:nvGrpSpPr>
        <p:grpSpPr>
          <a:xfrm>
            <a:off x="5336810" y="2918285"/>
            <a:ext cx="4965485" cy="3590367"/>
            <a:chOff x="4452944" y="2184175"/>
            <a:chExt cx="5765856" cy="4103650"/>
          </a:xfrm>
        </p:grpSpPr>
        <p:pic>
          <p:nvPicPr>
            <p:cNvPr id="1591" name="Google Shape;1591;p40"/>
            <p:cNvPicPr preferRelativeResize="0"/>
            <p:nvPr/>
          </p:nvPicPr>
          <p:blipFill rotWithShape="1">
            <a:blip r:embed="rId4">
              <a:alphaModFix/>
            </a:blip>
            <a:srcRect l="16960" t="24718" r="7121" b="26177"/>
            <a:stretch/>
          </p:blipFill>
          <p:spPr>
            <a:xfrm rot="-5400000" flipH="1">
              <a:off x="6600975" y="2670000"/>
              <a:ext cx="4103650" cy="3132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2" name="Google Shape;1592;p40"/>
            <p:cNvGrpSpPr/>
            <p:nvPr/>
          </p:nvGrpSpPr>
          <p:grpSpPr>
            <a:xfrm rot="-5400000" flipH="1">
              <a:off x="8074852" y="4089881"/>
              <a:ext cx="1478405" cy="1186772"/>
              <a:chOff x="7945225" y="4302000"/>
              <a:chExt cx="904666" cy="726121"/>
            </a:xfrm>
          </p:grpSpPr>
          <p:sp>
            <p:nvSpPr>
              <p:cNvPr id="1593" name="Google Shape;159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96" name="Google Shape;1596;p40"/>
            <p:cNvSpPr/>
            <p:nvPr/>
          </p:nvSpPr>
          <p:spPr>
            <a:xfrm rot="-5400000" flipH="1">
              <a:off x="5435889" y="14813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7" name="Google Shape;1597;p40"/>
            <p:cNvGrpSpPr/>
            <p:nvPr/>
          </p:nvGrpSpPr>
          <p:grpSpPr>
            <a:xfrm rot="-5400000" flipH="1">
              <a:off x="7140078" y="3883230"/>
              <a:ext cx="134004" cy="134004"/>
              <a:chOff x="8356813" y="1074288"/>
              <a:chExt cx="351900" cy="351900"/>
            </a:xfrm>
          </p:grpSpPr>
          <p:sp>
            <p:nvSpPr>
              <p:cNvPr id="1598" name="Google Shape;1598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0" name="Google Shape;1600;p40"/>
            <p:cNvGrpSpPr/>
            <p:nvPr/>
          </p:nvGrpSpPr>
          <p:grpSpPr>
            <a:xfrm rot="-5400000" flipH="1">
              <a:off x="6766253" y="3499155"/>
              <a:ext cx="134004" cy="134004"/>
              <a:chOff x="8356813" y="1074288"/>
              <a:chExt cx="351900" cy="351900"/>
            </a:xfrm>
          </p:grpSpPr>
          <p:sp>
            <p:nvSpPr>
              <p:cNvPr id="1601" name="Google Shape;1601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3" name="Google Shape;1603;p40"/>
            <p:cNvSpPr/>
            <p:nvPr/>
          </p:nvSpPr>
          <p:spPr>
            <a:xfrm rot="5400000" flipH="1">
              <a:off x="6561314" y="236813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0"/>
            <p:cNvSpPr/>
            <p:nvPr/>
          </p:nvSpPr>
          <p:spPr>
            <a:xfrm rot="5400000" flipH="1">
              <a:off x="6562398" y="2676948"/>
              <a:ext cx="1902692" cy="406951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5" name="Google Shape;1605;p40"/>
            <p:cNvGrpSpPr/>
            <p:nvPr/>
          </p:nvGrpSpPr>
          <p:grpSpPr>
            <a:xfrm rot="-5400000" flipH="1">
              <a:off x="7404606" y="3451356"/>
              <a:ext cx="582050" cy="582425"/>
              <a:chOff x="959750" y="3039275"/>
              <a:chExt cx="582050" cy="582425"/>
            </a:xfrm>
          </p:grpSpPr>
          <p:sp>
            <p:nvSpPr>
              <p:cNvPr id="1606" name="Google Shape;1606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3" name="Google Shape;1613;p40"/>
            <p:cNvGrpSpPr/>
            <p:nvPr/>
          </p:nvGrpSpPr>
          <p:grpSpPr>
            <a:xfrm rot="-5400000" flipH="1">
              <a:off x="7237650" y="4201057"/>
              <a:ext cx="699928" cy="1651024"/>
              <a:chOff x="8337812" y="3492483"/>
              <a:chExt cx="699928" cy="1651024"/>
            </a:xfrm>
          </p:grpSpPr>
          <p:sp>
            <p:nvSpPr>
              <p:cNvPr id="1614" name="Google Shape;1614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40"/>
            <p:cNvSpPr/>
            <p:nvPr/>
          </p:nvSpPr>
          <p:spPr>
            <a:xfrm rot="147769" flipH="1">
              <a:off x="7025973" y="450498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0"/>
            <p:cNvSpPr/>
            <p:nvPr/>
          </p:nvSpPr>
          <p:spPr>
            <a:xfrm rot="147769" flipH="1">
              <a:off x="6785273" y="4569932"/>
              <a:ext cx="454547" cy="449759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9" name="Google Shape;1619;p40"/>
            <p:cNvGrpSpPr/>
            <p:nvPr/>
          </p:nvGrpSpPr>
          <p:grpSpPr>
            <a:xfrm rot="-5400000" flipH="1">
              <a:off x="5819578" y="4727817"/>
              <a:ext cx="134004" cy="134004"/>
              <a:chOff x="8356813" y="1074288"/>
              <a:chExt cx="351900" cy="351900"/>
            </a:xfrm>
          </p:grpSpPr>
          <p:sp>
            <p:nvSpPr>
              <p:cNvPr id="1620" name="Google Shape;1620;p4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4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40"/>
          <p:cNvGrpSpPr/>
          <p:nvPr/>
        </p:nvGrpSpPr>
        <p:grpSpPr>
          <a:xfrm rot="-5400000" flipH="1">
            <a:off x="8725775" y="3579261"/>
            <a:ext cx="134004" cy="134004"/>
            <a:chOff x="8356813" y="1074288"/>
            <a:chExt cx="351900" cy="351900"/>
          </a:xfrm>
        </p:grpSpPr>
        <p:sp>
          <p:nvSpPr>
            <p:cNvPr id="1625" name="Google Shape;1625;p40"/>
            <p:cNvSpPr/>
            <p:nvPr/>
          </p:nvSpPr>
          <p:spPr>
            <a:xfrm>
              <a:off x="8356813" y="1074288"/>
              <a:ext cx="351900" cy="3519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0"/>
            <p:cNvSpPr/>
            <p:nvPr/>
          </p:nvSpPr>
          <p:spPr>
            <a:xfrm>
              <a:off x="8406497" y="1123972"/>
              <a:ext cx="252600" cy="252600"/>
            </a:xfrm>
            <a:prstGeom prst="ellipse">
              <a:avLst/>
            </a:pr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0"/>
          <p:cNvGrpSpPr/>
          <p:nvPr/>
        </p:nvGrpSpPr>
        <p:grpSpPr>
          <a:xfrm>
            <a:off x="2429755" y="765302"/>
            <a:ext cx="4558967" cy="134100"/>
            <a:chOff x="796100" y="3019701"/>
            <a:chExt cx="4558967" cy="134100"/>
          </a:xfrm>
        </p:grpSpPr>
        <p:sp>
          <p:nvSpPr>
            <p:cNvPr id="1628" name="Google Shape;1628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29" name="Google Shape;1629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30" name="Google Shape;1630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2080;p52">
            <a:extLst>
              <a:ext uri="{FF2B5EF4-FFF2-40B4-BE49-F238E27FC236}">
                <a16:creationId xmlns:a16="http://schemas.microsoft.com/office/drawing/2014/main" id="{E20CB11D-C0FE-3DC2-68E8-B536D5C6B48B}"/>
              </a:ext>
            </a:extLst>
          </p:cNvPr>
          <p:cNvSpPr txBox="1">
            <a:spLocks/>
          </p:cNvSpPr>
          <p:nvPr/>
        </p:nvSpPr>
        <p:spPr>
          <a:xfrm>
            <a:off x="759143" y="11917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algn="ctr"/>
            <a:r>
              <a:rPr lang="en-US" dirty="0" err="1"/>
              <a:t>Modelado</a:t>
            </a:r>
            <a:endParaRPr lang="en-US" dirty="0"/>
          </a:p>
        </p:txBody>
      </p:sp>
      <p:grpSp>
        <p:nvGrpSpPr>
          <p:cNvPr id="9" name="Google Shape;1627;p40">
            <a:extLst>
              <a:ext uri="{FF2B5EF4-FFF2-40B4-BE49-F238E27FC236}">
                <a16:creationId xmlns:a16="http://schemas.microsoft.com/office/drawing/2014/main" id="{CE5FDFBB-036D-B9AF-3113-3D6E1A651EF9}"/>
              </a:ext>
            </a:extLst>
          </p:cNvPr>
          <p:cNvGrpSpPr/>
          <p:nvPr/>
        </p:nvGrpSpPr>
        <p:grpSpPr>
          <a:xfrm rot="10800000">
            <a:off x="2367472" y="766627"/>
            <a:ext cx="4558967" cy="134100"/>
            <a:chOff x="796100" y="3019701"/>
            <a:chExt cx="4558967" cy="134100"/>
          </a:xfrm>
        </p:grpSpPr>
        <p:sp>
          <p:nvSpPr>
            <p:cNvPr id="10" name="Google Shape;1628;p40">
              <a:extLst>
                <a:ext uri="{FF2B5EF4-FFF2-40B4-BE49-F238E27FC236}">
                  <a16:creationId xmlns:a16="http://schemas.microsoft.com/office/drawing/2014/main" id="{30AD38F3-2435-5AA5-E962-8831C011B03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629;p40">
              <a:extLst>
                <a:ext uri="{FF2B5EF4-FFF2-40B4-BE49-F238E27FC236}">
                  <a16:creationId xmlns:a16="http://schemas.microsoft.com/office/drawing/2014/main" id="{0BAAD9A3-3596-503E-833B-48EA0DBADDD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630;p40">
              <a:extLst>
                <a:ext uri="{FF2B5EF4-FFF2-40B4-BE49-F238E27FC236}">
                  <a16:creationId xmlns:a16="http://schemas.microsoft.com/office/drawing/2014/main" id="{8CF8EC35-5F39-A9B1-7AF5-EDF6AD2EE7D2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Bevel 2">
            <a:extLst>
              <a:ext uri="{FF2B5EF4-FFF2-40B4-BE49-F238E27FC236}">
                <a16:creationId xmlns:a16="http://schemas.microsoft.com/office/drawing/2014/main" id="{D4E1078C-1B7C-7ABC-7AC4-F86167C318AE}"/>
              </a:ext>
            </a:extLst>
          </p:cNvPr>
          <p:cNvSpPr>
            <a:spLocks noChangeAspect="1"/>
          </p:cNvSpPr>
          <p:nvPr/>
        </p:nvSpPr>
        <p:spPr>
          <a:xfrm>
            <a:off x="-1392216" y="1768021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8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050" dirty="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4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</p:txBody>
      </p:sp>
      <p:sp>
        <p:nvSpPr>
          <p:cNvPr id="4" name="Bevel 3">
            <a:extLst>
              <a:ext uri="{FF2B5EF4-FFF2-40B4-BE49-F238E27FC236}">
                <a16:creationId xmlns:a16="http://schemas.microsoft.com/office/drawing/2014/main" id="{01D925E1-64B4-3673-C3A4-2FFC854CDC7D}"/>
              </a:ext>
            </a:extLst>
          </p:cNvPr>
          <p:cNvSpPr>
            <a:spLocks noChangeAspect="1"/>
          </p:cNvSpPr>
          <p:nvPr/>
        </p:nvSpPr>
        <p:spPr>
          <a:xfrm>
            <a:off x="7892221" y="1792369"/>
            <a:ext cx="1081128" cy="10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A9273D"/>
              </a:gs>
              <a:gs pos="98000">
                <a:srgbClr val="A9273D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1.2.0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96.51%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63.79%</a:t>
            </a:r>
          </a:p>
        </p:txBody>
      </p:sp>
      <p:sp>
        <p:nvSpPr>
          <p:cNvPr id="6" name="Bevel 5">
            <a:extLst>
              <a:ext uri="{FF2B5EF4-FFF2-40B4-BE49-F238E27FC236}">
                <a16:creationId xmlns:a16="http://schemas.microsoft.com/office/drawing/2014/main" id="{023AC5D8-C824-FD12-E8D3-553A972C61BE}"/>
              </a:ext>
            </a:extLst>
          </p:cNvPr>
          <p:cNvSpPr>
            <a:spLocks noChangeAspect="1"/>
          </p:cNvSpPr>
          <p:nvPr/>
        </p:nvSpPr>
        <p:spPr>
          <a:xfrm>
            <a:off x="3587618" y="1792369"/>
            <a:ext cx="1982068" cy="198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F67C47"/>
              </a:gs>
              <a:gs pos="98000">
                <a:srgbClr val="F67C47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6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1.1.0, 1.2.0</a:t>
            </a:r>
          </a:p>
          <a:p>
            <a:pPr algn="ctr"/>
            <a:endParaRPr lang="en-MX" sz="11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Acc: 98.12%, 97.51%</a:t>
            </a:r>
          </a:p>
          <a:p>
            <a:pPr algn="ctr"/>
            <a:r>
              <a:rPr lang="en-MX" sz="11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Balanced acc: 86.77%, 85.3%</a:t>
            </a:r>
          </a:p>
        </p:txBody>
      </p:sp>
      <p:sp>
        <p:nvSpPr>
          <p:cNvPr id="55" name="Bevel 54">
            <a:extLst>
              <a:ext uri="{FF2B5EF4-FFF2-40B4-BE49-F238E27FC236}">
                <a16:creationId xmlns:a16="http://schemas.microsoft.com/office/drawing/2014/main" id="{3BFC7A65-7657-1C11-84DF-5B4E6201B8EB}"/>
              </a:ext>
            </a:extLst>
          </p:cNvPr>
          <p:cNvSpPr>
            <a:spLocks noChangeAspect="1"/>
          </p:cNvSpPr>
          <p:nvPr/>
        </p:nvSpPr>
        <p:spPr>
          <a:xfrm>
            <a:off x="158865" y="1781547"/>
            <a:ext cx="1081127" cy="1080000"/>
          </a:xfrm>
          <a:prstGeom prst="bevel">
            <a:avLst/>
          </a:prstGeom>
          <a:gradFill flip="none" rotWithShape="1">
            <a:gsLst>
              <a:gs pos="50000">
                <a:schemeClr val="bg1">
                  <a:lumMod val="100000"/>
                </a:schemeClr>
              </a:gs>
              <a:gs pos="0">
                <a:srgbClr val="FFA132"/>
              </a:gs>
              <a:gs pos="98000">
                <a:srgbClr val="FFA132"/>
              </a:gs>
            </a:gsLst>
            <a:lin ang="2700000" scaled="1"/>
            <a:tileRect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1.0.0</a:t>
            </a:r>
          </a:p>
          <a:p>
            <a:pPr algn="ctr"/>
            <a:endParaRPr lang="en-MX" sz="1050">
              <a:solidFill>
                <a:schemeClr val="tx1">
                  <a:lumMod val="50000"/>
                  <a:lumOff val="50000"/>
                </a:schemeClr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96.59%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68.8%</a:t>
            </a:r>
          </a:p>
        </p:txBody>
      </p:sp>
      <p:sp>
        <p:nvSpPr>
          <p:cNvPr id="56" name="Bevel 55">
            <a:extLst>
              <a:ext uri="{FF2B5EF4-FFF2-40B4-BE49-F238E27FC236}">
                <a16:creationId xmlns:a16="http://schemas.microsoft.com/office/drawing/2014/main" id="{9D15263E-7817-BAE9-E4D9-C5E0C8108538}"/>
              </a:ext>
            </a:extLst>
          </p:cNvPr>
          <p:cNvSpPr>
            <a:spLocks noChangeAspect="1"/>
          </p:cNvSpPr>
          <p:nvPr/>
        </p:nvSpPr>
        <p:spPr>
          <a:xfrm>
            <a:off x="1743639" y="1795908"/>
            <a:ext cx="1440000" cy="1438498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A6D6C"/>
              </a:gs>
              <a:gs pos="98000">
                <a:srgbClr val="0A6D6C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1.2.0</a:t>
            </a:r>
          </a:p>
          <a:p>
            <a:pPr algn="ctr"/>
            <a:endParaRPr lang="en-MX" sz="1200" dirty="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77.38%</a:t>
            </a:r>
          </a:p>
          <a:p>
            <a:pPr algn="ctr"/>
            <a:r>
              <a:rPr lang="en-MX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72.64%</a:t>
            </a:r>
          </a:p>
        </p:txBody>
      </p:sp>
      <p:sp>
        <p:nvSpPr>
          <p:cNvPr id="58" name="Bevel 57">
            <a:extLst>
              <a:ext uri="{FF2B5EF4-FFF2-40B4-BE49-F238E27FC236}">
                <a16:creationId xmlns:a16="http://schemas.microsoft.com/office/drawing/2014/main" id="{FB25B6D1-C52B-8CBC-C323-98AF8E714E24}"/>
              </a:ext>
            </a:extLst>
          </p:cNvPr>
          <p:cNvSpPr>
            <a:spLocks noChangeAspect="1"/>
          </p:cNvSpPr>
          <p:nvPr/>
        </p:nvSpPr>
        <p:spPr>
          <a:xfrm>
            <a:off x="6038250" y="1784190"/>
            <a:ext cx="1441504" cy="1440000"/>
          </a:xfrm>
          <a:prstGeom prst="bevel">
            <a:avLst/>
          </a:prstGeom>
          <a:gradFill>
            <a:gsLst>
              <a:gs pos="53000">
                <a:schemeClr val="bg1"/>
              </a:gs>
              <a:gs pos="0">
                <a:srgbClr val="6192FF"/>
              </a:gs>
              <a:gs pos="97000">
                <a:srgbClr val="6192FF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20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Red Neuronal 1.0.0</a:t>
            </a:r>
          </a:p>
          <a:p>
            <a:pPr algn="ctr"/>
            <a:endParaRPr lang="en-MX" sz="120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Acc: 94.26%</a:t>
            </a:r>
          </a:p>
          <a:p>
            <a:pPr algn="ctr"/>
            <a:r>
              <a:rPr lang="en-MX" sz="60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Balanced acc: 83.27%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517DAD3-741B-0B54-BE69-F914FA331B5B}"/>
              </a:ext>
            </a:extLst>
          </p:cNvPr>
          <p:cNvSpPr txBox="1"/>
          <p:nvPr/>
        </p:nvSpPr>
        <p:spPr>
          <a:xfrm>
            <a:off x="3869044" y="1297247"/>
            <a:ext cx="1414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600" b="1" dirty="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Modelo 5, 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5D598E-F8E0-F35D-7F75-1EF3EE2305A2}"/>
              </a:ext>
            </a:extLst>
          </p:cNvPr>
          <p:cNvSpPr txBox="1"/>
          <p:nvPr/>
        </p:nvSpPr>
        <p:spPr>
          <a:xfrm>
            <a:off x="6038250" y="1301143"/>
            <a:ext cx="144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Modelo 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D91F8F-931E-39DE-D5CF-F9F9CCEECC7C}"/>
              </a:ext>
            </a:extLst>
          </p:cNvPr>
          <p:cNvSpPr txBox="1"/>
          <p:nvPr/>
        </p:nvSpPr>
        <p:spPr>
          <a:xfrm>
            <a:off x="1742450" y="1297230"/>
            <a:ext cx="1441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itchFamily="2" charset="77"/>
                <a:cs typeface="Poppins" pitchFamily="2" charset="77"/>
              </a:rPr>
              <a:t>Benchmark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5C7EB3-8D4C-6821-43A4-EFAE29DE9F15}"/>
              </a:ext>
            </a:extLst>
          </p:cNvPr>
          <p:cNvSpPr txBox="1"/>
          <p:nvPr/>
        </p:nvSpPr>
        <p:spPr>
          <a:xfrm>
            <a:off x="133000" y="1303852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1</a:t>
            </a:r>
          </a:p>
        </p:txBody>
      </p:sp>
      <p:sp>
        <p:nvSpPr>
          <p:cNvPr id="1536" name="TextBox 1535">
            <a:extLst>
              <a:ext uri="{FF2B5EF4-FFF2-40B4-BE49-F238E27FC236}">
                <a16:creationId xmlns:a16="http://schemas.microsoft.com/office/drawing/2014/main" id="{9AF3F06F-BF6B-29B7-E7C7-85EE6AFB87DC}"/>
              </a:ext>
            </a:extLst>
          </p:cNvPr>
          <p:cNvSpPr txBox="1"/>
          <p:nvPr/>
        </p:nvSpPr>
        <p:spPr>
          <a:xfrm>
            <a:off x="7860020" y="1308966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3</a:t>
            </a:r>
          </a:p>
        </p:txBody>
      </p:sp>
      <p:sp>
        <p:nvSpPr>
          <p:cNvPr id="1537" name="TextBox 1536">
            <a:extLst>
              <a:ext uri="{FF2B5EF4-FFF2-40B4-BE49-F238E27FC236}">
                <a16:creationId xmlns:a16="http://schemas.microsoft.com/office/drawing/2014/main" id="{79C53A45-6B9F-7298-19B9-4272560D1978}"/>
              </a:ext>
            </a:extLst>
          </p:cNvPr>
          <p:cNvSpPr txBox="1"/>
          <p:nvPr/>
        </p:nvSpPr>
        <p:spPr>
          <a:xfrm>
            <a:off x="-1421968" y="1321298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7" name="Bevel 6">
            <a:extLst>
              <a:ext uri="{FF2B5EF4-FFF2-40B4-BE49-F238E27FC236}">
                <a16:creationId xmlns:a16="http://schemas.microsoft.com/office/drawing/2014/main" id="{2EE0D13B-5012-A8B8-D9AC-E6BE8A577920}"/>
              </a:ext>
            </a:extLst>
          </p:cNvPr>
          <p:cNvSpPr>
            <a:spLocks noChangeAspect="1"/>
          </p:cNvSpPr>
          <p:nvPr/>
        </p:nvSpPr>
        <p:spPr>
          <a:xfrm>
            <a:off x="9457371" y="1768362"/>
            <a:ext cx="1081128" cy="1080000"/>
          </a:xfrm>
          <a:prstGeom prst="bevel">
            <a:avLst/>
          </a:prstGeom>
          <a:gradFill>
            <a:gsLst>
              <a:gs pos="50000">
                <a:schemeClr val="bg1"/>
              </a:gs>
              <a:gs pos="0">
                <a:srgbClr val="079C5B"/>
              </a:gs>
              <a:gs pos="98000">
                <a:srgbClr val="079C5B"/>
              </a:gs>
            </a:gsLst>
            <a:lin ang="2700000" scaled="0"/>
          </a:gra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MX" sz="1050">
                <a:solidFill>
                  <a:schemeClr val="tx1"/>
                </a:solidFill>
                <a:latin typeface="Poppins" pitchFamily="2" charset="77"/>
                <a:cs typeface="Poppins" pitchFamily="2" charset="77"/>
              </a:rPr>
              <a:t>XGBoost 1.1.0</a:t>
            </a:r>
          </a:p>
          <a:p>
            <a:pPr algn="ctr"/>
            <a:endParaRPr lang="en-MX" sz="1050">
              <a:solidFill>
                <a:schemeClr val="tx1"/>
              </a:solidFill>
              <a:latin typeface="Poppins" pitchFamily="2" charset="77"/>
              <a:cs typeface="Poppins" pitchFamily="2" charset="77"/>
            </a:endParaRP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Acc: 97.46%</a:t>
            </a:r>
          </a:p>
          <a:p>
            <a:pPr algn="ctr"/>
            <a:r>
              <a:rPr lang="en-MX" sz="400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Balanced acc: 63%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48BCA-0B3E-1458-31ED-07C9FE2777B1}"/>
              </a:ext>
            </a:extLst>
          </p:cNvPr>
          <p:cNvSpPr txBox="1"/>
          <p:nvPr/>
        </p:nvSpPr>
        <p:spPr>
          <a:xfrm>
            <a:off x="9427619" y="1321639"/>
            <a:ext cx="1140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 sz="1200" b="1">
                <a:solidFill>
                  <a:schemeClr val="tx1">
                    <a:lumMod val="50000"/>
                    <a:lumOff val="50000"/>
                  </a:schemeClr>
                </a:solidFill>
                <a:latin typeface="Poppins" pitchFamily="2" charset="77"/>
                <a:cs typeface="Poppins" pitchFamily="2" charset="77"/>
              </a:rPr>
              <a:t>Modelo 2</a:t>
            </a:r>
          </a:p>
        </p:txBody>
      </p:sp>
      <p:sp>
        <p:nvSpPr>
          <p:cNvPr id="13" name="Google Shape;1484;p38">
            <a:extLst>
              <a:ext uri="{FF2B5EF4-FFF2-40B4-BE49-F238E27FC236}">
                <a16:creationId xmlns:a16="http://schemas.microsoft.com/office/drawing/2014/main" id="{53BD344A-9F36-1D1F-EDAE-F60C7372F82B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62833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848086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52"/>
          <p:cNvSpPr txBox="1">
            <a:spLocks noGrp="1"/>
          </p:cNvSpPr>
          <p:nvPr>
            <p:ph type="title"/>
          </p:nvPr>
        </p:nvSpPr>
        <p:spPr>
          <a:xfrm>
            <a:off x="720000" y="1999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Modelo</a:t>
            </a:r>
            <a:r>
              <a:rPr lang="en" sz="4400" dirty="0"/>
              <a:t> final</a:t>
            </a:r>
            <a:endParaRPr sz="4400" dirty="0"/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99A5389A-2967-4A11-FC5E-626CC8D9011C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17</a:t>
            </a:r>
          </a:p>
        </p:txBody>
      </p:sp>
      <p:grpSp>
        <p:nvGrpSpPr>
          <p:cNvPr id="3" name="Google Shape;1627;p40">
            <a:extLst>
              <a:ext uri="{FF2B5EF4-FFF2-40B4-BE49-F238E27FC236}">
                <a16:creationId xmlns:a16="http://schemas.microsoft.com/office/drawing/2014/main" id="{8B32A796-0376-53B8-4812-1DF5C128CFF0}"/>
              </a:ext>
            </a:extLst>
          </p:cNvPr>
          <p:cNvGrpSpPr/>
          <p:nvPr/>
        </p:nvGrpSpPr>
        <p:grpSpPr>
          <a:xfrm rot="10800000">
            <a:off x="1934335" y="2794807"/>
            <a:ext cx="4558967" cy="134100"/>
            <a:chOff x="796100" y="3019701"/>
            <a:chExt cx="4558967" cy="134100"/>
          </a:xfrm>
        </p:grpSpPr>
        <p:sp>
          <p:nvSpPr>
            <p:cNvPr id="4" name="Google Shape;1628;p40">
              <a:extLst>
                <a:ext uri="{FF2B5EF4-FFF2-40B4-BE49-F238E27FC236}">
                  <a16:creationId xmlns:a16="http://schemas.microsoft.com/office/drawing/2014/main" id="{3728578E-CCC3-BAB8-53C3-EC5946208483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1629;p40">
              <a:extLst>
                <a:ext uri="{FF2B5EF4-FFF2-40B4-BE49-F238E27FC236}">
                  <a16:creationId xmlns:a16="http://schemas.microsoft.com/office/drawing/2014/main" id="{11C10FD6-EDB4-38F9-BDF9-A9BBF508C7F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630;p40">
              <a:extLst>
                <a:ext uri="{FF2B5EF4-FFF2-40B4-BE49-F238E27FC236}">
                  <a16:creationId xmlns:a16="http://schemas.microsoft.com/office/drawing/2014/main" id="{56D9D5D2-FFCA-BE01-AB06-7EC6C2814F4E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627;p40">
            <a:extLst>
              <a:ext uri="{FF2B5EF4-FFF2-40B4-BE49-F238E27FC236}">
                <a16:creationId xmlns:a16="http://schemas.microsoft.com/office/drawing/2014/main" id="{130A917C-4FAF-EA3A-11DF-02BA806B1C25}"/>
              </a:ext>
            </a:extLst>
          </p:cNvPr>
          <p:cNvGrpSpPr/>
          <p:nvPr/>
        </p:nvGrpSpPr>
        <p:grpSpPr>
          <a:xfrm>
            <a:off x="2620510" y="2794808"/>
            <a:ext cx="4558967" cy="134100"/>
            <a:chOff x="796100" y="3019701"/>
            <a:chExt cx="4558967" cy="134100"/>
          </a:xfrm>
        </p:grpSpPr>
        <p:sp>
          <p:nvSpPr>
            <p:cNvPr id="8" name="Google Shape;1628;p40">
              <a:extLst>
                <a:ext uri="{FF2B5EF4-FFF2-40B4-BE49-F238E27FC236}">
                  <a16:creationId xmlns:a16="http://schemas.microsoft.com/office/drawing/2014/main" id="{6E7090A1-795A-180D-1B06-11F9DF689E06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629;p40">
              <a:extLst>
                <a:ext uri="{FF2B5EF4-FFF2-40B4-BE49-F238E27FC236}">
                  <a16:creationId xmlns:a16="http://schemas.microsoft.com/office/drawing/2014/main" id="{49D0FE12-DAAA-B23D-F9BE-1CE62F8F78E1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630;p40">
              <a:extLst>
                <a:ext uri="{FF2B5EF4-FFF2-40B4-BE49-F238E27FC236}">
                  <a16:creationId xmlns:a16="http://schemas.microsoft.com/office/drawing/2014/main" id="{72607831-7C01-C98E-683F-DF9A7BA6A13C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06563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rupo 1823">
            <a:extLst>
              <a:ext uri="{FF2B5EF4-FFF2-40B4-BE49-F238E27FC236}">
                <a16:creationId xmlns:a16="http://schemas.microsoft.com/office/drawing/2014/main" id="{B89049C9-44C5-077E-9F48-ACC34195D81C}"/>
              </a:ext>
            </a:extLst>
          </p:cNvPr>
          <p:cNvGrpSpPr/>
          <p:nvPr/>
        </p:nvGrpSpPr>
        <p:grpSpPr>
          <a:xfrm>
            <a:off x="1821218" y="293585"/>
            <a:ext cx="5501564" cy="4556330"/>
            <a:chOff x="2829576" y="723787"/>
            <a:chExt cx="6532847" cy="5410426"/>
          </a:xfrm>
        </p:grpSpPr>
        <p:cxnSp>
          <p:nvCxnSpPr>
            <p:cNvPr id="1825" name="Conector recto 1824">
              <a:extLst>
                <a:ext uri="{FF2B5EF4-FFF2-40B4-BE49-F238E27FC236}">
                  <a16:creationId xmlns:a16="http://schemas.microsoft.com/office/drawing/2014/main" id="{48371D9F-90D0-C479-824E-0F641E4B6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Conector recto 1825">
              <a:extLst>
                <a:ext uri="{FF2B5EF4-FFF2-40B4-BE49-F238E27FC236}">
                  <a16:creationId xmlns:a16="http://schemas.microsoft.com/office/drawing/2014/main" id="{9EADE8E7-97DE-C20E-0DAA-69630CAC10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Conector recto 1826">
              <a:extLst>
                <a:ext uri="{FF2B5EF4-FFF2-40B4-BE49-F238E27FC236}">
                  <a16:creationId xmlns:a16="http://schemas.microsoft.com/office/drawing/2014/main" id="{DE8D0BF2-E373-4BDD-29F7-A6E0DF7A5E33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4999146" y="4815742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Conector recto 1827">
              <a:extLst>
                <a:ext uri="{FF2B5EF4-FFF2-40B4-BE49-F238E27FC236}">
                  <a16:creationId xmlns:a16="http://schemas.microsoft.com/office/drawing/2014/main" id="{36F840F5-D329-03FC-7866-52ACD5990AEF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413783" y="4827457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Conector recto 1828">
              <a:extLst>
                <a:ext uri="{FF2B5EF4-FFF2-40B4-BE49-F238E27FC236}">
                  <a16:creationId xmlns:a16="http://schemas.microsoft.com/office/drawing/2014/main" id="{4F96A6E1-C3A5-F809-893E-8AC6F9625C60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867595" y="4827457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Conector recto 1829">
              <a:extLst>
                <a:ext uri="{FF2B5EF4-FFF2-40B4-BE49-F238E27FC236}">
                  <a16:creationId xmlns:a16="http://schemas.microsoft.com/office/drawing/2014/main" id="{C6D18305-AD6F-878B-A94D-1790948E2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Conector recto 1830">
              <a:extLst>
                <a:ext uri="{FF2B5EF4-FFF2-40B4-BE49-F238E27FC236}">
                  <a16:creationId xmlns:a16="http://schemas.microsoft.com/office/drawing/2014/main" id="{E6CA3DBB-26A7-457C-48C3-40E2EC0A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Conector recto 1831">
              <a:extLst>
                <a:ext uri="{FF2B5EF4-FFF2-40B4-BE49-F238E27FC236}">
                  <a16:creationId xmlns:a16="http://schemas.microsoft.com/office/drawing/2014/main" id="{B3D3FEC9-7D9D-BDE8-599F-08CDC3E9C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Conector recto 1832">
              <a:extLst>
                <a:ext uri="{FF2B5EF4-FFF2-40B4-BE49-F238E27FC236}">
                  <a16:creationId xmlns:a16="http://schemas.microsoft.com/office/drawing/2014/main" id="{8BD5B4E9-4636-C63C-0EC2-DED3B1CFA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Conector recto 1833">
              <a:extLst>
                <a:ext uri="{FF2B5EF4-FFF2-40B4-BE49-F238E27FC236}">
                  <a16:creationId xmlns:a16="http://schemas.microsoft.com/office/drawing/2014/main" id="{ED493743-39EB-04CF-9ACE-BAEEB8730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Conector recto 1834">
              <a:extLst>
                <a:ext uri="{FF2B5EF4-FFF2-40B4-BE49-F238E27FC236}">
                  <a16:creationId xmlns:a16="http://schemas.microsoft.com/office/drawing/2014/main" id="{BE12F64C-9536-F5F9-25B3-2A475580F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Conector recto 1835">
              <a:extLst>
                <a:ext uri="{FF2B5EF4-FFF2-40B4-BE49-F238E27FC236}">
                  <a16:creationId xmlns:a16="http://schemas.microsoft.com/office/drawing/2014/main" id="{5A59133D-4864-22BA-831E-3B154BD02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Conector recto 1836">
              <a:extLst>
                <a:ext uri="{FF2B5EF4-FFF2-40B4-BE49-F238E27FC236}">
                  <a16:creationId xmlns:a16="http://schemas.microsoft.com/office/drawing/2014/main" id="{EA7ACCDF-D5D1-DBFF-7598-9BC2CFB0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Conector recto 1837">
              <a:extLst>
                <a:ext uri="{FF2B5EF4-FFF2-40B4-BE49-F238E27FC236}">
                  <a16:creationId xmlns:a16="http://schemas.microsoft.com/office/drawing/2014/main" id="{070ADEC2-A281-2F26-0163-A257379EF8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Conector recto 1838">
              <a:extLst>
                <a:ext uri="{FF2B5EF4-FFF2-40B4-BE49-F238E27FC236}">
                  <a16:creationId xmlns:a16="http://schemas.microsoft.com/office/drawing/2014/main" id="{E9F65F60-5479-CE14-54E5-1D4FBF6EC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Conector recto 1839">
              <a:extLst>
                <a:ext uri="{FF2B5EF4-FFF2-40B4-BE49-F238E27FC236}">
                  <a16:creationId xmlns:a16="http://schemas.microsoft.com/office/drawing/2014/main" id="{1F6F009E-025F-B996-A7B9-F520725D3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Conector recto 1840">
              <a:extLst>
                <a:ext uri="{FF2B5EF4-FFF2-40B4-BE49-F238E27FC236}">
                  <a16:creationId xmlns:a16="http://schemas.microsoft.com/office/drawing/2014/main" id="{C2A2BEED-B2DA-A969-9AF8-19C9A7F99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Conector recto 1841">
              <a:extLst>
                <a:ext uri="{FF2B5EF4-FFF2-40B4-BE49-F238E27FC236}">
                  <a16:creationId xmlns:a16="http://schemas.microsoft.com/office/drawing/2014/main" id="{D464D490-34EE-CBFA-7D18-4C1E9A7C0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Conector recto 1842">
              <a:extLst>
                <a:ext uri="{FF2B5EF4-FFF2-40B4-BE49-F238E27FC236}">
                  <a16:creationId xmlns:a16="http://schemas.microsoft.com/office/drawing/2014/main" id="{CBA6A2EF-C792-C7A1-9505-FA4B50A4A1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Conector recto 1843">
              <a:extLst>
                <a:ext uri="{FF2B5EF4-FFF2-40B4-BE49-F238E27FC236}">
                  <a16:creationId xmlns:a16="http://schemas.microsoft.com/office/drawing/2014/main" id="{3FF167FF-C726-007A-73D3-EA048F2148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Conector recto 1844">
              <a:extLst>
                <a:ext uri="{FF2B5EF4-FFF2-40B4-BE49-F238E27FC236}">
                  <a16:creationId xmlns:a16="http://schemas.microsoft.com/office/drawing/2014/main" id="{8BE4DA3D-C23B-381A-AD59-8CB468658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Conector recto 1845">
              <a:extLst>
                <a:ext uri="{FF2B5EF4-FFF2-40B4-BE49-F238E27FC236}">
                  <a16:creationId xmlns:a16="http://schemas.microsoft.com/office/drawing/2014/main" id="{C0C0DC3C-25A8-C04F-50FC-8F131349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Conector recto 1846">
              <a:extLst>
                <a:ext uri="{FF2B5EF4-FFF2-40B4-BE49-F238E27FC236}">
                  <a16:creationId xmlns:a16="http://schemas.microsoft.com/office/drawing/2014/main" id="{D2FAB3D0-13A5-17F9-E25F-758CDE0EE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Conector recto 1847">
              <a:extLst>
                <a:ext uri="{FF2B5EF4-FFF2-40B4-BE49-F238E27FC236}">
                  <a16:creationId xmlns:a16="http://schemas.microsoft.com/office/drawing/2014/main" id="{8C49407C-D34B-3060-976C-4F2DB9D0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Conector recto 1848">
              <a:extLst>
                <a:ext uri="{FF2B5EF4-FFF2-40B4-BE49-F238E27FC236}">
                  <a16:creationId xmlns:a16="http://schemas.microsoft.com/office/drawing/2014/main" id="{78681330-A30C-6936-0386-6A816FFF2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Conector recto 1849">
              <a:extLst>
                <a:ext uri="{FF2B5EF4-FFF2-40B4-BE49-F238E27FC236}">
                  <a16:creationId xmlns:a16="http://schemas.microsoft.com/office/drawing/2014/main" id="{10F51ED0-6D64-FCC4-0A85-BDB9E4CF5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Conector recto 1850">
              <a:extLst>
                <a:ext uri="{FF2B5EF4-FFF2-40B4-BE49-F238E27FC236}">
                  <a16:creationId xmlns:a16="http://schemas.microsoft.com/office/drawing/2014/main" id="{B9A3C8DC-A48B-FDD6-9C99-3D63E8AE4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Conector recto 1851">
              <a:extLst>
                <a:ext uri="{FF2B5EF4-FFF2-40B4-BE49-F238E27FC236}">
                  <a16:creationId xmlns:a16="http://schemas.microsoft.com/office/drawing/2014/main" id="{153A9E4B-8B52-9A7F-87C0-2FAF104D1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Conector recto 1852">
              <a:extLst>
                <a:ext uri="{FF2B5EF4-FFF2-40B4-BE49-F238E27FC236}">
                  <a16:creationId xmlns:a16="http://schemas.microsoft.com/office/drawing/2014/main" id="{BA6DF27B-3695-3BFE-618F-B3AF7F4C5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Conector recto 1853">
              <a:extLst>
                <a:ext uri="{FF2B5EF4-FFF2-40B4-BE49-F238E27FC236}">
                  <a16:creationId xmlns:a16="http://schemas.microsoft.com/office/drawing/2014/main" id="{BFBF06E6-CC1E-B132-4721-0566D2605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Conector recto 1854">
              <a:extLst>
                <a:ext uri="{FF2B5EF4-FFF2-40B4-BE49-F238E27FC236}">
                  <a16:creationId xmlns:a16="http://schemas.microsoft.com/office/drawing/2014/main" id="{D180FDFF-924B-36BE-E911-A47A20303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Conector recto 1855">
              <a:extLst>
                <a:ext uri="{FF2B5EF4-FFF2-40B4-BE49-F238E27FC236}">
                  <a16:creationId xmlns:a16="http://schemas.microsoft.com/office/drawing/2014/main" id="{50D4869C-9493-A101-862F-7AE678CED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Conector recto 1856">
              <a:extLst>
                <a:ext uri="{FF2B5EF4-FFF2-40B4-BE49-F238E27FC236}">
                  <a16:creationId xmlns:a16="http://schemas.microsoft.com/office/drawing/2014/main" id="{B7FB6055-2DB0-8ED6-30A1-9D37F4359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Conector recto 1857">
              <a:extLst>
                <a:ext uri="{FF2B5EF4-FFF2-40B4-BE49-F238E27FC236}">
                  <a16:creationId xmlns:a16="http://schemas.microsoft.com/office/drawing/2014/main" id="{4AB53EF7-9D1F-CACA-E665-454558D87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Conector recto 1858">
              <a:extLst>
                <a:ext uri="{FF2B5EF4-FFF2-40B4-BE49-F238E27FC236}">
                  <a16:creationId xmlns:a16="http://schemas.microsoft.com/office/drawing/2014/main" id="{CE94419C-61A3-6FD4-8379-C340D18E7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Conector recto 1859">
              <a:extLst>
                <a:ext uri="{FF2B5EF4-FFF2-40B4-BE49-F238E27FC236}">
                  <a16:creationId xmlns:a16="http://schemas.microsoft.com/office/drawing/2014/main" id="{C371EFE3-03CA-D83D-3305-D9D46CC6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Conector recto 1860">
              <a:extLst>
                <a:ext uri="{FF2B5EF4-FFF2-40B4-BE49-F238E27FC236}">
                  <a16:creationId xmlns:a16="http://schemas.microsoft.com/office/drawing/2014/main" id="{0E4ADA49-8D42-2D66-20D3-3E77C8D2C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Conector recto 1861">
              <a:extLst>
                <a:ext uri="{FF2B5EF4-FFF2-40B4-BE49-F238E27FC236}">
                  <a16:creationId xmlns:a16="http://schemas.microsoft.com/office/drawing/2014/main" id="{7EFCB234-1C19-6E17-C6D7-45B166D54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Conector recto 1862">
              <a:extLst>
                <a:ext uri="{FF2B5EF4-FFF2-40B4-BE49-F238E27FC236}">
                  <a16:creationId xmlns:a16="http://schemas.microsoft.com/office/drawing/2014/main" id="{926F6BAC-E9BF-793A-C0A5-4E85E7392B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Conector recto 1863">
              <a:extLst>
                <a:ext uri="{FF2B5EF4-FFF2-40B4-BE49-F238E27FC236}">
                  <a16:creationId xmlns:a16="http://schemas.microsoft.com/office/drawing/2014/main" id="{337D4C21-9CE6-5486-218E-794548B19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Conector recto 1864">
              <a:extLst>
                <a:ext uri="{FF2B5EF4-FFF2-40B4-BE49-F238E27FC236}">
                  <a16:creationId xmlns:a16="http://schemas.microsoft.com/office/drawing/2014/main" id="{3F9EDB12-37D1-7C89-1756-460972BC9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Conector recto 1865">
              <a:extLst>
                <a:ext uri="{FF2B5EF4-FFF2-40B4-BE49-F238E27FC236}">
                  <a16:creationId xmlns:a16="http://schemas.microsoft.com/office/drawing/2014/main" id="{EBD71593-8897-80E7-431A-FEC52E148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Conector recto 1866">
              <a:extLst>
                <a:ext uri="{FF2B5EF4-FFF2-40B4-BE49-F238E27FC236}">
                  <a16:creationId xmlns:a16="http://schemas.microsoft.com/office/drawing/2014/main" id="{6B88A624-6E20-A902-0D14-7A2312A50E6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8" name="Conector recto 1867">
              <a:extLst>
                <a:ext uri="{FF2B5EF4-FFF2-40B4-BE49-F238E27FC236}">
                  <a16:creationId xmlns:a16="http://schemas.microsoft.com/office/drawing/2014/main" id="{09B0E307-CBF6-7083-E023-A479B6E6B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Conector recto 1868">
              <a:extLst>
                <a:ext uri="{FF2B5EF4-FFF2-40B4-BE49-F238E27FC236}">
                  <a16:creationId xmlns:a16="http://schemas.microsoft.com/office/drawing/2014/main" id="{B04BE562-A497-7360-75D8-CCF18968926A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0" name="Conector recto 1869">
              <a:extLst>
                <a:ext uri="{FF2B5EF4-FFF2-40B4-BE49-F238E27FC236}">
                  <a16:creationId xmlns:a16="http://schemas.microsoft.com/office/drawing/2014/main" id="{65427035-995E-1A18-A080-99E12BD2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1" name="Conector recto 1870">
              <a:extLst>
                <a:ext uri="{FF2B5EF4-FFF2-40B4-BE49-F238E27FC236}">
                  <a16:creationId xmlns:a16="http://schemas.microsoft.com/office/drawing/2014/main" id="{BD4BFC43-3940-0F9B-0AF5-83857435B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2" name="Conector recto 1871">
              <a:extLst>
                <a:ext uri="{FF2B5EF4-FFF2-40B4-BE49-F238E27FC236}">
                  <a16:creationId xmlns:a16="http://schemas.microsoft.com/office/drawing/2014/main" id="{E1AEEE2F-CE27-1528-4559-C48B94811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3" name="Conector recto 1872">
              <a:extLst>
                <a:ext uri="{FF2B5EF4-FFF2-40B4-BE49-F238E27FC236}">
                  <a16:creationId xmlns:a16="http://schemas.microsoft.com/office/drawing/2014/main" id="{34E3D828-9EE4-38AC-7F99-71C9A7C1C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4" name="Conector recto 1873">
              <a:extLst>
                <a:ext uri="{FF2B5EF4-FFF2-40B4-BE49-F238E27FC236}">
                  <a16:creationId xmlns:a16="http://schemas.microsoft.com/office/drawing/2014/main" id="{DF84F554-D67E-1F04-8783-BC1385FEB3CC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Conector recto 1874">
              <a:extLst>
                <a:ext uri="{FF2B5EF4-FFF2-40B4-BE49-F238E27FC236}">
                  <a16:creationId xmlns:a16="http://schemas.microsoft.com/office/drawing/2014/main" id="{27187136-47D0-289B-C481-234707868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Conector recto 1875">
              <a:extLst>
                <a:ext uri="{FF2B5EF4-FFF2-40B4-BE49-F238E27FC236}">
                  <a16:creationId xmlns:a16="http://schemas.microsoft.com/office/drawing/2014/main" id="{B7869F74-1DEE-6006-05EE-DF49854A7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7" name="Conector recto 1876">
              <a:extLst>
                <a:ext uri="{FF2B5EF4-FFF2-40B4-BE49-F238E27FC236}">
                  <a16:creationId xmlns:a16="http://schemas.microsoft.com/office/drawing/2014/main" id="{7537F450-D96C-8B3D-F4F8-E4A1744A0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8" name="Conector recto 1877">
              <a:extLst>
                <a:ext uri="{FF2B5EF4-FFF2-40B4-BE49-F238E27FC236}">
                  <a16:creationId xmlns:a16="http://schemas.microsoft.com/office/drawing/2014/main" id="{67A51396-67F8-E1AC-7DB4-BA378567A20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Conector recto 1878">
              <a:extLst>
                <a:ext uri="{FF2B5EF4-FFF2-40B4-BE49-F238E27FC236}">
                  <a16:creationId xmlns:a16="http://schemas.microsoft.com/office/drawing/2014/main" id="{7F97F089-E0F0-4FB4-1563-CC48A67C65D5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ector recto 1879">
              <a:extLst>
                <a:ext uri="{FF2B5EF4-FFF2-40B4-BE49-F238E27FC236}">
                  <a16:creationId xmlns:a16="http://schemas.microsoft.com/office/drawing/2014/main" id="{8121AF10-8880-0926-44CB-2EA948A9FC42}"/>
                </a:ext>
              </a:extLst>
            </p:cNvPr>
            <p:cNvCxnSpPr>
              <a:cxnSpLocks/>
              <a:endCxn id="1943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ector recto 1880">
              <a:extLst>
                <a:ext uri="{FF2B5EF4-FFF2-40B4-BE49-F238E27FC236}">
                  <a16:creationId xmlns:a16="http://schemas.microsoft.com/office/drawing/2014/main" id="{E77A2663-E72B-19E3-16F5-501CE3C322F1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2" name="Conector recto 1881">
              <a:extLst>
                <a:ext uri="{FF2B5EF4-FFF2-40B4-BE49-F238E27FC236}">
                  <a16:creationId xmlns:a16="http://schemas.microsoft.com/office/drawing/2014/main" id="{9C2279D4-27B3-200B-86F0-BB25400A1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Conector recto 1882">
              <a:extLst>
                <a:ext uri="{FF2B5EF4-FFF2-40B4-BE49-F238E27FC236}">
                  <a16:creationId xmlns:a16="http://schemas.microsoft.com/office/drawing/2014/main" id="{C55E5D1D-87F9-A8F9-1590-5567D5C5A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Conector recto 1883">
              <a:extLst>
                <a:ext uri="{FF2B5EF4-FFF2-40B4-BE49-F238E27FC236}">
                  <a16:creationId xmlns:a16="http://schemas.microsoft.com/office/drawing/2014/main" id="{837C9E2E-EC57-FD26-E099-B2E82AACD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5" name="Conector recto 1884">
              <a:extLst>
                <a:ext uri="{FF2B5EF4-FFF2-40B4-BE49-F238E27FC236}">
                  <a16:creationId xmlns:a16="http://schemas.microsoft.com/office/drawing/2014/main" id="{2E3B8B83-0078-5589-A97B-499D19D34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6" name="Conector recto 1885">
              <a:extLst>
                <a:ext uri="{FF2B5EF4-FFF2-40B4-BE49-F238E27FC236}">
                  <a16:creationId xmlns:a16="http://schemas.microsoft.com/office/drawing/2014/main" id="{EDA646FD-22E9-1EAC-E1FD-7128CEA10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Conector recto 1886">
              <a:extLst>
                <a:ext uri="{FF2B5EF4-FFF2-40B4-BE49-F238E27FC236}">
                  <a16:creationId xmlns:a16="http://schemas.microsoft.com/office/drawing/2014/main" id="{C02AD191-8A66-C6E9-590A-4904F5A7C52B}"/>
                </a:ext>
              </a:extLst>
            </p:cNvPr>
            <p:cNvCxnSpPr>
              <a:cxnSpLocks/>
              <a:endCxn id="1941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8" name="Conector recto 1887">
              <a:extLst>
                <a:ext uri="{FF2B5EF4-FFF2-40B4-BE49-F238E27FC236}">
                  <a16:creationId xmlns:a16="http://schemas.microsoft.com/office/drawing/2014/main" id="{2ECFE29C-0898-C23A-BF7D-B8D3283ABA18}"/>
                </a:ext>
              </a:extLst>
            </p:cNvPr>
            <p:cNvCxnSpPr>
              <a:cxnSpLocks/>
              <a:endCxn id="1943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9" name="Conector recto 1888">
              <a:extLst>
                <a:ext uri="{FF2B5EF4-FFF2-40B4-BE49-F238E27FC236}">
                  <a16:creationId xmlns:a16="http://schemas.microsoft.com/office/drawing/2014/main" id="{2048334D-8716-C37F-49AE-DCB5F705B442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Conector recto 1889">
              <a:extLst>
                <a:ext uri="{FF2B5EF4-FFF2-40B4-BE49-F238E27FC236}">
                  <a16:creationId xmlns:a16="http://schemas.microsoft.com/office/drawing/2014/main" id="{E48392D7-A243-09D6-BC6F-DB9F6885236F}"/>
                </a:ext>
              </a:extLst>
            </p:cNvPr>
            <p:cNvCxnSpPr>
              <a:cxnSpLocks/>
              <a:endCxn id="1938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1" name="Conector recto 1890">
              <a:extLst>
                <a:ext uri="{FF2B5EF4-FFF2-40B4-BE49-F238E27FC236}">
                  <a16:creationId xmlns:a16="http://schemas.microsoft.com/office/drawing/2014/main" id="{9B101CA9-7D87-A37A-2979-B28893AB9C06}"/>
                </a:ext>
              </a:extLst>
            </p:cNvPr>
            <p:cNvCxnSpPr>
              <a:cxnSpLocks/>
              <a:endCxn id="1945" idx="0"/>
            </p:cNvCxnSpPr>
            <p:nvPr/>
          </p:nvCxnSpPr>
          <p:spPr>
            <a:xfrm>
              <a:off x="4140540" y="2397929"/>
              <a:ext cx="1954472" cy="8456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Conector recto 1891">
              <a:extLst>
                <a:ext uri="{FF2B5EF4-FFF2-40B4-BE49-F238E27FC236}">
                  <a16:creationId xmlns:a16="http://schemas.microsoft.com/office/drawing/2014/main" id="{5CD2CECC-7666-4C07-86C9-FE88C1AA2ECA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Conector recto 1892">
              <a:extLst>
                <a:ext uri="{FF2B5EF4-FFF2-40B4-BE49-F238E27FC236}">
                  <a16:creationId xmlns:a16="http://schemas.microsoft.com/office/drawing/2014/main" id="{54670208-63CF-845B-145F-2DDE33DEDD87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4" name="Conector recto 1893">
              <a:extLst>
                <a:ext uri="{FF2B5EF4-FFF2-40B4-BE49-F238E27FC236}">
                  <a16:creationId xmlns:a16="http://schemas.microsoft.com/office/drawing/2014/main" id="{AFC9DB36-DFAF-3370-874A-8CE5E65FC2B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Conector recto 1894">
              <a:extLst>
                <a:ext uri="{FF2B5EF4-FFF2-40B4-BE49-F238E27FC236}">
                  <a16:creationId xmlns:a16="http://schemas.microsoft.com/office/drawing/2014/main" id="{E462130D-B553-305D-231D-42682C36D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6" name="Conector recto 1895">
              <a:extLst>
                <a:ext uri="{FF2B5EF4-FFF2-40B4-BE49-F238E27FC236}">
                  <a16:creationId xmlns:a16="http://schemas.microsoft.com/office/drawing/2014/main" id="{91C05C17-5A1A-8172-708A-BB3E27E0E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7" name="Conector recto 1896">
              <a:extLst>
                <a:ext uri="{FF2B5EF4-FFF2-40B4-BE49-F238E27FC236}">
                  <a16:creationId xmlns:a16="http://schemas.microsoft.com/office/drawing/2014/main" id="{817099FD-6EB2-9BEB-3F70-9EA1EB757C02}"/>
                </a:ext>
              </a:extLst>
            </p:cNvPr>
            <p:cNvCxnSpPr>
              <a:cxnSpLocks/>
              <a:endCxn id="1945" idx="3"/>
            </p:cNvCxnSpPr>
            <p:nvPr/>
          </p:nvCxnSpPr>
          <p:spPr>
            <a:xfrm>
              <a:off x="4191864" y="2370080"/>
              <a:ext cx="3996572" cy="102885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Conector recto 1897">
              <a:extLst>
                <a:ext uri="{FF2B5EF4-FFF2-40B4-BE49-F238E27FC236}">
                  <a16:creationId xmlns:a16="http://schemas.microsoft.com/office/drawing/2014/main" id="{5BE74869-0AEE-032C-C4BF-9A085436F6BA}"/>
                </a:ext>
              </a:extLst>
            </p:cNvPr>
            <p:cNvCxnSpPr>
              <a:cxnSpLocks/>
              <a:endCxn id="1943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9" name="Conector recto 1898">
              <a:extLst>
                <a:ext uri="{FF2B5EF4-FFF2-40B4-BE49-F238E27FC236}">
                  <a16:creationId xmlns:a16="http://schemas.microsoft.com/office/drawing/2014/main" id="{931A8A5B-76A5-27B3-840B-0E6C351DA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0" name="Conector recto 1899">
              <a:extLst>
                <a:ext uri="{FF2B5EF4-FFF2-40B4-BE49-F238E27FC236}">
                  <a16:creationId xmlns:a16="http://schemas.microsoft.com/office/drawing/2014/main" id="{9C986FDD-2991-5D51-DDA2-30CA23BF39AC}"/>
                </a:ext>
              </a:extLst>
            </p:cNvPr>
            <p:cNvCxnSpPr>
              <a:cxnSpLocks/>
              <a:endCxn id="1932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Conector recto 1900">
              <a:extLst>
                <a:ext uri="{FF2B5EF4-FFF2-40B4-BE49-F238E27FC236}">
                  <a16:creationId xmlns:a16="http://schemas.microsoft.com/office/drawing/2014/main" id="{94FF09DE-9404-73E5-7261-11286D4AC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ector recto 1901">
              <a:extLst>
                <a:ext uri="{FF2B5EF4-FFF2-40B4-BE49-F238E27FC236}">
                  <a16:creationId xmlns:a16="http://schemas.microsoft.com/office/drawing/2014/main" id="{684DEBB7-9F13-6051-961E-D4A4B0CD16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3" name="Conector recto 1902">
              <a:extLst>
                <a:ext uri="{FF2B5EF4-FFF2-40B4-BE49-F238E27FC236}">
                  <a16:creationId xmlns:a16="http://schemas.microsoft.com/office/drawing/2014/main" id="{D1ABC6FA-7028-DFF3-5AD7-501E2ED86C87}"/>
                </a:ext>
              </a:extLst>
            </p:cNvPr>
            <p:cNvCxnSpPr>
              <a:cxnSpLocks/>
              <a:endCxn id="1933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4" name="Conector recto 1903">
              <a:extLst>
                <a:ext uri="{FF2B5EF4-FFF2-40B4-BE49-F238E27FC236}">
                  <a16:creationId xmlns:a16="http://schemas.microsoft.com/office/drawing/2014/main" id="{2AC39B59-2DEC-E5AF-326D-F5515F0AD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5" name="Conector recto 1904">
              <a:extLst>
                <a:ext uri="{FF2B5EF4-FFF2-40B4-BE49-F238E27FC236}">
                  <a16:creationId xmlns:a16="http://schemas.microsoft.com/office/drawing/2014/main" id="{0C66C0E7-ECA2-A667-3915-4A9B796A2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Conector recto 1905">
              <a:extLst>
                <a:ext uri="{FF2B5EF4-FFF2-40B4-BE49-F238E27FC236}">
                  <a16:creationId xmlns:a16="http://schemas.microsoft.com/office/drawing/2014/main" id="{B1404A39-E536-CBED-BCE5-1239365A21DA}"/>
                </a:ext>
              </a:extLst>
            </p:cNvPr>
            <p:cNvCxnSpPr>
              <a:cxnSpLocks/>
              <a:endCxn id="1932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7" name="Conector recto 1906">
              <a:extLst>
                <a:ext uri="{FF2B5EF4-FFF2-40B4-BE49-F238E27FC236}">
                  <a16:creationId xmlns:a16="http://schemas.microsoft.com/office/drawing/2014/main" id="{CE30DECD-10E9-A2F3-8EF3-A9D22F631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Conector recto 1907">
              <a:extLst>
                <a:ext uri="{FF2B5EF4-FFF2-40B4-BE49-F238E27FC236}">
                  <a16:creationId xmlns:a16="http://schemas.microsoft.com/office/drawing/2014/main" id="{1E6F574F-52C1-AEAF-290D-2FD4DD01F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Conector recto 1908">
              <a:extLst>
                <a:ext uri="{FF2B5EF4-FFF2-40B4-BE49-F238E27FC236}">
                  <a16:creationId xmlns:a16="http://schemas.microsoft.com/office/drawing/2014/main" id="{3788BC92-5739-0807-7E15-41AAC5996AB9}"/>
                </a:ext>
              </a:extLst>
            </p:cNvPr>
            <p:cNvCxnSpPr>
              <a:cxnSpLocks/>
              <a:endCxn id="1933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0" name="Conector recto 1909">
              <a:extLst>
                <a:ext uri="{FF2B5EF4-FFF2-40B4-BE49-F238E27FC236}">
                  <a16:creationId xmlns:a16="http://schemas.microsoft.com/office/drawing/2014/main" id="{4918C20B-99CC-0647-8FC7-C2B8BE534DF6}"/>
                </a:ext>
              </a:extLst>
            </p:cNvPr>
            <p:cNvCxnSpPr>
              <a:cxnSpLocks/>
              <a:endCxn id="1935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Conector recto 1910">
              <a:extLst>
                <a:ext uri="{FF2B5EF4-FFF2-40B4-BE49-F238E27FC236}">
                  <a16:creationId xmlns:a16="http://schemas.microsoft.com/office/drawing/2014/main" id="{C00A9601-3AC9-F0A4-BB6C-16197154DC53}"/>
                </a:ext>
              </a:extLst>
            </p:cNvPr>
            <p:cNvCxnSpPr>
              <a:cxnSpLocks/>
              <a:endCxn id="1933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Conector recto 1911">
              <a:extLst>
                <a:ext uri="{FF2B5EF4-FFF2-40B4-BE49-F238E27FC236}">
                  <a16:creationId xmlns:a16="http://schemas.microsoft.com/office/drawing/2014/main" id="{FB54D509-53CE-FAA3-3978-FB80A70E694F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" name="Conector recto 1912">
              <a:extLst>
                <a:ext uri="{FF2B5EF4-FFF2-40B4-BE49-F238E27FC236}">
                  <a16:creationId xmlns:a16="http://schemas.microsoft.com/office/drawing/2014/main" id="{BE634CAE-9E75-1455-62BA-68B8BB636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4" name="Conector recto 1913">
              <a:extLst>
                <a:ext uri="{FF2B5EF4-FFF2-40B4-BE49-F238E27FC236}">
                  <a16:creationId xmlns:a16="http://schemas.microsoft.com/office/drawing/2014/main" id="{67BDEF41-E774-C86B-84E5-B3439F12A8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5" name="Conector recto 1914">
              <a:extLst>
                <a:ext uri="{FF2B5EF4-FFF2-40B4-BE49-F238E27FC236}">
                  <a16:creationId xmlns:a16="http://schemas.microsoft.com/office/drawing/2014/main" id="{C973B13F-7E5E-0F94-2CF3-2C7B52CAE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6" name="Conector recto 1915">
              <a:extLst>
                <a:ext uri="{FF2B5EF4-FFF2-40B4-BE49-F238E27FC236}">
                  <a16:creationId xmlns:a16="http://schemas.microsoft.com/office/drawing/2014/main" id="{EAF6B4CC-D049-334C-D21C-0CB3E85D3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7" name="Rectángulo: esquinas redondeadas 1916">
              <a:extLst>
                <a:ext uri="{FF2B5EF4-FFF2-40B4-BE49-F238E27FC236}">
                  <a16:creationId xmlns:a16="http://schemas.microsoft.com/office/drawing/2014/main" id="{55FE9500-E057-48AD-D9C6-3C2BFB770A43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18" name="Rectángulo: esquinas redondeadas 1917">
              <a:extLst>
                <a:ext uri="{FF2B5EF4-FFF2-40B4-BE49-F238E27FC236}">
                  <a16:creationId xmlns:a16="http://schemas.microsoft.com/office/drawing/2014/main" id="{C13168ED-D414-980D-E6FE-C93C77FAD69E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19" name="Rectángulo: esquinas redondeadas 1918">
              <a:extLst>
                <a:ext uri="{FF2B5EF4-FFF2-40B4-BE49-F238E27FC236}">
                  <a16:creationId xmlns:a16="http://schemas.microsoft.com/office/drawing/2014/main" id="{F94555A6-E966-163B-9F42-7005E80B0D07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0" name="Rectángulo: esquinas redondeadas 1919">
              <a:extLst>
                <a:ext uri="{FF2B5EF4-FFF2-40B4-BE49-F238E27FC236}">
                  <a16:creationId xmlns:a16="http://schemas.microsoft.com/office/drawing/2014/main" id="{4CED33F7-B598-56F9-15DE-5C8D2E40FF59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1" name="Rectángulo: esquinas redondeadas 1920">
              <a:extLst>
                <a:ext uri="{FF2B5EF4-FFF2-40B4-BE49-F238E27FC236}">
                  <a16:creationId xmlns:a16="http://schemas.microsoft.com/office/drawing/2014/main" id="{5A9E3AE7-C100-343C-874A-C89725ACF71F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2" name="Elipse 1921">
              <a:extLst>
                <a:ext uri="{FF2B5EF4-FFF2-40B4-BE49-F238E27FC236}">
                  <a16:creationId xmlns:a16="http://schemas.microsoft.com/office/drawing/2014/main" id="{37D1A482-ED35-6277-17AB-CD9E44B612A3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3" name="Elipse 1922">
              <a:extLst>
                <a:ext uri="{FF2B5EF4-FFF2-40B4-BE49-F238E27FC236}">
                  <a16:creationId xmlns:a16="http://schemas.microsoft.com/office/drawing/2014/main" id="{A772FCDE-D064-A020-9A49-C2D300A989A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4" name="Elipse 1923">
              <a:extLst>
                <a:ext uri="{FF2B5EF4-FFF2-40B4-BE49-F238E27FC236}">
                  <a16:creationId xmlns:a16="http://schemas.microsoft.com/office/drawing/2014/main" id="{92F78573-2CCB-8499-13E8-3A63A72E7D20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5" name="Elipse 1924">
              <a:extLst>
                <a:ext uri="{FF2B5EF4-FFF2-40B4-BE49-F238E27FC236}">
                  <a16:creationId xmlns:a16="http://schemas.microsoft.com/office/drawing/2014/main" id="{3B2CD0FE-1357-8E5E-F14E-645F77021750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6" name="Elipse 1925">
              <a:extLst>
                <a:ext uri="{FF2B5EF4-FFF2-40B4-BE49-F238E27FC236}">
                  <a16:creationId xmlns:a16="http://schemas.microsoft.com/office/drawing/2014/main" id="{8D636BD4-EFDC-B47A-9E5F-EB07CB3C7789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7" name="Elipse 1926">
              <a:extLst>
                <a:ext uri="{FF2B5EF4-FFF2-40B4-BE49-F238E27FC236}">
                  <a16:creationId xmlns:a16="http://schemas.microsoft.com/office/drawing/2014/main" id="{1B81C142-26E1-1C84-AB8C-0AC7E3E620EE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8" name="Elipse 1927">
              <a:extLst>
                <a:ext uri="{FF2B5EF4-FFF2-40B4-BE49-F238E27FC236}">
                  <a16:creationId xmlns:a16="http://schemas.microsoft.com/office/drawing/2014/main" id="{6A69DC93-3FA2-14E8-069D-AC7DCC8FCDDF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9" name="Elipse 1928">
              <a:extLst>
                <a:ext uri="{FF2B5EF4-FFF2-40B4-BE49-F238E27FC236}">
                  <a16:creationId xmlns:a16="http://schemas.microsoft.com/office/drawing/2014/main" id="{E556CAC6-0C09-E9F2-3D8D-F1DC47578E31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0" name="Elipse 1929">
              <a:extLst>
                <a:ext uri="{FF2B5EF4-FFF2-40B4-BE49-F238E27FC236}">
                  <a16:creationId xmlns:a16="http://schemas.microsoft.com/office/drawing/2014/main" id="{43694FC1-E65E-9157-C196-10E62DBE1932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1" name="Elipse 1930">
              <a:extLst>
                <a:ext uri="{FF2B5EF4-FFF2-40B4-BE49-F238E27FC236}">
                  <a16:creationId xmlns:a16="http://schemas.microsoft.com/office/drawing/2014/main" id="{F252BD93-5508-A076-E4BF-8D823BE72C0D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2" name="Elipse 1931">
              <a:extLst>
                <a:ext uri="{FF2B5EF4-FFF2-40B4-BE49-F238E27FC236}">
                  <a16:creationId xmlns:a16="http://schemas.microsoft.com/office/drawing/2014/main" id="{F2AA263C-B1FC-743C-B406-48DFE96EF16C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3" name="Elipse 1932">
              <a:extLst>
                <a:ext uri="{FF2B5EF4-FFF2-40B4-BE49-F238E27FC236}">
                  <a16:creationId xmlns:a16="http://schemas.microsoft.com/office/drawing/2014/main" id="{4637692C-E7C5-3871-1FAD-B4621993F010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4" name="Elipse 1933">
              <a:extLst>
                <a:ext uri="{FF2B5EF4-FFF2-40B4-BE49-F238E27FC236}">
                  <a16:creationId xmlns:a16="http://schemas.microsoft.com/office/drawing/2014/main" id="{299758FF-E884-CE9A-E629-2482ADC2A959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5" name="Elipse 1934">
              <a:extLst>
                <a:ext uri="{FF2B5EF4-FFF2-40B4-BE49-F238E27FC236}">
                  <a16:creationId xmlns:a16="http://schemas.microsoft.com/office/drawing/2014/main" id="{8E352729-DF87-BC73-2B30-CC85AF0EEC9D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6" name="CuadroTexto 1935">
              <a:extLst>
                <a:ext uri="{FF2B5EF4-FFF2-40B4-BE49-F238E27FC236}">
                  <a16:creationId xmlns:a16="http://schemas.microsoft.com/office/drawing/2014/main" id="{FC11F653-AB03-1EBC-94D6-DF271CAE9630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32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. . . . . . . . . . . . . . . . . .</a:t>
              </a:r>
            </a:p>
          </p:txBody>
        </p:sp>
        <p:sp>
          <p:nvSpPr>
            <p:cNvPr id="1937" name="CuadroTexto 1936">
              <a:extLst>
                <a:ext uri="{FF2B5EF4-FFF2-40B4-BE49-F238E27FC236}">
                  <a16:creationId xmlns:a16="http://schemas.microsoft.com/office/drawing/2014/main" id="{A7C0D005-5F1F-FE44-73B7-E839D2207B46}"/>
                </a:ext>
              </a:extLst>
            </p:cNvPr>
            <p:cNvSpPr txBox="1"/>
            <p:nvPr/>
          </p:nvSpPr>
          <p:spPr>
            <a:xfrm>
              <a:off x="5003473" y="2025176"/>
              <a:ext cx="2191591" cy="31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128</a:t>
              </a:r>
            </a:p>
          </p:txBody>
        </p:sp>
        <p:sp>
          <p:nvSpPr>
            <p:cNvPr id="1938" name="Elipse 1937">
              <a:extLst>
                <a:ext uri="{FF2B5EF4-FFF2-40B4-BE49-F238E27FC236}">
                  <a16:creationId xmlns:a16="http://schemas.microsoft.com/office/drawing/2014/main" id="{8F08CE9E-00B7-1236-827F-64C757EAC72F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9" name="Elipse 1938">
              <a:extLst>
                <a:ext uri="{FF2B5EF4-FFF2-40B4-BE49-F238E27FC236}">
                  <a16:creationId xmlns:a16="http://schemas.microsoft.com/office/drawing/2014/main" id="{1E0EE903-E279-6792-FB71-C5727DC823F3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0" name="Elipse 1939">
              <a:extLst>
                <a:ext uri="{FF2B5EF4-FFF2-40B4-BE49-F238E27FC236}">
                  <a16:creationId xmlns:a16="http://schemas.microsoft.com/office/drawing/2014/main" id="{DA0D2D3D-4C68-981F-AC7D-1F65B464E216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1" name="Elipse 1940">
              <a:extLst>
                <a:ext uri="{FF2B5EF4-FFF2-40B4-BE49-F238E27FC236}">
                  <a16:creationId xmlns:a16="http://schemas.microsoft.com/office/drawing/2014/main" id="{7F088161-E947-BE13-4D1D-4D00F74D131E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2" name="Elipse 1941">
              <a:extLst>
                <a:ext uri="{FF2B5EF4-FFF2-40B4-BE49-F238E27FC236}">
                  <a16:creationId xmlns:a16="http://schemas.microsoft.com/office/drawing/2014/main" id="{3D4A8ECB-59CD-0133-0D23-2235091BBB4C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3" name="Elipse 1942">
              <a:extLst>
                <a:ext uri="{FF2B5EF4-FFF2-40B4-BE49-F238E27FC236}">
                  <a16:creationId xmlns:a16="http://schemas.microsoft.com/office/drawing/2014/main" id="{D1CA6E64-FD82-3C12-33EC-D85D018BF8D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4" name="CuadroTexto 1943">
              <a:extLst>
                <a:ext uri="{FF2B5EF4-FFF2-40B4-BE49-F238E27FC236}">
                  <a16:creationId xmlns:a16="http://schemas.microsoft.com/office/drawing/2014/main" id="{BB217E0F-5808-4A07-E2EF-0E1ED9F5ECE6}"/>
                </a:ext>
              </a:extLst>
            </p:cNvPr>
            <p:cNvSpPr txBox="1"/>
            <p:nvPr/>
          </p:nvSpPr>
          <p:spPr>
            <a:xfrm>
              <a:off x="4001588" y="3286748"/>
              <a:ext cx="4186848" cy="32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. . . . . . . . . . . . . . . . . . . . . . . . . . . . . . . . . . . .</a:t>
              </a:r>
            </a:p>
          </p:txBody>
        </p:sp>
        <p:sp>
          <p:nvSpPr>
            <p:cNvPr id="1945" name="CuadroTexto 1944">
              <a:extLst>
                <a:ext uri="{FF2B5EF4-FFF2-40B4-BE49-F238E27FC236}">
                  <a16:creationId xmlns:a16="http://schemas.microsoft.com/office/drawing/2014/main" id="{8681CF5C-F2AF-D4D8-9D9C-CE2BCBCAB7F7}"/>
                </a:ext>
              </a:extLst>
            </p:cNvPr>
            <p:cNvSpPr txBox="1"/>
            <p:nvPr/>
          </p:nvSpPr>
          <p:spPr>
            <a:xfrm>
              <a:off x="4001588" y="3243609"/>
              <a:ext cx="4186848" cy="31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512</a:t>
              </a:r>
            </a:p>
          </p:txBody>
        </p:sp>
        <p:sp>
          <p:nvSpPr>
            <p:cNvPr id="1946" name="Elipse 1945">
              <a:extLst>
                <a:ext uri="{FF2B5EF4-FFF2-40B4-BE49-F238E27FC236}">
                  <a16:creationId xmlns:a16="http://schemas.microsoft.com/office/drawing/2014/main" id="{9431E0EF-1C99-018A-E738-167F43E05D71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7" name="Elipse 1946">
              <a:extLst>
                <a:ext uri="{FF2B5EF4-FFF2-40B4-BE49-F238E27FC236}">
                  <a16:creationId xmlns:a16="http://schemas.microsoft.com/office/drawing/2014/main" id="{3CB2FE2F-8076-A7D8-75C5-83C07EB5CEFC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8" name="Elipse 1947">
              <a:extLst>
                <a:ext uri="{FF2B5EF4-FFF2-40B4-BE49-F238E27FC236}">
                  <a16:creationId xmlns:a16="http://schemas.microsoft.com/office/drawing/2014/main" id="{4D620D15-94A3-DD9A-B126-DD446DA35F17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9" name="Elipse 1948">
              <a:extLst>
                <a:ext uri="{FF2B5EF4-FFF2-40B4-BE49-F238E27FC236}">
                  <a16:creationId xmlns:a16="http://schemas.microsoft.com/office/drawing/2014/main" id="{438CA7E7-4939-016E-9D56-AEF14C385024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0" name="Elipse 1949">
              <a:extLst>
                <a:ext uri="{FF2B5EF4-FFF2-40B4-BE49-F238E27FC236}">
                  <a16:creationId xmlns:a16="http://schemas.microsoft.com/office/drawing/2014/main" id="{5F11BB9F-1DF5-6F9F-0421-966FDDDF9A27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1" name="Elipse 1950">
              <a:extLst>
                <a:ext uri="{FF2B5EF4-FFF2-40B4-BE49-F238E27FC236}">
                  <a16:creationId xmlns:a16="http://schemas.microsoft.com/office/drawing/2014/main" id="{8C8BADE4-4EAD-1C13-35B1-8B6F7BB4AB3E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2" name="CuadroTexto 1951">
              <a:extLst>
                <a:ext uri="{FF2B5EF4-FFF2-40B4-BE49-F238E27FC236}">
                  <a16:creationId xmlns:a16="http://schemas.microsoft.com/office/drawing/2014/main" id="{36E307CF-B56B-5D0E-2364-D469D027CE05}"/>
                </a:ext>
              </a:extLst>
            </p:cNvPr>
            <p:cNvSpPr txBox="1"/>
            <p:nvPr/>
          </p:nvSpPr>
          <p:spPr>
            <a:xfrm>
              <a:off x="4999146" y="4503919"/>
              <a:ext cx="2191591" cy="3289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/>
                <a:t>. . . . . . . . . . . . . . . . . .</a:t>
              </a:r>
            </a:p>
          </p:txBody>
        </p:sp>
        <p:sp>
          <p:nvSpPr>
            <p:cNvPr id="1953" name="CuadroTexto 1952">
              <a:extLst>
                <a:ext uri="{FF2B5EF4-FFF2-40B4-BE49-F238E27FC236}">
                  <a16:creationId xmlns:a16="http://schemas.microsoft.com/office/drawing/2014/main" id="{A8492EB6-B856-3927-515B-ECD09FA1F68E}"/>
                </a:ext>
              </a:extLst>
            </p:cNvPr>
            <p:cNvSpPr txBox="1"/>
            <p:nvPr/>
          </p:nvSpPr>
          <p:spPr>
            <a:xfrm>
              <a:off x="5003173" y="4460780"/>
              <a:ext cx="2191591" cy="3106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128</a:t>
              </a:r>
            </a:p>
          </p:txBody>
        </p:sp>
        <p:sp>
          <p:nvSpPr>
            <p:cNvPr id="1954" name="Elipse 1953">
              <a:extLst>
                <a:ext uri="{FF2B5EF4-FFF2-40B4-BE49-F238E27FC236}">
                  <a16:creationId xmlns:a16="http://schemas.microsoft.com/office/drawing/2014/main" id="{8C0D082A-25A8-CF76-BA6C-D3371E75D5CE}"/>
                </a:ext>
              </a:extLst>
            </p:cNvPr>
            <p:cNvSpPr/>
            <p:nvPr/>
          </p:nvSpPr>
          <p:spPr>
            <a:xfrm>
              <a:off x="5996062" y="5745570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A4EF4472-EB00-CF86-9BE0-B78166FCBCE1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2590977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rupo 1823">
            <a:extLst>
              <a:ext uri="{FF2B5EF4-FFF2-40B4-BE49-F238E27FC236}">
                <a16:creationId xmlns:a16="http://schemas.microsoft.com/office/drawing/2014/main" id="{B89049C9-44C5-077E-9F48-ACC34195D81C}"/>
              </a:ext>
            </a:extLst>
          </p:cNvPr>
          <p:cNvGrpSpPr/>
          <p:nvPr/>
        </p:nvGrpSpPr>
        <p:grpSpPr>
          <a:xfrm>
            <a:off x="-1295400" y="3155523"/>
            <a:ext cx="11734800" cy="9718622"/>
            <a:chOff x="2829576" y="723787"/>
            <a:chExt cx="6532847" cy="5410426"/>
          </a:xfrm>
        </p:grpSpPr>
        <p:cxnSp>
          <p:nvCxnSpPr>
            <p:cNvPr id="1825" name="Conector recto 1824">
              <a:extLst>
                <a:ext uri="{FF2B5EF4-FFF2-40B4-BE49-F238E27FC236}">
                  <a16:creationId xmlns:a16="http://schemas.microsoft.com/office/drawing/2014/main" id="{48371D9F-90D0-C479-824E-0F641E4B6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Conector recto 1825">
              <a:extLst>
                <a:ext uri="{FF2B5EF4-FFF2-40B4-BE49-F238E27FC236}">
                  <a16:creationId xmlns:a16="http://schemas.microsoft.com/office/drawing/2014/main" id="{9EADE8E7-97DE-C20E-0DAA-69630CAC10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Conector recto 1826">
              <a:extLst>
                <a:ext uri="{FF2B5EF4-FFF2-40B4-BE49-F238E27FC236}">
                  <a16:creationId xmlns:a16="http://schemas.microsoft.com/office/drawing/2014/main" id="{DE8D0BF2-E373-4BDD-29F7-A6E0DF7A5E33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4999146" y="4815742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Conector recto 1827">
              <a:extLst>
                <a:ext uri="{FF2B5EF4-FFF2-40B4-BE49-F238E27FC236}">
                  <a16:creationId xmlns:a16="http://schemas.microsoft.com/office/drawing/2014/main" id="{36F840F5-D329-03FC-7866-52ACD5990AEF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413783" y="4827457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Conector recto 1828">
              <a:extLst>
                <a:ext uri="{FF2B5EF4-FFF2-40B4-BE49-F238E27FC236}">
                  <a16:creationId xmlns:a16="http://schemas.microsoft.com/office/drawing/2014/main" id="{4F96A6E1-C3A5-F809-893E-8AC6F9625C60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867595" y="4827457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Conector recto 1829">
              <a:extLst>
                <a:ext uri="{FF2B5EF4-FFF2-40B4-BE49-F238E27FC236}">
                  <a16:creationId xmlns:a16="http://schemas.microsoft.com/office/drawing/2014/main" id="{C6D18305-AD6F-878B-A94D-1790948E2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Conector recto 1830">
              <a:extLst>
                <a:ext uri="{FF2B5EF4-FFF2-40B4-BE49-F238E27FC236}">
                  <a16:creationId xmlns:a16="http://schemas.microsoft.com/office/drawing/2014/main" id="{E6CA3DBB-26A7-457C-48C3-40E2EC0A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Conector recto 1831">
              <a:extLst>
                <a:ext uri="{FF2B5EF4-FFF2-40B4-BE49-F238E27FC236}">
                  <a16:creationId xmlns:a16="http://schemas.microsoft.com/office/drawing/2014/main" id="{B3D3FEC9-7D9D-BDE8-599F-08CDC3E9C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Conector recto 1832">
              <a:extLst>
                <a:ext uri="{FF2B5EF4-FFF2-40B4-BE49-F238E27FC236}">
                  <a16:creationId xmlns:a16="http://schemas.microsoft.com/office/drawing/2014/main" id="{8BD5B4E9-4636-C63C-0EC2-DED3B1CFA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Conector recto 1833">
              <a:extLst>
                <a:ext uri="{FF2B5EF4-FFF2-40B4-BE49-F238E27FC236}">
                  <a16:creationId xmlns:a16="http://schemas.microsoft.com/office/drawing/2014/main" id="{ED493743-39EB-04CF-9ACE-BAEEB8730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Conector recto 1834">
              <a:extLst>
                <a:ext uri="{FF2B5EF4-FFF2-40B4-BE49-F238E27FC236}">
                  <a16:creationId xmlns:a16="http://schemas.microsoft.com/office/drawing/2014/main" id="{BE12F64C-9536-F5F9-25B3-2A475580F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Conector recto 1835">
              <a:extLst>
                <a:ext uri="{FF2B5EF4-FFF2-40B4-BE49-F238E27FC236}">
                  <a16:creationId xmlns:a16="http://schemas.microsoft.com/office/drawing/2014/main" id="{5A59133D-4864-22BA-831E-3B154BD02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Conector recto 1836">
              <a:extLst>
                <a:ext uri="{FF2B5EF4-FFF2-40B4-BE49-F238E27FC236}">
                  <a16:creationId xmlns:a16="http://schemas.microsoft.com/office/drawing/2014/main" id="{EA7ACCDF-D5D1-DBFF-7598-9BC2CFB0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Conector recto 1837">
              <a:extLst>
                <a:ext uri="{FF2B5EF4-FFF2-40B4-BE49-F238E27FC236}">
                  <a16:creationId xmlns:a16="http://schemas.microsoft.com/office/drawing/2014/main" id="{070ADEC2-A281-2F26-0163-A257379EF8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Conector recto 1838">
              <a:extLst>
                <a:ext uri="{FF2B5EF4-FFF2-40B4-BE49-F238E27FC236}">
                  <a16:creationId xmlns:a16="http://schemas.microsoft.com/office/drawing/2014/main" id="{E9F65F60-5479-CE14-54E5-1D4FBF6EC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Conector recto 1839">
              <a:extLst>
                <a:ext uri="{FF2B5EF4-FFF2-40B4-BE49-F238E27FC236}">
                  <a16:creationId xmlns:a16="http://schemas.microsoft.com/office/drawing/2014/main" id="{1F6F009E-025F-B996-A7B9-F520725D3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Conector recto 1840">
              <a:extLst>
                <a:ext uri="{FF2B5EF4-FFF2-40B4-BE49-F238E27FC236}">
                  <a16:creationId xmlns:a16="http://schemas.microsoft.com/office/drawing/2014/main" id="{C2A2BEED-B2DA-A969-9AF8-19C9A7F99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Conector recto 1841">
              <a:extLst>
                <a:ext uri="{FF2B5EF4-FFF2-40B4-BE49-F238E27FC236}">
                  <a16:creationId xmlns:a16="http://schemas.microsoft.com/office/drawing/2014/main" id="{D464D490-34EE-CBFA-7D18-4C1E9A7C0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Conector recto 1842">
              <a:extLst>
                <a:ext uri="{FF2B5EF4-FFF2-40B4-BE49-F238E27FC236}">
                  <a16:creationId xmlns:a16="http://schemas.microsoft.com/office/drawing/2014/main" id="{CBA6A2EF-C792-C7A1-9505-FA4B50A4A1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Conector recto 1843">
              <a:extLst>
                <a:ext uri="{FF2B5EF4-FFF2-40B4-BE49-F238E27FC236}">
                  <a16:creationId xmlns:a16="http://schemas.microsoft.com/office/drawing/2014/main" id="{3FF167FF-C726-007A-73D3-EA048F2148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Conector recto 1844">
              <a:extLst>
                <a:ext uri="{FF2B5EF4-FFF2-40B4-BE49-F238E27FC236}">
                  <a16:creationId xmlns:a16="http://schemas.microsoft.com/office/drawing/2014/main" id="{8BE4DA3D-C23B-381A-AD59-8CB468658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Conector recto 1845">
              <a:extLst>
                <a:ext uri="{FF2B5EF4-FFF2-40B4-BE49-F238E27FC236}">
                  <a16:creationId xmlns:a16="http://schemas.microsoft.com/office/drawing/2014/main" id="{C0C0DC3C-25A8-C04F-50FC-8F131349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Conector recto 1846">
              <a:extLst>
                <a:ext uri="{FF2B5EF4-FFF2-40B4-BE49-F238E27FC236}">
                  <a16:creationId xmlns:a16="http://schemas.microsoft.com/office/drawing/2014/main" id="{D2FAB3D0-13A5-17F9-E25F-758CDE0EE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Conector recto 1847">
              <a:extLst>
                <a:ext uri="{FF2B5EF4-FFF2-40B4-BE49-F238E27FC236}">
                  <a16:creationId xmlns:a16="http://schemas.microsoft.com/office/drawing/2014/main" id="{8C49407C-D34B-3060-976C-4F2DB9D0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Conector recto 1848">
              <a:extLst>
                <a:ext uri="{FF2B5EF4-FFF2-40B4-BE49-F238E27FC236}">
                  <a16:creationId xmlns:a16="http://schemas.microsoft.com/office/drawing/2014/main" id="{78681330-A30C-6936-0386-6A816FFF2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Conector recto 1849">
              <a:extLst>
                <a:ext uri="{FF2B5EF4-FFF2-40B4-BE49-F238E27FC236}">
                  <a16:creationId xmlns:a16="http://schemas.microsoft.com/office/drawing/2014/main" id="{10F51ED0-6D64-FCC4-0A85-BDB9E4CF5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Conector recto 1850">
              <a:extLst>
                <a:ext uri="{FF2B5EF4-FFF2-40B4-BE49-F238E27FC236}">
                  <a16:creationId xmlns:a16="http://schemas.microsoft.com/office/drawing/2014/main" id="{B9A3C8DC-A48B-FDD6-9C99-3D63E8AE4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Conector recto 1851">
              <a:extLst>
                <a:ext uri="{FF2B5EF4-FFF2-40B4-BE49-F238E27FC236}">
                  <a16:creationId xmlns:a16="http://schemas.microsoft.com/office/drawing/2014/main" id="{153A9E4B-8B52-9A7F-87C0-2FAF104D1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Conector recto 1852">
              <a:extLst>
                <a:ext uri="{FF2B5EF4-FFF2-40B4-BE49-F238E27FC236}">
                  <a16:creationId xmlns:a16="http://schemas.microsoft.com/office/drawing/2014/main" id="{BA6DF27B-3695-3BFE-618F-B3AF7F4C5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Conector recto 1853">
              <a:extLst>
                <a:ext uri="{FF2B5EF4-FFF2-40B4-BE49-F238E27FC236}">
                  <a16:creationId xmlns:a16="http://schemas.microsoft.com/office/drawing/2014/main" id="{BFBF06E6-CC1E-B132-4721-0566D2605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Conector recto 1854">
              <a:extLst>
                <a:ext uri="{FF2B5EF4-FFF2-40B4-BE49-F238E27FC236}">
                  <a16:creationId xmlns:a16="http://schemas.microsoft.com/office/drawing/2014/main" id="{D180FDFF-924B-36BE-E911-A47A20303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Conector recto 1855">
              <a:extLst>
                <a:ext uri="{FF2B5EF4-FFF2-40B4-BE49-F238E27FC236}">
                  <a16:creationId xmlns:a16="http://schemas.microsoft.com/office/drawing/2014/main" id="{50D4869C-9493-A101-862F-7AE678CED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Conector recto 1856">
              <a:extLst>
                <a:ext uri="{FF2B5EF4-FFF2-40B4-BE49-F238E27FC236}">
                  <a16:creationId xmlns:a16="http://schemas.microsoft.com/office/drawing/2014/main" id="{B7FB6055-2DB0-8ED6-30A1-9D37F4359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Conector recto 1857">
              <a:extLst>
                <a:ext uri="{FF2B5EF4-FFF2-40B4-BE49-F238E27FC236}">
                  <a16:creationId xmlns:a16="http://schemas.microsoft.com/office/drawing/2014/main" id="{4AB53EF7-9D1F-CACA-E665-454558D87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Conector recto 1858">
              <a:extLst>
                <a:ext uri="{FF2B5EF4-FFF2-40B4-BE49-F238E27FC236}">
                  <a16:creationId xmlns:a16="http://schemas.microsoft.com/office/drawing/2014/main" id="{CE94419C-61A3-6FD4-8379-C340D18E7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Conector recto 1859">
              <a:extLst>
                <a:ext uri="{FF2B5EF4-FFF2-40B4-BE49-F238E27FC236}">
                  <a16:creationId xmlns:a16="http://schemas.microsoft.com/office/drawing/2014/main" id="{C371EFE3-03CA-D83D-3305-D9D46CC6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Conector recto 1860">
              <a:extLst>
                <a:ext uri="{FF2B5EF4-FFF2-40B4-BE49-F238E27FC236}">
                  <a16:creationId xmlns:a16="http://schemas.microsoft.com/office/drawing/2014/main" id="{0E4ADA49-8D42-2D66-20D3-3E77C8D2C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Conector recto 1861">
              <a:extLst>
                <a:ext uri="{FF2B5EF4-FFF2-40B4-BE49-F238E27FC236}">
                  <a16:creationId xmlns:a16="http://schemas.microsoft.com/office/drawing/2014/main" id="{7EFCB234-1C19-6E17-C6D7-45B166D54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Conector recto 1862">
              <a:extLst>
                <a:ext uri="{FF2B5EF4-FFF2-40B4-BE49-F238E27FC236}">
                  <a16:creationId xmlns:a16="http://schemas.microsoft.com/office/drawing/2014/main" id="{926F6BAC-E9BF-793A-C0A5-4E85E7392B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Conector recto 1863">
              <a:extLst>
                <a:ext uri="{FF2B5EF4-FFF2-40B4-BE49-F238E27FC236}">
                  <a16:creationId xmlns:a16="http://schemas.microsoft.com/office/drawing/2014/main" id="{337D4C21-9CE6-5486-218E-794548B19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Conector recto 1864">
              <a:extLst>
                <a:ext uri="{FF2B5EF4-FFF2-40B4-BE49-F238E27FC236}">
                  <a16:creationId xmlns:a16="http://schemas.microsoft.com/office/drawing/2014/main" id="{3F9EDB12-37D1-7C89-1756-460972BC9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Conector recto 1865">
              <a:extLst>
                <a:ext uri="{FF2B5EF4-FFF2-40B4-BE49-F238E27FC236}">
                  <a16:creationId xmlns:a16="http://schemas.microsoft.com/office/drawing/2014/main" id="{EBD71593-8897-80E7-431A-FEC52E148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Conector recto 1866">
              <a:extLst>
                <a:ext uri="{FF2B5EF4-FFF2-40B4-BE49-F238E27FC236}">
                  <a16:creationId xmlns:a16="http://schemas.microsoft.com/office/drawing/2014/main" id="{6B88A624-6E20-A902-0D14-7A2312A50E6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8" name="Conector recto 1867">
              <a:extLst>
                <a:ext uri="{FF2B5EF4-FFF2-40B4-BE49-F238E27FC236}">
                  <a16:creationId xmlns:a16="http://schemas.microsoft.com/office/drawing/2014/main" id="{09B0E307-CBF6-7083-E023-A479B6E6B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Conector recto 1868">
              <a:extLst>
                <a:ext uri="{FF2B5EF4-FFF2-40B4-BE49-F238E27FC236}">
                  <a16:creationId xmlns:a16="http://schemas.microsoft.com/office/drawing/2014/main" id="{B04BE562-A497-7360-75D8-CCF18968926A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0" name="Conector recto 1869">
              <a:extLst>
                <a:ext uri="{FF2B5EF4-FFF2-40B4-BE49-F238E27FC236}">
                  <a16:creationId xmlns:a16="http://schemas.microsoft.com/office/drawing/2014/main" id="{65427035-995E-1A18-A080-99E12BD2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1" name="Conector recto 1870">
              <a:extLst>
                <a:ext uri="{FF2B5EF4-FFF2-40B4-BE49-F238E27FC236}">
                  <a16:creationId xmlns:a16="http://schemas.microsoft.com/office/drawing/2014/main" id="{BD4BFC43-3940-0F9B-0AF5-83857435B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2" name="Conector recto 1871">
              <a:extLst>
                <a:ext uri="{FF2B5EF4-FFF2-40B4-BE49-F238E27FC236}">
                  <a16:creationId xmlns:a16="http://schemas.microsoft.com/office/drawing/2014/main" id="{E1AEEE2F-CE27-1528-4559-C48B94811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3" name="Conector recto 1872">
              <a:extLst>
                <a:ext uri="{FF2B5EF4-FFF2-40B4-BE49-F238E27FC236}">
                  <a16:creationId xmlns:a16="http://schemas.microsoft.com/office/drawing/2014/main" id="{34E3D828-9EE4-38AC-7F99-71C9A7C1C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4" name="Conector recto 1873">
              <a:extLst>
                <a:ext uri="{FF2B5EF4-FFF2-40B4-BE49-F238E27FC236}">
                  <a16:creationId xmlns:a16="http://schemas.microsoft.com/office/drawing/2014/main" id="{DF84F554-D67E-1F04-8783-BC1385FEB3CC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Conector recto 1874">
              <a:extLst>
                <a:ext uri="{FF2B5EF4-FFF2-40B4-BE49-F238E27FC236}">
                  <a16:creationId xmlns:a16="http://schemas.microsoft.com/office/drawing/2014/main" id="{27187136-47D0-289B-C481-234707868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Conector recto 1875">
              <a:extLst>
                <a:ext uri="{FF2B5EF4-FFF2-40B4-BE49-F238E27FC236}">
                  <a16:creationId xmlns:a16="http://schemas.microsoft.com/office/drawing/2014/main" id="{B7869F74-1DEE-6006-05EE-DF49854A7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7" name="Conector recto 1876">
              <a:extLst>
                <a:ext uri="{FF2B5EF4-FFF2-40B4-BE49-F238E27FC236}">
                  <a16:creationId xmlns:a16="http://schemas.microsoft.com/office/drawing/2014/main" id="{7537F450-D96C-8B3D-F4F8-E4A1744A0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8" name="Conector recto 1877">
              <a:extLst>
                <a:ext uri="{FF2B5EF4-FFF2-40B4-BE49-F238E27FC236}">
                  <a16:creationId xmlns:a16="http://schemas.microsoft.com/office/drawing/2014/main" id="{67A51396-67F8-E1AC-7DB4-BA378567A20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Conector recto 1878">
              <a:extLst>
                <a:ext uri="{FF2B5EF4-FFF2-40B4-BE49-F238E27FC236}">
                  <a16:creationId xmlns:a16="http://schemas.microsoft.com/office/drawing/2014/main" id="{7F97F089-E0F0-4FB4-1563-CC48A67C65D5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ector recto 1879">
              <a:extLst>
                <a:ext uri="{FF2B5EF4-FFF2-40B4-BE49-F238E27FC236}">
                  <a16:creationId xmlns:a16="http://schemas.microsoft.com/office/drawing/2014/main" id="{8121AF10-8880-0926-44CB-2EA948A9FC42}"/>
                </a:ext>
              </a:extLst>
            </p:cNvPr>
            <p:cNvCxnSpPr>
              <a:cxnSpLocks/>
              <a:endCxn id="1943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ector recto 1880">
              <a:extLst>
                <a:ext uri="{FF2B5EF4-FFF2-40B4-BE49-F238E27FC236}">
                  <a16:creationId xmlns:a16="http://schemas.microsoft.com/office/drawing/2014/main" id="{E77A2663-E72B-19E3-16F5-501CE3C322F1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2" name="Conector recto 1881">
              <a:extLst>
                <a:ext uri="{FF2B5EF4-FFF2-40B4-BE49-F238E27FC236}">
                  <a16:creationId xmlns:a16="http://schemas.microsoft.com/office/drawing/2014/main" id="{9C2279D4-27B3-200B-86F0-BB25400A1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Conector recto 1882">
              <a:extLst>
                <a:ext uri="{FF2B5EF4-FFF2-40B4-BE49-F238E27FC236}">
                  <a16:creationId xmlns:a16="http://schemas.microsoft.com/office/drawing/2014/main" id="{C55E5D1D-87F9-A8F9-1590-5567D5C5A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Conector recto 1883">
              <a:extLst>
                <a:ext uri="{FF2B5EF4-FFF2-40B4-BE49-F238E27FC236}">
                  <a16:creationId xmlns:a16="http://schemas.microsoft.com/office/drawing/2014/main" id="{837C9E2E-EC57-FD26-E099-B2E82AACD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5" name="Conector recto 1884">
              <a:extLst>
                <a:ext uri="{FF2B5EF4-FFF2-40B4-BE49-F238E27FC236}">
                  <a16:creationId xmlns:a16="http://schemas.microsoft.com/office/drawing/2014/main" id="{2E3B8B83-0078-5589-A97B-499D19D34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6" name="Conector recto 1885">
              <a:extLst>
                <a:ext uri="{FF2B5EF4-FFF2-40B4-BE49-F238E27FC236}">
                  <a16:creationId xmlns:a16="http://schemas.microsoft.com/office/drawing/2014/main" id="{EDA646FD-22E9-1EAC-E1FD-7128CEA10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Conector recto 1886">
              <a:extLst>
                <a:ext uri="{FF2B5EF4-FFF2-40B4-BE49-F238E27FC236}">
                  <a16:creationId xmlns:a16="http://schemas.microsoft.com/office/drawing/2014/main" id="{C02AD191-8A66-C6E9-590A-4904F5A7C52B}"/>
                </a:ext>
              </a:extLst>
            </p:cNvPr>
            <p:cNvCxnSpPr>
              <a:cxnSpLocks/>
              <a:endCxn id="1941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8" name="Conector recto 1887">
              <a:extLst>
                <a:ext uri="{FF2B5EF4-FFF2-40B4-BE49-F238E27FC236}">
                  <a16:creationId xmlns:a16="http://schemas.microsoft.com/office/drawing/2014/main" id="{2ECFE29C-0898-C23A-BF7D-B8D3283ABA18}"/>
                </a:ext>
              </a:extLst>
            </p:cNvPr>
            <p:cNvCxnSpPr>
              <a:cxnSpLocks/>
              <a:endCxn id="1943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9" name="Conector recto 1888">
              <a:extLst>
                <a:ext uri="{FF2B5EF4-FFF2-40B4-BE49-F238E27FC236}">
                  <a16:creationId xmlns:a16="http://schemas.microsoft.com/office/drawing/2014/main" id="{2048334D-8716-C37F-49AE-DCB5F705B442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Conector recto 1889">
              <a:extLst>
                <a:ext uri="{FF2B5EF4-FFF2-40B4-BE49-F238E27FC236}">
                  <a16:creationId xmlns:a16="http://schemas.microsoft.com/office/drawing/2014/main" id="{E48392D7-A243-09D6-BC6F-DB9F6885236F}"/>
                </a:ext>
              </a:extLst>
            </p:cNvPr>
            <p:cNvCxnSpPr>
              <a:cxnSpLocks/>
              <a:endCxn id="1938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1" name="Conector recto 1890">
              <a:extLst>
                <a:ext uri="{FF2B5EF4-FFF2-40B4-BE49-F238E27FC236}">
                  <a16:creationId xmlns:a16="http://schemas.microsoft.com/office/drawing/2014/main" id="{9B101CA9-7D87-A37A-2979-B28893AB9C06}"/>
                </a:ext>
              </a:extLst>
            </p:cNvPr>
            <p:cNvCxnSpPr>
              <a:cxnSpLocks/>
              <a:endCxn id="1945" idx="0"/>
            </p:cNvCxnSpPr>
            <p:nvPr/>
          </p:nvCxnSpPr>
          <p:spPr>
            <a:xfrm>
              <a:off x="4140540" y="2397929"/>
              <a:ext cx="1954472" cy="8456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Conector recto 1891">
              <a:extLst>
                <a:ext uri="{FF2B5EF4-FFF2-40B4-BE49-F238E27FC236}">
                  <a16:creationId xmlns:a16="http://schemas.microsoft.com/office/drawing/2014/main" id="{5CD2CECC-7666-4C07-86C9-FE88C1AA2ECA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Conector recto 1892">
              <a:extLst>
                <a:ext uri="{FF2B5EF4-FFF2-40B4-BE49-F238E27FC236}">
                  <a16:creationId xmlns:a16="http://schemas.microsoft.com/office/drawing/2014/main" id="{54670208-63CF-845B-145F-2DDE33DEDD87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4" name="Conector recto 1893">
              <a:extLst>
                <a:ext uri="{FF2B5EF4-FFF2-40B4-BE49-F238E27FC236}">
                  <a16:creationId xmlns:a16="http://schemas.microsoft.com/office/drawing/2014/main" id="{AFC9DB36-DFAF-3370-874A-8CE5E65FC2B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Conector recto 1894">
              <a:extLst>
                <a:ext uri="{FF2B5EF4-FFF2-40B4-BE49-F238E27FC236}">
                  <a16:creationId xmlns:a16="http://schemas.microsoft.com/office/drawing/2014/main" id="{E462130D-B553-305D-231D-42682C36D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6" name="Conector recto 1895">
              <a:extLst>
                <a:ext uri="{FF2B5EF4-FFF2-40B4-BE49-F238E27FC236}">
                  <a16:creationId xmlns:a16="http://schemas.microsoft.com/office/drawing/2014/main" id="{91C05C17-5A1A-8172-708A-BB3E27E0E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7" name="Conector recto 1896">
              <a:extLst>
                <a:ext uri="{FF2B5EF4-FFF2-40B4-BE49-F238E27FC236}">
                  <a16:creationId xmlns:a16="http://schemas.microsoft.com/office/drawing/2014/main" id="{817099FD-6EB2-9BEB-3F70-9EA1EB757C02}"/>
                </a:ext>
              </a:extLst>
            </p:cNvPr>
            <p:cNvCxnSpPr>
              <a:cxnSpLocks/>
              <a:endCxn id="1945" idx="3"/>
            </p:cNvCxnSpPr>
            <p:nvPr/>
          </p:nvCxnSpPr>
          <p:spPr>
            <a:xfrm>
              <a:off x="4191864" y="2370080"/>
              <a:ext cx="3996572" cy="1002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Conector recto 1897">
              <a:extLst>
                <a:ext uri="{FF2B5EF4-FFF2-40B4-BE49-F238E27FC236}">
                  <a16:creationId xmlns:a16="http://schemas.microsoft.com/office/drawing/2014/main" id="{5BE74869-0AEE-032C-C4BF-9A085436F6BA}"/>
                </a:ext>
              </a:extLst>
            </p:cNvPr>
            <p:cNvCxnSpPr>
              <a:cxnSpLocks/>
              <a:endCxn id="1943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9" name="Conector recto 1898">
              <a:extLst>
                <a:ext uri="{FF2B5EF4-FFF2-40B4-BE49-F238E27FC236}">
                  <a16:creationId xmlns:a16="http://schemas.microsoft.com/office/drawing/2014/main" id="{931A8A5B-76A5-27B3-840B-0E6C351DA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0" name="Conector recto 1899">
              <a:extLst>
                <a:ext uri="{FF2B5EF4-FFF2-40B4-BE49-F238E27FC236}">
                  <a16:creationId xmlns:a16="http://schemas.microsoft.com/office/drawing/2014/main" id="{9C986FDD-2991-5D51-DDA2-30CA23BF39AC}"/>
                </a:ext>
              </a:extLst>
            </p:cNvPr>
            <p:cNvCxnSpPr>
              <a:cxnSpLocks/>
              <a:endCxn id="1932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Conector recto 1900">
              <a:extLst>
                <a:ext uri="{FF2B5EF4-FFF2-40B4-BE49-F238E27FC236}">
                  <a16:creationId xmlns:a16="http://schemas.microsoft.com/office/drawing/2014/main" id="{94FF09DE-9404-73E5-7261-11286D4AC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ector recto 1901">
              <a:extLst>
                <a:ext uri="{FF2B5EF4-FFF2-40B4-BE49-F238E27FC236}">
                  <a16:creationId xmlns:a16="http://schemas.microsoft.com/office/drawing/2014/main" id="{684DEBB7-9F13-6051-961E-D4A4B0CD16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3" name="Conector recto 1902">
              <a:extLst>
                <a:ext uri="{FF2B5EF4-FFF2-40B4-BE49-F238E27FC236}">
                  <a16:creationId xmlns:a16="http://schemas.microsoft.com/office/drawing/2014/main" id="{D1ABC6FA-7028-DFF3-5AD7-501E2ED86C87}"/>
                </a:ext>
              </a:extLst>
            </p:cNvPr>
            <p:cNvCxnSpPr>
              <a:cxnSpLocks/>
              <a:endCxn id="1933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4" name="Conector recto 1903">
              <a:extLst>
                <a:ext uri="{FF2B5EF4-FFF2-40B4-BE49-F238E27FC236}">
                  <a16:creationId xmlns:a16="http://schemas.microsoft.com/office/drawing/2014/main" id="{2AC39B59-2DEC-E5AF-326D-F5515F0AD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5" name="Conector recto 1904">
              <a:extLst>
                <a:ext uri="{FF2B5EF4-FFF2-40B4-BE49-F238E27FC236}">
                  <a16:creationId xmlns:a16="http://schemas.microsoft.com/office/drawing/2014/main" id="{0C66C0E7-ECA2-A667-3915-4A9B796A2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Conector recto 1905">
              <a:extLst>
                <a:ext uri="{FF2B5EF4-FFF2-40B4-BE49-F238E27FC236}">
                  <a16:creationId xmlns:a16="http://schemas.microsoft.com/office/drawing/2014/main" id="{B1404A39-E536-CBED-BCE5-1239365A21DA}"/>
                </a:ext>
              </a:extLst>
            </p:cNvPr>
            <p:cNvCxnSpPr>
              <a:cxnSpLocks/>
              <a:endCxn id="1932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7" name="Conector recto 1906">
              <a:extLst>
                <a:ext uri="{FF2B5EF4-FFF2-40B4-BE49-F238E27FC236}">
                  <a16:creationId xmlns:a16="http://schemas.microsoft.com/office/drawing/2014/main" id="{CE30DECD-10E9-A2F3-8EF3-A9D22F631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Conector recto 1907">
              <a:extLst>
                <a:ext uri="{FF2B5EF4-FFF2-40B4-BE49-F238E27FC236}">
                  <a16:creationId xmlns:a16="http://schemas.microsoft.com/office/drawing/2014/main" id="{1E6F574F-52C1-AEAF-290D-2FD4DD01F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Conector recto 1908">
              <a:extLst>
                <a:ext uri="{FF2B5EF4-FFF2-40B4-BE49-F238E27FC236}">
                  <a16:creationId xmlns:a16="http://schemas.microsoft.com/office/drawing/2014/main" id="{3788BC92-5739-0807-7E15-41AAC5996AB9}"/>
                </a:ext>
              </a:extLst>
            </p:cNvPr>
            <p:cNvCxnSpPr>
              <a:cxnSpLocks/>
              <a:endCxn id="1933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0" name="Conector recto 1909">
              <a:extLst>
                <a:ext uri="{FF2B5EF4-FFF2-40B4-BE49-F238E27FC236}">
                  <a16:creationId xmlns:a16="http://schemas.microsoft.com/office/drawing/2014/main" id="{4918C20B-99CC-0647-8FC7-C2B8BE534DF6}"/>
                </a:ext>
              </a:extLst>
            </p:cNvPr>
            <p:cNvCxnSpPr>
              <a:cxnSpLocks/>
              <a:endCxn id="1935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Conector recto 1910">
              <a:extLst>
                <a:ext uri="{FF2B5EF4-FFF2-40B4-BE49-F238E27FC236}">
                  <a16:creationId xmlns:a16="http://schemas.microsoft.com/office/drawing/2014/main" id="{C00A9601-3AC9-F0A4-BB6C-16197154DC53}"/>
                </a:ext>
              </a:extLst>
            </p:cNvPr>
            <p:cNvCxnSpPr>
              <a:cxnSpLocks/>
              <a:endCxn id="1933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Conector recto 1911">
              <a:extLst>
                <a:ext uri="{FF2B5EF4-FFF2-40B4-BE49-F238E27FC236}">
                  <a16:creationId xmlns:a16="http://schemas.microsoft.com/office/drawing/2014/main" id="{FB54D509-53CE-FAA3-3978-FB80A70E694F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" name="Conector recto 1912">
              <a:extLst>
                <a:ext uri="{FF2B5EF4-FFF2-40B4-BE49-F238E27FC236}">
                  <a16:creationId xmlns:a16="http://schemas.microsoft.com/office/drawing/2014/main" id="{BE634CAE-9E75-1455-62BA-68B8BB636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4" name="Conector recto 1913">
              <a:extLst>
                <a:ext uri="{FF2B5EF4-FFF2-40B4-BE49-F238E27FC236}">
                  <a16:creationId xmlns:a16="http://schemas.microsoft.com/office/drawing/2014/main" id="{67BDEF41-E774-C86B-84E5-B3439F12A8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5" name="Conector recto 1914">
              <a:extLst>
                <a:ext uri="{FF2B5EF4-FFF2-40B4-BE49-F238E27FC236}">
                  <a16:creationId xmlns:a16="http://schemas.microsoft.com/office/drawing/2014/main" id="{C973B13F-7E5E-0F94-2CF3-2C7B52CAE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6" name="Conector recto 1915">
              <a:extLst>
                <a:ext uri="{FF2B5EF4-FFF2-40B4-BE49-F238E27FC236}">
                  <a16:creationId xmlns:a16="http://schemas.microsoft.com/office/drawing/2014/main" id="{EAF6B4CC-D049-334C-D21C-0CB3E85D3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7" name="Rectángulo: esquinas redondeadas 1916">
              <a:extLst>
                <a:ext uri="{FF2B5EF4-FFF2-40B4-BE49-F238E27FC236}">
                  <a16:creationId xmlns:a16="http://schemas.microsoft.com/office/drawing/2014/main" id="{55FE9500-E057-48AD-D9C6-3C2BFB770A43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18" name="Rectángulo: esquinas redondeadas 1917">
              <a:extLst>
                <a:ext uri="{FF2B5EF4-FFF2-40B4-BE49-F238E27FC236}">
                  <a16:creationId xmlns:a16="http://schemas.microsoft.com/office/drawing/2014/main" id="{C13168ED-D414-980D-E6FE-C93C77FAD69E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19" name="Rectángulo: esquinas redondeadas 1918">
              <a:extLst>
                <a:ext uri="{FF2B5EF4-FFF2-40B4-BE49-F238E27FC236}">
                  <a16:creationId xmlns:a16="http://schemas.microsoft.com/office/drawing/2014/main" id="{F94555A6-E966-163B-9F42-7005E80B0D07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0" name="Rectángulo: esquinas redondeadas 1919">
              <a:extLst>
                <a:ext uri="{FF2B5EF4-FFF2-40B4-BE49-F238E27FC236}">
                  <a16:creationId xmlns:a16="http://schemas.microsoft.com/office/drawing/2014/main" id="{4CED33F7-B598-56F9-15DE-5C8D2E40FF59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1" name="Rectángulo: esquinas redondeadas 1920">
              <a:extLst>
                <a:ext uri="{FF2B5EF4-FFF2-40B4-BE49-F238E27FC236}">
                  <a16:creationId xmlns:a16="http://schemas.microsoft.com/office/drawing/2014/main" id="{5A9E3AE7-C100-343C-874A-C89725ACF71F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2" name="Elipse 1921">
              <a:extLst>
                <a:ext uri="{FF2B5EF4-FFF2-40B4-BE49-F238E27FC236}">
                  <a16:creationId xmlns:a16="http://schemas.microsoft.com/office/drawing/2014/main" id="{37D1A482-ED35-6277-17AB-CD9E44B612A3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3" name="Elipse 1922">
              <a:extLst>
                <a:ext uri="{FF2B5EF4-FFF2-40B4-BE49-F238E27FC236}">
                  <a16:creationId xmlns:a16="http://schemas.microsoft.com/office/drawing/2014/main" id="{A772FCDE-D064-A020-9A49-C2D300A989A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4" name="Elipse 1923">
              <a:extLst>
                <a:ext uri="{FF2B5EF4-FFF2-40B4-BE49-F238E27FC236}">
                  <a16:creationId xmlns:a16="http://schemas.microsoft.com/office/drawing/2014/main" id="{92F78573-2CCB-8499-13E8-3A63A72E7D20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5" name="Elipse 1924">
              <a:extLst>
                <a:ext uri="{FF2B5EF4-FFF2-40B4-BE49-F238E27FC236}">
                  <a16:creationId xmlns:a16="http://schemas.microsoft.com/office/drawing/2014/main" id="{3B2CD0FE-1357-8E5E-F14E-645F77021750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6" name="Elipse 1925">
              <a:extLst>
                <a:ext uri="{FF2B5EF4-FFF2-40B4-BE49-F238E27FC236}">
                  <a16:creationId xmlns:a16="http://schemas.microsoft.com/office/drawing/2014/main" id="{8D636BD4-EFDC-B47A-9E5F-EB07CB3C7789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7" name="Elipse 1926">
              <a:extLst>
                <a:ext uri="{FF2B5EF4-FFF2-40B4-BE49-F238E27FC236}">
                  <a16:creationId xmlns:a16="http://schemas.microsoft.com/office/drawing/2014/main" id="{1B81C142-26E1-1C84-AB8C-0AC7E3E620EE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8" name="Elipse 1927">
              <a:extLst>
                <a:ext uri="{FF2B5EF4-FFF2-40B4-BE49-F238E27FC236}">
                  <a16:creationId xmlns:a16="http://schemas.microsoft.com/office/drawing/2014/main" id="{6A69DC93-3FA2-14E8-069D-AC7DCC8FCDDF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9" name="Elipse 1928">
              <a:extLst>
                <a:ext uri="{FF2B5EF4-FFF2-40B4-BE49-F238E27FC236}">
                  <a16:creationId xmlns:a16="http://schemas.microsoft.com/office/drawing/2014/main" id="{E556CAC6-0C09-E9F2-3D8D-F1DC47578E31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0" name="Elipse 1929">
              <a:extLst>
                <a:ext uri="{FF2B5EF4-FFF2-40B4-BE49-F238E27FC236}">
                  <a16:creationId xmlns:a16="http://schemas.microsoft.com/office/drawing/2014/main" id="{43694FC1-E65E-9157-C196-10E62DBE1932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1" name="Elipse 1930">
              <a:extLst>
                <a:ext uri="{FF2B5EF4-FFF2-40B4-BE49-F238E27FC236}">
                  <a16:creationId xmlns:a16="http://schemas.microsoft.com/office/drawing/2014/main" id="{F252BD93-5508-A076-E4BF-8D823BE72C0D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2" name="Elipse 1931">
              <a:extLst>
                <a:ext uri="{FF2B5EF4-FFF2-40B4-BE49-F238E27FC236}">
                  <a16:creationId xmlns:a16="http://schemas.microsoft.com/office/drawing/2014/main" id="{F2AA263C-B1FC-743C-B406-48DFE96EF16C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3" name="Elipse 1932">
              <a:extLst>
                <a:ext uri="{FF2B5EF4-FFF2-40B4-BE49-F238E27FC236}">
                  <a16:creationId xmlns:a16="http://schemas.microsoft.com/office/drawing/2014/main" id="{4637692C-E7C5-3871-1FAD-B4621993F010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4" name="Elipse 1933">
              <a:extLst>
                <a:ext uri="{FF2B5EF4-FFF2-40B4-BE49-F238E27FC236}">
                  <a16:creationId xmlns:a16="http://schemas.microsoft.com/office/drawing/2014/main" id="{299758FF-E884-CE9A-E629-2482ADC2A959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5" name="Elipse 1934">
              <a:extLst>
                <a:ext uri="{FF2B5EF4-FFF2-40B4-BE49-F238E27FC236}">
                  <a16:creationId xmlns:a16="http://schemas.microsoft.com/office/drawing/2014/main" id="{8E352729-DF87-BC73-2B30-CC85AF0EEC9D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6" name="CuadroTexto 1935">
              <a:extLst>
                <a:ext uri="{FF2B5EF4-FFF2-40B4-BE49-F238E27FC236}">
                  <a16:creationId xmlns:a16="http://schemas.microsoft.com/office/drawing/2014/main" id="{FC11F653-AB03-1EBC-94D6-DF271CAE9630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37" name="CuadroTexto 1936">
              <a:extLst>
                <a:ext uri="{FF2B5EF4-FFF2-40B4-BE49-F238E27FC236}">
                  <a16:creationId xmlns:a16="http://schemas.microsoft.com/office/drawing/2014/main" id="{A7C0D005-5F1F-FE44-73B7-E839D2207B46}"/>
                </a:ext>
              </a:extLst>
            </p:cNvPr>
            <p:cNvSpPr txBox="1"/>
            <p:nvPr/>
          </p:nvSpPr>
          <p:spPr>
            <a:xfrm>
              <a:off x="5003473" y="2025176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  <a:endParaRPr lang="es-MX" dirty="0"/>
            </a:p>
          </p:txBody>
        </p:sp>
        <p:sp>
          <p:nvSpPr>
            <p:cNvPr id="1938" name="Elipse 1937">
              <a:extLst>
                <a:ext uri="{FF2B5EF4-FFF2-40B4-BE49-F238E27FC236}">
                  <a16:creationId xmlns:a16="http://schemas.microsoft.com/office/drawing/2014/main" id="{8F08CE9E-00B7-1236-827F-64C757EAC72F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9" name="Elipse 1938">
              <a:extLst>
                <a:ext uri="{FF2B5EF4-FFF2-40B4-BE49-F238E27FC236}">
                  <a16:creationId xmlns:a16="http://schemas.microsoft.com/office/drawing/2014/main" id="{1E0EE903-E279-6792-FB71-C5727DC823F3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0" name="Elipse 1939">
              <a:extLst>
                <a:ext uri="{FF2B5EF4-FFF2-40B4-BE49-F238E27FC236}">
                  <a16:creationId xmlns:a16="http://schemas.microsoft.com/office/drawing/2014/main" id="{DA0D2D3D-4C68-981F-AC7D-1F65B464E216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1" name="Elipse 1940">
              <a:extLst>
                <a:ext uri="{FF2B5EF4-FFF2-40B4-BE49-F238E27FC236}">
                  <a16:creationId xmlns:a16="http://schemas.microsoft.com/office/drawing/2014/main" id="{7F088161-E947-BE13-4D1D-4D00F74D131E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2" name="Elipse 1941">
              <a:extLst>
                <a:ext uri="{FF2B5EF4-FFF2-40B4-BE49-F238E27FC236}">
                  <a16:creationId xmlns:a16="http://schemas.microsoft.com/office/drawing/2014/main" id="{3D4A8ECB-59CD-0133-0D23-2235091BBB4C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3" name="Elipse 1942">
              <a:extLst>
                <a:ext uri="{FF2B5EF4-FFF2-40B4-BE49-F238E27FC236}">
                  <a16:creationId xmlns:a16="http://schemas.microsoft.com/office/drawing/2014/main" id="{D1CA6E64-FD82-3C12-33EC-D85D018BF8D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4" name="CuadroTexto 1943">
              <a:extLst>
                <a:ext uri="{FF2B5EF4-FFF2-40B4-BE49-F238E27FC236}">
                  <a16:creationId xmlns:a16="http://schemas.microsoft.com/office/drawing/2014/main" id="{BB217E0F-5808-4A07-E2EF-0E1ED9F5ECE6}"/>
                </a:ext>
              </a:extLst>
            </p:cNvPr>
            <p:cNvSpPr txBox="1"/>
            <p:nvPr/>
          </p:nvSpPr>
          <p:spPr>
            <a:xfrm>
              <a:off x="4001588" y="3286748"/>
              <a:ext cx="4186848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 . . . . . . . . . . . . . . . . . .</a:t>
              </a:r>
            </a:p>
          </p:txBody>
        </p:sp>
        <p:sp>
          <p:nvSpPr>
            <p:cNvPr id="1945" name="CuadroTexto 1944">
              <a:extLst>
                <a:ext uri="{FF2B5EF4-FFF2-40B4-BE49-F238E27FC236}">
                  <a16:creationId xmlns:a16="http://schemas.microsoft.com/office/drawing/2014/main" id="{8681CF5C-F2AF-D4D8-9D9C-CE2BCBCAB7F7}"/>
                </a:ext>
              </a:extLst>
            </p:cNvPr>
            <p:cNvSpPr txBox="1"/>
            <p:nvPr/>
          </p:nvSpPr>
          <p:spPr>
            <a:xfrm>
              <a:off x="4001588" y="3243609"/>
              <a:ext cx="4186848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512</a:t>
              </a:r>
            </a:p>
          </p:txBody>
        </p:sp>
        <p:sp>
          <p:nvSpPr>
            <p:cNvPr id="1946" name="Elipse 1945">
              <a:extLst>
                <a:ext uri="{FF2B5EF4-FFF2-40B4-BE49-F238E27FC236}">
                  <a16:creationId xmlns:a16="http://schemas.microsoft.com/office/drawing/2014/main" id="{9431E0EF-1C99-018A-E738-167F43E05D71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7" name="Elipse 1946">
              <a:extLst>
                <a:ext uri="{FF2B5EF4-FFF2-40B4-BE49-F238E27FC236}">
                  <a16:creationId xmlns:a16="http://schemas.microsoft.com/office/drawing/2014/main" id="{3CB2FE2F-8076-A7D8-75C5-83C07EB5CEFC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8" name="Elipse 1947">
              <a:extLst>
                <a:ext uri="{FF2B5EF4-FFF2-40B4-BE49-F238E27FC236}">
                  <a16:creationId xmlns:a16="http://schemas.microsoft.com/office/drawing/2014/main" id="{4D620D15-94A3-DD9A-B126-DD446DA35F17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9" name="Elipse 1948">
              <a:extLst>
                <a:ext uri="{FF2B5EF4-FFF2-40B4-BE49-F238E27FC236}">
                  <a16:creationId xmlns:a16="http://schemas.microsoft.com/office/drawing/2014/main" id="{438CA7E7-4939-016E-9D56-AEF14C385024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0" name="Elipse 1949">
              <a:extLst>
                <a:ext uri="{FF2B5EF4-FFF2-40B4-BE49-F238E27FC236}">
                  <a16:creationId xmlns:a16="http://schemas.microsoft.com/office/drawing/2014/main" id="{5F11BB9F-1DF5-6F9F-0421-966FDDDF9A27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1" name="Elipse 1950">
              <a:extLst>
                <a:ext uri="{FF2B5EF4-FFF2-40B4-BE49-F238E27FC236}">
                  <a16:creationId xmlns:a16="http://schemas.microsoft.com/office/drawing/2014/main" id="{8C8BADE4-4EAD-1C13-35B1-8B6F7BB4AB3E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2" name="CuadroTexto 1951">
              <a:extLst>
                <a:ext uri="{FF2B5EF4-FFF2-40B4-BE49-F238E27FC236}">
                  <a16:creationId xmlns:a16="http://schemas.microsoft.com/office/drawing/2014/main" id="{36E307CF-B56B-5D0E-2364-D469D027CE05}"/>
                </a:ext>
              </a:extLst>
            </p:cNvPr>
            <p:cNvSpPr txBox="1"/>
            <p:nvPr/>
          </p:nvSpPr>
          <p:spPr>
            <a:xfrm>
              <a:off x="4999146" y="4503919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53" name="CuadroTexto 1952">
              <a:extLst>
                <a:ext uri="{FF2B5EF4-FFF2-40B4-BE49-F238E27FC236}">
                  <a16:creationId xmlns:a16="http://schemas.microsoft.com/office/drawing/2014/main" id="{A8492EB6-B856-3927-515B-ECD09FA1F68E}"/>
                </a:ext>
              </a:extLst>
            </p:cNvPr>
            <p:cNvSpPr txBox="1"/>
            <p:nvPr/>
          </p:nvSpPr>
          <p:spPr>
            <a:xfrm>
              <a:off x="5003173" y="4460780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</a:p>
          </p:txBody>
        </p:sp>
        <p:sp>
          <p:nvSpPr>
            <p:cNvPr id="1954" name="Elipse 1953">
              <a:extLst>
                <a:ext uri="{FF2B5EF4-FFF2-40B4-BE49-F238E27FC236}">
                  <a16:creationId xmlns:a16="http://schemas.microsoft.com/office/drawing/2014/main" id="{8C0D082A-25A8-CF76-BA6C-D3371E75D5CE}"/>
                </a:ext>
              </a:extLst>
            </p:cNvPr>
            <p:cNvSpPr/>
            <p:nvPr/>
          </p:nvSpPr>
          <p:spPr>
            <a:xfrm>
              <a:off x="5996062" y="5745570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502721E-D40F-B543-0F00-F3512E1E31E4}"/>
              </a:ext>
            </a:extLst>
          </p:cNvPr>
          <p:cNvSpPr txBox="1"/>
          <p:nvPr/>
        </p:nvSpPr>
        <p:spPr>
          <a:xfrm>
            <a:off x="550185" y="194464"/>
            <a:ext cx="6053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solidFill>
                  <a:schemeClr val="bg2"/>
                </a:solidFill>
                <a:latin typeface="IBM Plex Mono" panose="020B0509050203000203" pitchFamily="49" charset="0"/>
              </a:rPr>
              <a:t>Capa de Normalización</a:t>
            </a:r>
          </a:p>
          <a:p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Escalado de variables de entrada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Basado en características del conjunto de entrenamiento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C6CE5A68-26B8-BFA0-2A67-24E49CC695B0}"/>
              </a:ext>
            </a:extLst>
          </p:cNvPr>
          <p:cNvGrpSpPr/>
          <p:nvPr/>
        </p:nvGrpSpPr>
        <p:grpSpPr>
          <a:xfrm>
            <a:off x="2150411" y="2073220"/>
            <a:ext cx="4834852" cy="935505"/>
            <a:chOff x="2521888" y="2686517"/>
            <a:chExt cx="7113300" cy="1376367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4C8776E-ACC3-B966-0E4B-E8D5CD57755B}"/>
                </a:ext>
              </a:extLst>
            </p:cNvPr>
            <p:cNvGrpSpPr/>
            <p:nvPr/>
          </p:nvGrpSpPr>
          <p:grpSpPr>
            <a:xfrm>
              <a:off x="3419482" y="3347679"/>
              <a:ext cx="5367051" cy="715205"/>
              <a:chOff x="3372244" y="3424078"/>
              <a:chExt cx="5367051" cy="715205"/>
            </a:xfrm>
          </p:grpSpPr>
          <p:sp>
            <p:nvSpPr>
              <p:cNvPr id="9" name="Flecha: hacia abajo 8">
                <a:extLst>
                  <a:ext uri="{FF2B5EF4-FFF2-40B4-BE49-F238E27FC236}">
                    <a16:creationId xmlns:a16="http://schemas.microsoft.com/office/drawing/2014/main" id="{E8DD4919-6542-9DB5-741B-0D4073138213}"/>
                  </a:ext>
                </a:extLst>
              </p:cNvPr>
              <p:cNvSpPr/>
              <p:nvPr/>
            </p:nvSpPr>
            <p:spPr>
              <a:xfrm>
                <a:off x="3372244" y="3426378"/>
                <a:ext cx="685453" cy="712905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" name="Flecha: hacia abajo 9">
                <a:extLst>
                  <a:ext uri="{FF2B5EF4-FFF2-40B4-BE49-F238E27FC236}">
                    <a16:creationId xmlns:a16="http://schemas.microsoft.com/office/drawing/2014/main" id="{F3B1396F-8ABC-681A-E6FB-70FFADF03570}"/>
                  </a:ext>
                </a:extLst>
              </p:cNvPr>
              <p:cNvSpPr/>
              <p:nvPr/>
            </p:nvSpPr>
            <p:spPr>
              <a:xfrm>
                <a:off x="4932350" y="3424845"/>
                <a:ext cx="685453" cy="712905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" name="Flecha: hacia abajo 10">
                <a:extLst>
                  <a:ext uri="{FF2B5EF4-FFF2-40B4-BE49-F238E27FC236}">
                    <a16:creationId xmlns:a16="http://schemas.microsoft.com/office/drawing/2014/main" id="{462A16E7-04AE-31C8-C266-048797BBD2B0}"/>
                  </a:ext>
                </a:extLst>
              </p:cNvPr>
              <p:cNvSpPr/>
              <p:nvPr/>
            </p:nvSpPr>
            <p:spPr>
              <a:xfrm>
                <a:off x="6493736" y="3425611"/>
                <a:ext cx="685453" cy="712905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" name="Flecha: hacia abajo 11">
                <a:extLst>
                  <a:ext uri="{FF2B5EF4-FFF2-40B4-BE49-F238E27FC236}">
                    <a16:creationId xmlns:a16="http://schemas.microsoft.com/office/drawing/2014/main" id="{B47F78C8-E2C1-DB6A-6B2C-DF16C6EDC459}"/>
                  </a:ext>
                </a:extLst>
              </p:cNvPr>
              <p:cNvSpPr/>
              <p:nvPr/>
            </p:nvSpPr>
            <p:spPr>
              <a:xfrm>
                <a:off x="8053842" y="3424078"/>
                <a:ext cx="685453" cy="712905"/>
              </a:xfrm>
              <a:prstGeom prst="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3BA6169E-7C2F-C632-D073-7B4ECAF51F81}"/>
                </a:ext>
              </a:extLst>
            </p:cNvPr>
            <p:cNvSpPr/>
            <p:nvPr/>
          </p:nvSpPr>
          <p:spPr>
            <a:xfrm>
              <a:off x="2521888" y="2686517"/>
              <a:ext cx="7113300" cy="456995"/>
            </a:xfrm>
            <a:prstGeom prst="roundRect">
              <a:avLst/>
            </a:prstGeom>
            <a:solidFill>
              <a:schemeClr val="accent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1B393905-A335-DB48-1D7A-4FC3027E3A66}"/>
                </a:ext>
              </a:extLst>
            </p:cNvPr>
            <p:cNvCxnSpPr/>
            <p:nvPr/>
          </p:nvCxnSpPr>
          <p:spPr>
            <a:xfrm>
              <a:off x="2719122" y="2915014"/>
              <a:ext cx="6669669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FD7C2E1-CE85-BBC8-5080-DD0E5DEFE5CB}"/>
              </a:ext>
            </a:extLst>
          </p:cNvPr>
          <p:cNvSpPr/>
          <p:nvPr/>
        </p:nvSpPr>
        <p:spPr>
          <a:xfrm>
            <a:off x="1317856" y="3611047"/>
            <a:ext cx="472869" cy="11222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Gráfico 13" descr="Repetir contorno">
            <a:extLst>
              <a:ext uri="{FF2B5EF4-FFF2-40B4-BE49-F238E27FC236}">
                <a16:creationId xmlns:a16="http://schemas.microsoft.com/office/drawing/2014/main" id="{732472EB-D0DF-0C09-5D9A-30F4DE02D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452" y="3344606"/>
            <a:ext cx="637348" cy="637348"/>
          </a:xfrm>
          <a:prstGeom prst="rect">
            <a:avLst/>
          </a:prstGeom>
        </p:spPr>
      </p:pic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5F0E4421-28FE-5172-078C-335BEE0D78BD}"/>
              </a:ext>
            </a:extLst>
          </p:cNvPr>
          <p:cNvSpPr txBox="1">
            <a:spLocks/>
          </p:cNvSpPr>
          <p:nvPr/>
        </p:nvSpPr>
        <p:spPr>
          <a:xfrm>
            <a:off x="24230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38524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rupo 1823">
            <a:extLst>
              <a:ext uri="{FF2B5EF4-FFF2-40B4-BE49-F238E27FC236}">
                <a16:creationId xmlns:a16="http://schemas.microsoft.com/office/drawing/2014/main" id="{B89049C9-44C5-077E-9F48-ACC34195D81C}"/>
              </a:ext>
            </a:extLst>
          </p:cNvPr>
          <p:cNvGrpSpPr/>
          <p:nvPr/>
        </p:nvGrpSpPr>
        <p:grpSpPr>
          <a:xfrm>
            <a:off x="352425" y="-922852"/>
            <a:ext cx="8439150" cy="6989204"/>
            <a:chOff x="2829576" y="723787"/>
            <a:chExt cx="6532847" cy="5410426"/>
          </a:xfrm>
        </p:grpSpPr>
        <p:cxnSp>
          <p:nvCxnSpPr>
            <p:cNvPr id="1825" name="Conector recto 1824">
              <a:extLst>
                <a:ext uri="{FF2B5EF4-FFF2-40B4-BE49-F238E27FC236}">
                  <a16:creationId xmlns:a16="http://schemas.microsoft.com/office/drawing/2014/main" id="{48371D9F-90D0-C479-824E-0F641E4B6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Conector recto 1825">
              <a:extLst>
                <a:ext uri="{FF2B5EF4-FFF2-40B4-BE49-F238E27FC236}">
                  <a16:creationId xmlns:a16="http://schemas.microsoft.com/office/drawing/2014/main" id="{9EADE8E7-97DE-C20E-0DAA-69630CAC10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Conector recto 1826">
              <a:extLst>
                <a:ext uri="{FF2B5EF4-FFF2-40B4-BE49-F238E27FC236}">
                  <a16:creationId xmlns:a16="http://schemas.microsoft.com/office/drawing/2014/main" id="{DE8D0BF2-E373-4BDD-29F7-A6E0DF7A5E33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4999146" y="4815742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Conector recto 1827">
              <a:extLst>
                <a:ext uri="{FF2B5EF4-FFF2-40B4-BE49-F238E27FC236}">
                  <a16:creationId xmlns:a16="http://schemas.microsoft.com/office/drawing/2014/main" id="{36F840F5-D329-03FC-7866-52ACD5990AEF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413783" y="4827457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Conector recto 1828">
              <a:extLst>
                <a:ext uri="{FF2B5EF4-FFF2-40B4-BE49-F238E27FC236}">
                  <a16:creationId xmlns:a16="http://schemas.microsoft.com/office/drawing/2014/main" id="{4F96A6E1-C3A5-F809-893E-8AC6F9625C60}"/>
                </a:ext>
              </a:extLst>
            </p:cNvPr>
            <p:cNvCxnSpPr>
              <a:cxnSpLocks/>
              <a:stCxn id="1954" idx="0"/>
            </p:cNvCxnSpPr>
            <p:nvPr/>
          </p:nvCxnSpPr>
          <p:spPr>
            <a:xfrm flipH="1" flipV="1">
              <a:off x="5867595" y="4827457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Conector recto 1829">
              <a:extLst>
                <a:ext uri="{FF2B5EF4-FFF2-40B4-BE49-F238E27FC236}">
                  <a16:creationId xmlns:a16="http://schemas.microsoft.com/office/drawing/2014/main" id="{C6D18305-AD6F-878B-A94D-1790948E26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Conector recto 1830">
              <a:extLst>
                <a:ext uri="{FF2B5EF4-FFF2-40B4-BE49-F238E27FC236}">
                  <a16:creationId xmlns:a16="http://schemas.microsoft.com/office/drawing/2014/main" id="{E6CA3DBB-26A7-457C-48C3-40E2EC0A9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Conector recto 1831">
              <a:extLst>
                <a:ext uri="{FF2B5EF4-FFF2-40B4-BE49-F238E27FC236}">
                  <a16:creationId xmlns:a16="http://schemas.microsoft.com/office/drawing/2014/main" id="{B3D3FEC9-7D9D-BDE8-599F-08CDC3E9C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Conector recto 1832">
              <a:extLst>
                <a:ext uri="{FF2B5EF4-FFF2-40B4-BE49-F238E27FC236}">
                  <a16:creationId xmlns:a16="http://schemas.microsoft.com/office/drawing/2014/main" id="{8BD5B4E9-4636-C63C-0EC2-DED3B1CFA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Conector recto 1833">
              <a:extLst>
                <a:ext uri="{FF2B5EF4-FFF2-40B4-BE49-F238E27FC236}">
                  <a16:creationId xmlns:a16="http://schemas.microsoft.com/office/drawing/2014/main" id="{ED493743-39EB-04CF-9ACE-BAEEB87303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Conector recto 1834">
              <a:extLst>
                <a:ext uri="{FF2B5EF4-FFF2-40B4-BE49-F238E27FC236}">
                  <a16:creationId xmlns:a16="http://schemas.microsoft.com/office/drawing/2014/main" id="{BE12F64C-9536-F5F9-25B3-2A475580F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Conector recto 1835">
              <a:extLst>
                <a:ext uri="{FF2B5EF4-FFF2-40B4-BE49-F238E27FC236}">
                  <a16:creationId xmlns:a16="http://schemas.microsoft.com/office/drawing/2014/main" id="{5A59133D-4864-22BA-831E-3B154BD02D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Conector recto 1836">
              <a:extLst>
                <a:ext uri="{FF2B5EF4-FFF2-40B4-BE49-F238E27FC236}">
                  <a16:creationId xmlns:a16="http://schemas.microsoft.com/office/drawing/2014/main" id="{EA7ACCDF-D5D1-DBFF-7598-9BC2CFB0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Conector recto 1837">
              <a:extLst>
                <a:ext uri="{FF2B5EF4-FFF2-40B4-BE49-F238E27FC236}">
                  <a16:creationId xmlns:a16="http://schemas.microsoft.com/office/drawing/2014/main" id="{070ADEC2-A281-2F26-0163-A257379EF8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Conector recto 1838">
              <a:extLst>
                <a:ext uri="{FF2B5EF4-FFF2-40B4-BE49-F238E27FC236}">
                  <a16:creationId xmlns:a16="http://schemas.microsoft.com/office/drawing/2014/main" id="{E9F65F60-5479-CE14-54E5-1D4FBF6ECE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Conector recto 1839">
              <a:extLst>
                <a:ext uri="{FF2B5EF4-FFF2-40B4-BE49-F238E27FC236}">
                  <a16:creationId xmlns:a16="http://schemas.microsoft.com/office/drawing/2014/main" id="{1F6F009E-025F-B996-A7B9-F520725D37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Conector recto 1840">
              <a:extLst>
                <a:ext uri="{FF2B5EF4-FFF2-40B4-BE49-F238E27FC236}">
                  <a16:creationId xmlns:a16="http://schemas.microsoft.com/office/drawing/2014/main" id="{C2A2BEED-B2DA-A969-9AF8-19C9A7F992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Conector recto 1841">
              <a:extLst>
                <a:ext uri="{FF2B5EF4-FFF2-40B4-BE49-F238E27FC236}">
                  <a16:creationId xmlns:a16="http://schemas.microsoft.com/office/drawing/2014/main" id="{D464D490-34EE-CBFA-7D18-4C1E9A7C0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Conector recto 1842">
              <a:extLst>
                <a:ext uri="{FF2B5EF4-FFF2-40B4-BE49-F238E27FC236}">
                  <a16:creationId xmlns:a16="http://schemas.microsoft.com/office/drawing/2014/main" id="{CBA6A2EF-C792-C7A1-9505-FA4B50A4A1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Conector recto 1843">
              <a:extLst>
                <a:ext uri="{FF2B5EF4-FFF2-40B4-BE49-F238E27FC236}">
                  <a16:creationId xmlns:a16="http://schemas.microsoft.com/office/drawing/2014/main" id="{3FF167FF-C726-007A-73D3-EA048F2148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Conector recto 1844">
              <a:extLst>
                <a:ext uri="{FF2B5EF4-FFF2-40B4-BE49-F238E27FC236}">
                  <a16:creationId xmlns:a16="http://schemas.microsoft.com/office/drawing/2014/main" id="{8BE4DA3D-C23B-381A-AD59-8CB468658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Conector recto 1845">
              <a:extLst>
                <a:ext uri="{FF2B5EF4-FFF2-40B4-BE49-F238E27FC236}">
                  <a16:creationId xmlns:a16="http://schemas.microsoft.com/office/drawing/2014/main" id="{C0C0DC3C-25A8-C04F-50FC-8F13134908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Conector recto 1846">
              <a:extLst>
                <a:ext uri="{FF2B5EF4-FFF2-40B4-BE49-F238E27FC236}">
                  <a16:creationId xmlns:a16="http://schemas.microsoft.com/office/drawing/2014/main" id="{D2FAB3D0-13A5-17F9-E25F-758CDE0EE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Conector recto 1847">
              <a:extLst>
                <a:ext uri="{FF2B5EF4-FFF2-40B4-BE49-F238E27FC236}">
                  <a16:creationId xmlns:a16="http://schemas.microsoft.com/office/drawing/2014/main" id="{8C49407C-D34B-3060-976C-4F2DB9D0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Conector recto 1848">
              <a:extLst>
                <a:ext uri="{FF2B5EF4-FFF2-40B4-BE49-F238E27FC236}">
                  <a16:creationId xmlns:a16="http://schemas.microsoft.com/office/drawing/2014/main" id="{78681330-A30C-6936-0386-6A816FFF2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Conector recto 1849">
              <a:extLst>
                <a:ext uri="{FF2B5EF4-FFF2-40B4-BE49-F238E27FC236}">
                  <a16:creationId xmlns:a16="http://schemas.microsoft.com/office/drawing/2014/main" id="{10F51ED0-6D64-FCC4-0A85-BDB9E4CF5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Conector recto 1850">
              <a:extLst>
                <a:ext uri="{FF2B5EF4-FFF2-40B4-BE49-F238E27FC236}">
                  <a16:creationId xmlns:a16="http://schemas.microsoft.com/office/drawing/2014/main" id="{B9A3C8DC-A48B-FDD6-9C99-3D63E8AE4D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Conector recto 1851">
              <a:extLst>
                <a:ext uri="{FF2B5EF4-FFF2-40B4-BE49-F238E27FC236}">
                  <a16:creationId xmlns:a16="http://schemas.microsoft.com/office/drawing/2014/main" id="{153A9E4B-8B52-9A7F-87C0-2FAF104D16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Conector recto 1852">
              <a:extLst>
                <a:ext uri="{FF2B5EF4-FFF2-40B4-BE49-F238E27FC236}">
                  <a16:creationId xmlns:a16="http://schemas.microsoft.com/office/drawing/2014/main" id="{BA6DF27B-3695-3BFE-618F-B3AF7F4C55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Conector recto 1853">
              <a:extLst>
                <a:ext uri="{FF2B5EF4-FFF2-40B4-BE49-F238E27FC236}">
                  <a16:creationId xmlns:a16="http://schemas.microsoft.com/office/drawing/2014/main" id="{BFBF06E6-CC1E-B132-4721-0566D2605F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Conector recto 1854">
              <a:extLst>
                <a:ext uri="{FF2B5EF4-FFF2-40B4-BE49-F238E27FC236}">
                  <a16:creationId xmlns:a16="http://schemas.microsoft.com/office/drawing/2014/main" id="{D180FDFF-924B-36BE-E911-A47A203036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6" name="Conector recto 1855">
              <a:extLst>
                <a:ext uri="{FF2B5EF4-FFF2-40B4-BE49-F238E27FC236}">
                  <a16:creationId xmlns:a16="http://schemas.microsoft.com/office/drawing/2014/main" id="{50D4869C-9493-A101-862F-7AE678CEDF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7" name="Conector recto 1856">
              <a:extLst>
                <a:ext uri="{FF2B5EF4-FFF2-40B4-BE49-F238E27FC236}">
                  <a16:creationId xmlns:a16="http://schemas.microsoft.com/office/drawing/2014/main" id="{B7FB6055-2DB0-8ED6-30A1-9D37F43591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8" name="Conector recto 1857">
              <a:extLst>
                <a:ext uri="{FF2B5EF4-FFF2-40B4-BE49-F238E27FC236}">
                  <a16:creationId xmlns:a16="http://schemas.microsoft.com/office/drawing/2014/main" id="{4AB53EF7-9D1F-CACA-E665-454558D87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9" name="Conector recto 1858">
              <a:extLst>
                <a:ext uri="{FF2B5EF4-FFF2-40B4-BE49-F238E27FC236}">
                  <a16:creationId xmlns:a16="http://schemas.microsoft.com/office/drawing/2014/main" id="{CE94419C-61A3-6FD4-8379-C340D18E7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0" name="Conector recto 1859">
              <a:extLst>
                <a:ext uri="{FF2B5EF4-FFF2-40B4-BE49-F238E27FC236}">
                  <a16:creationId xmlns:a16="http://schemas.microsoft.com/office/drawing/2014/main" id="{C371EFE3-03CA-D83D-3305-D9D46CC62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1" name="Conector recto 1860">
              <a:extLst>
                <a:ext uri="{FF2B5EF4-FFF2-40B4-BE49-F238E27FC236}">
                  <a16:creationId xmlns:a16="http://schemas.microsoft.com/office/drawing/2014/main" id="{0E4ADA49-8D42-2D66-20D3-3E77C8D2C8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Conector recto 1861">
              <a:extLst>
                <a:ext uri="{FF2B5EF4-FFF2-40B4-BE49-F238E27FC236}">
                  <a16:creationId xmlns:a16="http://schemas.microsoft.com/office/drawing/2014/main" id="{7EFCB234-1C19-6E17-C6D7-45B166D54C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Conector recto 1862">
              <a:extLst>
                <a:ext uri="{FF2B5EF4-FFF2-40B4-BE49-F238E27FC236}">
                  <a16:creationId xmlns:a16="http://schemas.microsoft.com/office/drawing/2014/main" id="{926F6BAC-E9BF-793A-C0A5-4E85E7392B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Conector recto 1863">
              <a:extLst>
                <a:ext uri="{FF2B5EF4-FFF2-40B4-BE49-F238E27FC236}">
                  <a16:creationId xmlns:a16="http://schemas.microsoft.com/office/drawing/2014/main" id="{337D4C21-9CE6-5486-218E-794548B19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Conector recto 1864">
              <a:extLst>
                <a:ext uri="{FF2B5EF4-FFF2-40B4-BE49-F238E27FC236}">
                  <a16:creationId xmlns:a16="http://schemas.microsoft.com/office/drawing/2014/main" id="{3F9EDB12-37D1-7C89-1756-460972BC96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Conector recto 1865">
              <a:extLst>
                <a:ext uri="{FF2B5EF4-FFF2-40B4-BE49-F238E27FC236}">
                  <a16:creationId xmlns:a16="http://schemas.microsoft.com/office/drawing/2014/main" id="{EBD71593-8897-80E7-431A-FEC52E148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7" name="Conector recto 1866">
              <a:extLst>
                <a:ext uri="{FF2B5EF4-FFF2-40B4-BE49-F238E27FC236}">
                  <a16:creationId xmlns:a16="http://schemas.microsoft.com/office/drawing/2014/main" id="{6B88A624-6E20-A902-0D14-7A2312A50E6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8" name="Conector recto 1867">
              <a:extLst>
                <a:ext uri="{FF2B5EF4-FFF2-40B4-BE49-F238E27FC236}">
                  <a16:creationId xmlns:a16="http://schemas.microsoft.com/office/drawing/2014/main" id="{09B0E307-CBF6-7083-E023-A479B6E6B89D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Conector recto 1868">
              <a:extLst>
                <a:ext uri="{FF2B5EF4-FFF2-40B4-BE49-F238E27FC236}">
                  <a16:creationId xmlns:a16="http://schemas.microsoft.com/office/drawing/2014/main" id="{B04BE562-A497-7360-75D8-CCF18968926A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0" name="Conector recto 1869">
              <a:extLst>
                <a:ext uri="{FF2B5EF4-FFF2-40B4-BE49-F238E27FC236}">
                  <a16:creationId xmlns:a16="http://schemas.microsoft.com/office/drawing/2014/main" id="{65427035-995E-1A18-A080-99E12BD2C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1" name="Conector recto 1870">
              <a:extLst>
                <a:ext uri="{FF2B5EF4-FFF2-40B4-BE49-F238E27FC236}">
                  <a16:creationId xmlns:a16="http://schemas.microsoft.com/office/drawing/2014/main" id="{BD4BFC43-3940-0F9B-0AF5-83857435B6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2" name="Conector recto 1871">
              <a:extLst>
                <a:ext uri="{FF2B5EF4-FFF2-40B4-BE49-F238E27FC236}">
                  <a16:creationId xmlns:a16="http://schemas.microsoft.com/office/drawing/2014/main" id="{E1AEEE2F-CE27-1528-4559-C48B94811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3" name="Conector recto 1872">
              <a:extLst>
                <a:ext uri="{FF2B5EF4-FFF2-40B4-BE49-F238E27FC236}">
                  <a16:creationId xmlns:a16="http://schemas.microsoft.com/office/drawing/2014/main" id="{34E3D828-9EE4-38AC-7F99-71C9A7C1C6B0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4" name="Conector recto 1873">
              <a:extLst>
                <a:ext uri="{FF2B5EF4-FFF2-40B4-BE49-F238E27FC236}">
                  <a16:creationId xmlns:a16="http://schemas.microsoft.com/office/drawing/2014/main" id="{DF84F554-D67E-1F04-8783-BC1385FEB3CC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5" name="Conector recto 1874">
              <a:extLst>
                <a:ext uri="{FF2B5EF4-FFF2-40B4-BE49-F238E27FC236}">
                  <a16:creationId xmlns:a16="http://schemas.microsoft.com/office/drawing/2014/main" id="{27187136-47D0-289B-C481-2347078684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6" name="Conector recto 1875">
              <a:extLst>
                <a:ext uri="{FF2B5EF4-FFF2-40B4-BE49-F238E27FC236}">
                  <a16:creationId xmlns:a16="http://schemas.microsoft.com/office/drawing/2014/main" id="{B7869F74-1DEE-6006-05EE-DF49854A7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7" name="Conector recto 1876">
              <a:extLst>
                <a:ext uri="{FF2B5EF4-FFF2-40B4-BE49-F238E27FC236}">
                  <a16:creationId xmlns:a16="http://schemas.microsoft.com/office/drawing/2014/main" id="{7537F450-D96C-8B3D-F4F8-E4A1744A0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8" name="Conector recto 1877">
              <a:extLst>
                <a:ext uri="{FF2B5EF4-FFF2-40B4-BE49-F238E27FC236}">
                  <a16:creationId xmlns:a16="http://schemas.microsoft.com/office/drawing/2014/main" id="{67A51396-67F8-E1AC-7DB4-BA378567A20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9" name="Conector recto 1878">
              <a:extLst>
                <a:ext uri="{FF2B5EF4-FFF2-40B4-BE49-F238E27FC236}">
                  <a16:creationId xmlns:a16="http://schemas.microsoft.com/office/drawing/2014/main" id="{7F97F089-E0F0-4FB4-1563-CC48A67C65D5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ector recto 1879">
              <a:extLst>
                <a:ext uri="{FF2B5EF4-FFF2-40B4-BE49-F238E27FC236}">
                  <a16:creationId xmlns:a16="http://schemas.microsoft.com/office/drawing/2014/main" id="{8121AF10-8880-0926-44CB-2EA948A9FC42}"/>
                </a:ext>
              </a:extLst>
            </p:cNvPr>
            <p:cNvCxnSpPr>
              <a:cxnSpLocks/>
              <a:endCxn id="1943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ector recto 1880">
              <a:extLst>
                <a:ext uri="{FF2B5EF4-FFF2-40B4-BE49-F238E27FC236}">
                  <a16:creationId xmlns:a16="http://schemas.microsoft.com/office/drawing/2014/main" id="{E77A2663-E72B-19E3-16F5-501CE3C322F1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2" name="Conector recto 1881">
              <a:extLst>
                <a:ext uri="{FF2B5EF4-FFF2-40B4-BE49-F238E27FC236}">
                  <a16:creationId xmlns:a16="http://schemas.microsoft.com/office/drawing/2014/main" id="{9C2279D4-27B3-200B-86F0-BB25400A1A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3" name="Conector recto 1882">
              <a:extLst>
                <a:ext uri="{FF2B5EF4-FFF2-40B4-BE49-F238E27FC236}">
                  <a16:creationId xmlns:a16="http://schemas.microsoft.com/office/drawing/2014/main" id="{C55E5D1D-87F9-A8F9-1590-5567D5C5A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4" name="Conector recto 1883">
              <a:extLst>
                <a:ext uri="{FF2B5EF4-FFF2-40B4-BE49-F238E27FC236}">
                  <a16:creationId xmlns:a16="http://schemas.microsoft.com/office/drawing/2014/main" id="{837C9E2E-EC57-FD26-E099-B2E82AACD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5" name="Conector recto 1884">
              <a:extLst>
                <a:ext uri="{FF2B5EF4-FFF2-40B4-BE49-F238E27FC236}">
                  <a16:creationId xmlns:a16="http://schemas.microsoft.com/office/drawing/2014/main" id="{2E3B8B83-0078-5589-A97B-499D19D34D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6" name="Conector recto 1885">
              <a:extLst>
                <a:ext uri="{FF2B5EF4-FFF2-40B4-BE49-F238E27FC236}">
                  <a16:creationId xmlns:a16="http://schemas.microsoft.com/office/drawing/2014/main" id="{EDA646FD-22E9-1EAC-E1FD-7128CEA10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7" name="Conector recto 1886">
              <a:extLst>
                <a:ext uri="{FF2B5EF4-FFF2-40B4-BE49-F238E27FC236}">
                  <a16:creationId xmlns:a16="http://schemas.microsoft.com/office/drawing/2014/main" id="{C02AD191-8A66-C6E9-590A-4904F5A7C52B}"/>
                </a:ext>
              </a:extLst>
            </p:cNvPr>
            <p:cNvCxnSpPr>
              <a:cxnSpLocks/>
              <a:endCxn id="1941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8" name="Conector recto 1887">
              <a:extLst>
                <a:ext uri="{FF2B5EF4-FFF2-40B4-BE49-F238E27FC236}">
                  <a16:creationId xmlns:a16="http://schemas.microsoft.com/office/drawing/2014/main" id="{2ECFE29C-0898-C23A-BF7D-B8D3283ABA18}"/>
                </a:ext>
              </a:extLst>
            </p:cNvPr>
            <p:cNvCxnSpPr>
              <a:cxnSpLocks/>
              <a:endCxn id="1943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9" name="Conector recto 1888">
              <a:extLst>
                <a:ext uri="{FF2B5EF4-FFF2-40B4-BE49-F238E27FC236}">
                  <a16:creationId xmlns:a16="http://schemas.microsoft.com/office/drawing/2014/main" id="{2048334D-8716-C37F-49AE-DCB5F705B442}"/>
                </a:ext>
              </a:extLst>
            </p:cNvPr>
            <p:cNvCxnSpPr>
              <a:cxnSpLocks/>
              <a:endCxn id="1940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0" name="Conector recto 1889">
              <a:extLst>
                <a:ext uri="{FF2B5EF4-FFF2-40B4-BE49-F238E27FC236}">
                  <a16:creationId xmlns:a16="http://schemas.microsoft.com/office/drawing/2014/main" id="{E48392D7-A243-09D6-BC6F-DB9F6885236F}"/>
                </a:ext>
              </a:extLst>
            </p:cNvPr>
            <p:cNvCxnSpPr>
              <a:cxnSpLocks/>
              <a:endCxn id="1938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1" name="Conector recto 1890">
              <a:extLst>
                <a:ext uri="{FF2B5EF4-FFF2-40B4-BE49-F238E27FC236}">
                  <a16:creationId xmlns:a16="http://schemas.microsoft.com/office/drawing/2014/main" id="{9B101CA9-7D87-A37A-2979-B28893AB9C06}"/>
                </a:ext>
              </a:extLst>
            </p:cNvPr>
            <p:cNvCxnSpPr>
              <a:cxnSpLocks/>
              <a:endCxn id="1945" idx="0"/>
            </p:cNvCxnSpPr>
            <p:nvPr/>
          </p:nvCxnSpPr>
          <p:spPr>
            <a:xfrm>
              <a:off x="4140540" y="2397929"/>
              <a:ext cx="1954472" cy="8456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2" name="Conector recto 1891">
              <a:extLst>
                <a:ext uri="{FF2B5EF4-FFF2-40B4-BE49-F238E27FC236}">
                  <a16:creationId xmlns:a16="http://schemas.microsoft.com/office/drawing/2014/main" id="{5CD2CECC-7666-4C07-86C9-FE88C1AA2ECA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3" name="Conector recto 1892">
              <a:extLst>
                <a:ext uri="{FF2B5EF4-FFF2-40B4-BE49-F238E27FC236}">
                  <a16:creationId xmlns:a16="http://schemas.microsoft.com/office/drawing/2014/main" id="{54670208-63CF-845B-145F-2DDE33DEDD87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4" name="Conector recto 1893">
              <a:extLst>
                <a:ext uri="{FF2B5EF4-FFF2-40B4-BE49-F238E27FC236}">
                  <a16:creationId xmlns:a16="http://schemas.microsoft.com/office/drawing/2014/main" id="{AFC9DB36-DFAF-3370-874A-8CE5E65FC2BB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5" name="Conector recto 1894">
              <a:extLst>
                <a:ext uri="{FF2B5EF4-FFF2-40B4-BE49-F238E27FC236}">
                  <a16:creationId xmlns:a16="http://schemas.microsoft.com/office/drawing/2014/main" id="{E462130D-B553-305D-231D-42682C36D7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6" name="Conector recto 1895">
              <a:extLst>
                <a:ext uri="{FF2B5EF4-FFF2-40B4-BE49-F238E27FC236}">
                  <a16:creationId xmlns:a16="http://schemas.microsoft.com/office/drawing/2014/main" id="{91C05C17-5A1A-8172-708A-BB3E27E0E8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7" name="Conector recto 1896">
              <a:extLst>
                <a:ext uri="{FF2B5EF4-FFF2-40B4-BE49-F238E27FC236}">
                  <a16:creationId xmlns:a16="http://schemas.microsoft.com/office/drawing/2014/main" id="{817099FD-6EB2-9BEB-3F70-9EA1EB757C02}"/>
                </a:ext>
              </a:extLst>
            </p:cNvPr>
            <p:cNvCxnSpPr>
              <a:cxnSpLocks/>
              <a:endCxn id="1945" idx="3"/>
            </p:cNvCxnSpPr>
            <p:nvPr/>
          </p:nvCxnSpPr>
          <p:spPr>
            <a:xfrm>
              <a:off x="4191864" y="2370080"/>
              <a:ext cx="3996572" cy="101648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8" name="Conector recto 1897">
              <a:extLst>
                <a:ext uri="{FF2B5EF4-FFF2-40B4-BE49-F238E27FC236}">
                  <a16:creationId xmlns:a16="http://schemas.microsoft.com/office/drawing/2014/main" id="{5BE74869-0AEE-032C-C4BF-9A085436F6BA}"/>
                </a:ext>
              </a:extLst>
            </p:cNvPr>
            <p:cNvCxnSpPr>
              <a:cxnSpLocks/>
              <a:endCxn id="1943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9" name="Conector recto 1898">
              <a:extLst>
                <a:ext uri="{FF2B5EF4-FFF2-40B4-BE49-F238E27FC236}">
                  <a16:creationId xmlns:a16="http://schemas.microsoft.com/office/drawing/2014/main" id="{931A8A5B-76A5-27B3-840B-0E6C351DA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0" name="Conector recto 1899">
              <a:extLst>
                <a:ext uri="{FF2B5EF4-FFF2-40B4-BE49-F238E27FC236}">
                  <a16:creationId xmlns:a16="http://schemas.microsoft.com/office/drawing/2014/main" id="{9C986FDD-2991-5D51-DDA2-30CA23BF39AC}"/>
                </a:ext>
              </a:extLst>
            </p:cNvPr>
            <p:cNvCxnSpPr>
              <a:cxnSpLocks/>
              <a:endCxn id="1932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1" name="Conector recto 1900">
              <a:extLst>
                <a:ext uri="{FF2B5EF4-FFF2-40B4-BE49-F238E27FC236}">
                  <a16:creationId xmlns:a16="http://schemas.microsoft.com/office/drawing/2014/main" id="{94FF09DE-9404-73E5-7261-11286D4AC2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ector recto 1901">
              <a:extLst>
                <a:ext uri="{FF2B5EF4-FFF2-40B4-BE49-F238E27FC236}">
                  <a16:creationId xmlns:a16="http://schemas.microsoft.com/office/drawing/2014/main" id="{684DEBB7-9F13-6051-961E-D4A4B0CD16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3" name="Conector recto 1902">
              <a:extLst>
                <a:ext uri="{FF2B5EF4-FFF2-40B4-BE49-F238E27FC236}">
                  <a16:creationId xmlns:a16="http://schemas.microsoft.com/office/drawing/2014/main" id="{D1ABC6FA-7028-DFF3-5AD7-501E2ED86C87}"/>
                </a:ext>
              </a:extLst>
            </p:cNvPr>
            <p:cNvCxnSpPr>
              <a:cxnSpLocks/>
              <a:endCxn id="1933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4" name="Conector recto 1903">
              <a:extLst>
                <a:ext uri="{FF2B5EF4-FFF2-40B4-BE49-F238E27FC236}">
                  <a16:creationId xmlns:a16="http://schemas.microsoft.com/office/drawing/2014/main" id="{2AC39B59-2DEC-E5AF-326D-F5515F0AD567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5" name="Conector recto 1904">
              <a:extLst>
                <a:ext uri="{FF2B5EF4-FFF2-40B4-BE49-F238E27FC236}">
                  <a16:creationId xmlns:a16="http://schemas.microsoft.com/office/drawing/2014/main" id="{0C66C0E7-ECA2-A667-3915-4A9B796A28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6" name="Conector recto 1905">
              <a:extLst>
                <a:ext uri="{FF2B5EF4-FFF2-40B4-BE49-F238E27FC236}">
                  <a16:creationId xmlns:a16="http://schemas.microsoft.com/office/drawing/2014/main" id="{B1404A39-E536-CBED-BCE5-1239365A21DA}"/>
                </a:ext>
              </a:extLst>
            </p:cNvPr>
            <p:cNvCxnSpPr>
              <a:cxnSpLocks/>
              <a:endCxn id="1932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7" name="Conector recto 1906">
              <a:extLst>
                <a:ext uri="{FF2B5EF4-FFF2-40B4-BE49-F238E27FC236}">
                  <a16:creationId xmlns:a16="http://schemas.microsoft.com/office/drawing/2014/main" id="{CE30DECD-10E9-A2F3-8EF3-A9D22F631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8" name="Conector recto 1907">
              <a:extLst>
                <a:ext uri="{FF2B5EF4-FFF2-40B4-BE49-F238E27FC236}">
                  <a16:creationId xmlns:a16="http://schemas.microsoft.com/office/drawing/2014/main" id="{1E6F574F-52C1-AEAF-290D-2FD4DD01F0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9" name="Conector recto 1908">
              <a:extLst>
                <a:ext uri="{FF2B5EF4-FFF2-40B4-BE49-F238E27FC236}">
                  <a16:creationId xmlns:a16="http://schemas.microsoft.com/office/drawing/2014/main" id="{3788BC92-5739-0807-7E15-41AAC5996AB9}"/>
                </a:ext>
              </a:extLst>
            </p:cNvPr>
            <p:cNvCxnSpPr>
              <a:cxnSpLocks/>
              <a:endCxn id="1933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0" name="Conector recto 1909">
              <a:extLst>
                <a:ext uri="{FF2B5EF4-FFF2-40B4-BE49-F238E27FC236}">
                  <a16:creationId xmlns:a16="http://schemas.microsoft.com/office/drawing/2014/main" id="{4918C20B-99CC-0647-8FC7-C2B8BE534DF6}"/>
                </a:ext>
              </a:extLst>
            </p:cNvPr>
            <p:cNvCxnSpPr>
              <a:cxnSpLocks/>
              <a:endCxn id="1935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1" name="Conector recto 1910">
              <a:extLst>
                <a:ext uri="{FF2B5EF4-FFF2-40B4-BE49-F238E27FC236}">
                  <a16:creationId xmlns:a16="http://schemas.microsoft.com/office/drawing/2014/main" id="{C00A9601-3AC9-F0A4-BB6C-16197154DC53}"/>
                </a:ext>
              </a:extLst>
            </p:cNvPr>
            <p:cNvCxnSpPr>
              <a:cxnSpLocks/>
              <a:endCxn id="1933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2" name="Conector recto 1911">
              <a:extLst>
                <a:ext uri="{FF2B5EF4-FFF2-40B4-BE49-F238E27FC236}">
                  <a16:creationId xmlns:a16="http://schemas.microsoft.com/office/drawing/2014/main" id="{FB54D509-53CE-FAA3-3978-FB80A70E694F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3" name="Conector recto 1912">
              <a:extLst>
                <a:ext uri="{FF2B5EF4-FFF2-40B4-BE49-F238E27FC236}">
                  <a16:creationId xmlns:a16="http://schemas.microsoft.com/office/drawing/2014/main" id="{BE634CAE-9E75-1455-62BA-68B8BB636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4" name="Conector recto 1913">
              <a:extLst>
                <a:ext uri="{FF2B5EF4-FFF2-40B4-BE49-F238E27FC236}">
                  <a16:creationId xmlns:a16="http://schemas.microsoft.com/office/drawing/2014/main" id="{67BDEF41-E774-C86B-84E5-B3439F12A8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5" name="Conector recto 1914">
              <a:extLst>
                <a:ext uri="{FF2B5EF4-FFF2-40B4-BE49-F238E27FC236}">
                  <a16:creationId xmlns:a16="http://schemas.microsoft.com/office/drawing/2014/main" id="{C973B13F-7E5E-0F94-2CF3-2C7B52CAE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6" name="Conector recto 1915">
              <a:extLst>
                <a:ext uri="{FF2B5EF4-FFF2-40B4-BE49-F238E27FC236}">
                  <a16:creationId xmlns:a16="http://schemas.microsoft.com/office/drawing/2014/main" id="{EAF6B4CC-D049-334C-D21C-0CB3E85D3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7" name="Rectángulo: esquinas redondeadas 1916">
              <a:extLst>
                <a:ext uri="{FF2B5EF4-FFF2-40B4-BE49-F238E27FC236}">
                  <a16:creationId xmlns:a16="http://schemas.microsoft.com/office/drawing/2014/main" id="{55FE9500-E057-48AD-D9C6-3C2BFB770A43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18" name="Rectángulo: esquinas redondeadas 1917">
              <a:extLst>
                <a:ext uri="{FF2B5EF4-FFF2-40B4-BE49-F238E27FC236}">
                  <a16:creationId xmlns:a16="http://schemas.microsoft.com/office/drawing/2014/main" id="{C13168ED-D414-980D-E6FE-C93C77FAD69E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19" name="Rectángulo: esquinas redondeadas 1918">
              <a:extLst>
                <a:ext uri="{FF2B5EF4-FFF2-40B4-BE49-F238E27FC236}">
                  <a16:creationId xmlns:a16="http://schemas.microsoft.com/office/drawing/2014/main" id="{F94555A6-E966-163B-9F42-7005E80B0D07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0" name="Rectángulo: esquinas redondeadas 1919">
              <a:extLst>
                <a:ext uri="{FF2B5EF4-FFF2-40B4-BE49-F238E27FC236}">
                  <a16:creationId xmlns:a16="http://schemas.microsoft.com/office/drawing/2014/main" id="{4CED33F7-B598-56F9-15DE-5C8D2E40FF59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1" name="Rectángulo: esquinas redondeadas 1920">
              <a:extLst>
                <a:ext uri="{FF2B5EF4-FFF2-40B4-BE49-F238E27FC236}">
                  <a16:creationId xmlns:a16="http://schemas.microsoft.com/office/drawing/2014/main" id="{5A9E3AE7-C100-343C-874A-C89725ACF71F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2" name="Elipse 1921">
              <a:extLst>
                <a:ext uri="{FF2B5EF4-FFF2-40B4-BE49-F238E27FC236}">
                  <a16:creationId xmlns:a16="http://schemas.microsoft.com/office/drawing/2014/main" id="{37D1A482-ED35-6277-17AB-CD9E44B612A3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3" name="Elipse 1922">
              <a:extLst>
                <a:ext uri="{FF2B5EF4-FFF2-40B4-BE49-F238E27FC236}">
                  <a16:creationId xmlns:a16="http://schemas.microsoft.com/office/drawing/2014/main" id="{A772FCDE-D064-A020-9A49-C2D300A989A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4" name="Elipse 1923">
              <a:extLst>
                <a:ext uri="{FF2B5EF4-FFF2-40B4-BE49-F238E27FC236}">
                  <a16:creationId xmlns:a16="http://schemas.microsoft.com/office/drawing/2014/main" id="{92F78573-2CCB-8499-13E8-3A63A72E7D20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5" name="Elipse 1924">
              <a:extLst>
                <a:ext uri="{FF2B5EF4-FFF2-40B4-BE49-F238E27FC236}">
                  <a16:creationId xmlns:a16="http://schemas.microsoft.com/office/drawing/2014/main" id="{3B2CD0FE-1357-8E5E-F14E-645F77021750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6" name="Elipse 1925">
              <a:extLst>
                <a:ext uri="{FF2B5EF4-FFF2-40B4-BE49-F238E27FC236}">
                  <a16:creationId xmlns:a16="http://schemas.microsoft.com/office/drawing/2014/main" id="{8D636BD4-EFDC-B47A-9E5F-EB07CB3C7789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7" name="Elipse 1926">
              <a:extLst>
                <a:ext uri="{FF2B5EF4-FFF2-40B4-BE49-F238E27FC236}">
                  <a16:creationId xmlns:a16="http://schemas.microsoft.com/office/drawing/2014/main" id="{1B81C142-26E1-1C84-AB8C-0AC7E3E620EE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8" name="Elipse 1927">
              <a:extLst>
                <a:ext uri="{FF2B5EF4-FFF2-40B4-BE49-F238E27FC236}">
                  <a16:creationId xmlns:a16="http://schemas.microsoft.com/office/drawing/2014/main" id="{6A69DC93-3FA2-14E8-069D-AC7DCC8FCDDF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29" name="Elipse 1928">
              <a:extLst>
                <a:ext uri="{FF2B5EF4-FFF2-40B4-BE49-F238E27FC236}">
                  <a16:creationId xmlns:a16="http://schemas.microsoft.com/office/drawing/2014/main" id="{E556CAC6-0C09-E9F2-3D8D-F1DC47578E31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0" name="Elipse 1929">
              <a:extLst>
                <a:ext uri="{FF2B5EF4-FFF2-40B4-BE49-F238E27FC236}">
                  <a16:creationId xmlns:a16="http://schemas.microsoft.com/office/drawing/2014/main" id="{43694FC1-E65E-9157-C196-10E62DBE1932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1" name="Elipse 1930">
              <a:extLst>
                <a:ext uri="{FF2B5EF4-FFF2-40B4-BE49-F238E27FC236}">
                  <a16:creationId xmlns:a16="http://schemas.microsoft.com/office/drawing/2014/main" id="{F252BD93-5508-A076-E4BF-8D823BE72C0D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2" name="Elipse 1931">
              <a:extLst>
                <a:ext uri="{FF2B5EF4-FFF2-40B4-BE49-F238E27FC236}">
                  <a16:creationId xmlns:a16="http://schemas.microsoft.com/office/drawing/2014/main" id="{F2AA263C-B1FC-743C-B406-48DFE96EF16C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3" name="Elipse 1932">
              <a:extLst>
                <a:ext uri="{FF2B5EF4-FFF2-40B4-BE49-F238E27FC236}">
                  <a16:creationId xmlns:a16="http://schemas.microsoft.com/office/drawing/2014/main" id="{4637692C-E7C5-3871-1FAD-B4621993F010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4" name="Elipse 1933">
              <a:extLst>
                <a:ext uri="{FF2B5EF4-FFF2-40B4-BE49-F238E27FC236}">
                  <a16:creationId xmlns:a16="http://schemas.microsoft.com/office/drawing/2014/main" id="{299758FF-E884-CE9A-E629-2482ADC2A959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5" name="Elipse 1934">
              <a:extLst>
                <a:ext uri="{FF2B5EF4-FFF2-40B4-BE49-F238E27FC236}">
                  <a16:creationId xmlns:a16="http://schemas.microsoft.com/office/drawing/2014/main" id="{8E352729-DF87-BC73-2B30-CC85AF0EEC9D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6" name="CuadroTexto 1935">
              <a:extLst>
                <a:ext uri="{FF2B5EF4-FFF2-40B4-BE49-F238E27FC236}">
                  <a16:creationId xmlns:a16="http://schemas.microsoft.com/office/drawing/2014/main" id="{FC11F653-AB03-1EBC-94D6-DF271CAE9630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30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. . . . . . . . . . . . . . . . . .</a:t>
              </a:r>
            </a:p>
          </p:txBody>
        </p:sp>
        <p:sp>
          <p:nvSpPr>
            <p:cNvPr id="1937" name="CuadroTexto 1936">
              <a:extLst>
                <a:ext uri="{FF2B5EF4-FFF2-40B4-BE49-F238E27FC236}">
                  <a16:creationId xmlns:a16="http://schemas.microsoft.com/office/drawing/2014/main" id="{A7C0D005-5F1F-FE44-73B7-E839D2207B46}"/>
                </a:ext>
              </a:extLst>
            </p:cNvPr>
            <p:cNvSpPr txBox="1"/>
            <p:nvPr/>
          </p:nvSpPr>
          <p:spPr>
            <a:xfrm>
              <a:off x="5003473" y="2025176"/>
              <a:ext cx="2191591" cy="28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0" dirty="0"/>
                <a:t>128</a:t>
              </a:r>
              <a:endParaRPr lang="es-MX" sz="1100" dirty="0"/>
            </a:p>
          </p:txBody>
        </p:sp>
        <p:sp>
          <p:nvSpPr>
            <p:cNvPr id="1938" name="Elipse 1937">
              <a:extLst>
                <a:ext uri="{FF2B5EF4-FFF2-40B4-BE49-F238E27FC236}">
                  <a16:creationId xmlns:a16="http://schemas.microsoft.com/office/drawing/2014/main" id="{8F08CE9E-00B7-1236-827F-64C757EAC72F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39" name="Elipse 1938">
              <a:extLst>
                <a:ext uri="{FF2B5EF4-FFF2-40B4-BE49-F238E27FC236}">
                  <a16:creationId xmlns:a16="http://schemas.microsoft.com/office/drawing/2014/main" id="{1E0EE903-E279-6792-FB71-C5727DC823F3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0" name="Elipse 1939">
              <a:extLst>
                <a:ext uri="{FF2B5EF4-FFF2-40B4-BE49-F238E27FC236}">
                  <a16:creationId xmlns:a16="http://schemas.microsoft.com/office/drawing/2014/main" id="{DA0D2D3D-4C68-981F-AC7D-1F65B464E216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1" name="Elipse 1940">
              <a:extLst>
                <a:ext uri="{FF2B5EF4-FFF2-40B4-BE49-F238E27FC236}">
                  <a16:creationId xmlns:a16="http://schemas.microsoft.com/office/drawing/2014/main" id="{7F088161-E947-BE13-4D1D-4D00F74D131E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2" name="Elipse 1941">
              <a:extLst>
                <a:ext uri="{FF2B5EF4-FFF2-40B4-BE49-F238E27FC236}">
                  <a16:creationId xmlns:a16="http://schemas.microsoft.com/office/drawing/2014/main" id="{3D4A8ECB-59CD-0133-0D23-2235091BBB4C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3" name="Elipse 1942">
              <a:extLst>
                <a:ext uri="{FF2B5EF4-FFF2-40B4-BE49-F238E27FC236}">
                  <a16:creationId xmlns:a16="http://schemas.microsoft.com/office/drawing/2014/main" id="{D1CA6E64-FD82-3C12-33EC-D85D018BF8D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4" name="CuadroTexto 1943">
              <a:extLst>
                <a:ext uri="{FF2B5EF4-FFF2-40B4-BE49-F238E27FC236}">
                  <a16:creationId xmlns:a16="http://schemas.microsoft.com/office/drawing/2014/main" id="{BB217E0F-5808-4A07-E2EF-0E1ED9F5ECE6}"/>
                </a:ext>
              </a:extLst>
            </p:cNvPr>
            <p:cNvSpPr txBox="1"/>
            <p:nvPr/>
          </p:nvSpPr>
          <p:spPr>
            <a:xfrm>
              <a:off x="4001588" y="3286748"/>
              <a:ext cx="4186848" cy="30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. . . . . . . . . . . . . . . . . . . . . . . . . . . . . . . . . . . .</a:t>
              </a:r>
            </a:p>
          </p:txBody>
        </p:sp>
        <p:sp>
          <p:nvSpPr>
            <p:cNvPr id="1945" name="CuadroTexto 1944">
              <a:extLst>
                <a:ext uri="{FF2B5EF4-FFF2-40B4-BE49-F238E27FC236}">
                  <a16:creationId xmlns:a16="http://schemas.microsoft.com/office/drawing/2014/main" id="{8681CF5C-F2AF-D4D8-9D9C-CE2BCBCAB7F7}"/>
                </a:ext>
              </a:extLst>
            </p:cNvPr>
            <p:cNvSpPr txBox="1"/>
            <p:nvPr/>
          </p:nvSpPr>
          <p:spPr>
            <a:xfrm>
              <a:off x="4001588" y="3243609"/>
              <a:ext cx="4186848" cy="28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0" dirty="0"/>
                <a:t>512</a:t>
              </a:r>
            </a:p>
          </p:txBody>
        </p:sp>
        <p:sp>
          <p:nvSpPr>
            <p:cNvPr id="1946" name="Elipse 1945">
              <a:extLst>
                <a:ext uri="{FF2B5EF4-FFF2-40B4-BE49-F238E27FC236}">
                  <a16:creationId xmlns:a16="http://schemas.microsoft.com/office/drawing/2014/main" id="{9431E0EF-1C99-018A-E738-167F43E05D71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7" name="Elipse 1946">
              <a:extLst>
                <a:ext uri="{FF2B5EF4-FFF2-40B4-BE49-F238E27FC236}">
                  <a16:creationId xmlns:a16="http://schemas.microsoft.com/office/drawing/2014/main" id="{3CB2FE2F-8076-A7D8-75C5-83C07EB5CEFC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8" name="Elipse 1947">
              <a:extLst>
                <a:ext uri="{FF2B5EF4-FFF2-40B4-BE49-F238E27FC236}">
                  <a16:creationId xmlns:a16="http://schemas.microsoft.com/office/drawing/2014/main" id="{4D620D15-94A3-DD9A-B126-DD446DA35F17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49" name="Elipse 1948">
              <a:extLst>
                <a:ext uri="{FF2B5EF4-FFF2-40B4-BE49-F238E27FC236}">
                  <a16:creationId xmlns:a16="http://schemas.microsoft.com/office/drawing/2014/main" id="{438CA7E7-4939-016E-9D56-AEF14C385024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0" name="Elipse 1949">
              <a:extLst>
                <a:ext uri="{FF2B5EF4-FFF2-40B4-BE49-F238E27FC236}">
                  <a16:creationId xmlns:a16="http://schemas.microsoft.com/office/drawing/2014/main" id="{5F11BB9F-1DF5-6F9F-0421-966FDDDF9A27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1" name="Elipse 1950">
              <a:extLst>
                <a:ext uri="{FF2B5EF4-FFF2-40B4-BE49-F238E27FC236}">
                  <a16:creationId xmlns:a16="http://schemas.microsoft.com/office/drawing/2014/main" id="{8C8BADE4-4EAD-1C13-35B1-8B6F7BB4AB3E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2" name="CuadroTexto 1951">
              <a:extLst>
                <a:ext uri="{FF2B5EF4-FFF2-40B4-BE49-F238E27FC236}">
                  <a16:creationId xmlns:a16="http://schemas.microsoft.com/office/drawing/2014/main" id="{36E307CF-B56B-5D0E-2364-D469D027CE05}"/>
                </a:ext>
              </a:extLst>
            </p:cNvPr>
            <p:cNvSpPr txBox="1"/>
            <p:nvPr/>
          </p:nvSpPr>
          <p:spPr>
            <a:xfrm>
              <a:off x="4999146" y="4503919"/>
              <a:ext cx="2191591" cy="309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dirty="0"/>
                <a:t>. . . . . . . . . . . . . . . . . .</a:t>
              </a:r>
            </a:p>
          </p:txBody>
        </p:sp>
        <p:sp>
          <p:nvSpPr>
            <p:cNvPr id="1953" name="CuadroTexto 1952">
              <a:extLst>
                <a:ext uri="{FF2B5EF4-FFF2-40B4-BE49-F238E27FC236}">
                  <a16:creationId xmlns:a16="http://schemas.microsoft.com/office/drawing/2014/main" id="{A8492EB6-B856-3927-515B-ECD09FA1F68E}"/>
                </a:ext>
              </a:extLst>
            </p:cNvPr>
            <p:cNvSpPr txBox="1"/>
            <p:nvPr/>
          </p:nvSpPr>
          <p:spPr>
            <a:xfrm>
              <a:off x="5003173" y="4460780"/>
              <a:ext cx="2191591" cy="2859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0" dirty="0"/>
                <a:t>128</a:t>
              </a:r>
            </a:p>
          </p:txBody>
        </p:sp>
        <p:sp>
          <p:nvSpPr>
            <p:cNvPr id="1954" name="Elipse 1953">
              <a:extLst>
                <a:ext uri="{FF2B5EF4-FFF2-40B4-BE49-F238E27FC236}">
                  <a16:creationId xmlns:a16="http://schemas.microsoft.com/office/drawing/2014/main" id="{8C0D082A-25A8-CF76-BA6C-D3371E75D5CE}"/>
                </a:ext>
              </a:extLst>
            </p:cNvPr>
            <p:cNvSpPr/>
            <p:nvPr/>
          </p:nvSpPr>
          <p:spPr>
            <a:xfrm>
              <a:off x="5996062" y="5745570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502721E-D40F-B543-0F00-F3512E1E31E4}"/>
              </a:ext>
            </a:extLst>
          </p:cNvPr>
          <p:cNvSpPr txBox="1"/>
          <p:nvPr/>
        </p:nvSpPr>
        <p:spPr>
          <a:xfrm>
            <a:off x="130254" y="98658"/>
            <a:ext cx="17289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solidFill>
                  <a:schemeClr val="bg2"/>
                </a:solidFill>
                <a:latin typeface="IBM Plex Mono" panose="020B0509050203000203" pitchFamily="49" charset="0"/>
              </a:rPr>
              <a:t>Capa Densas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FCC34592-5B3E-1AD9-13A2-002DD8F82EBD}"/>
              </a:ext>
            </a:extLst>
          </p:cNvPr>
          <p:cNvSpPr txBox="1">
            <a:spLocks/>
          </p:cNvSpPr>
          <p:nvPr/>
        </p:nvSpPr>
        <p:spPr>
          <a:xfrm>
            <a:off x="22713" y="4672075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824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441BA06-E078-7EC3-F37B-DFC43254EA86}"/>
              </a:ext>
            </a:extLst>
          </p:cNvPr>
          <p:cNvGrpSpPr/>
          <p:nvPr/>
        </p:nvGrpSpPr>
        <p:grpSpPr>
          <a:xfrm>
            <a:off x="-1295400" y="-7649625"/>
            <a:ext cx="11734800" cy="9718622"/>
            <a:chOff x="2829576" y="723787"/>
            <a:chExt cx="6532847" cy="5410426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7CC949C7-FBED-89AE-54B9-F4246AE4A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7E48EB72-35DE-BDFB-D442-413DAEFA2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1F3087-81CC-7A29-C6B8-E19A09CF285C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4991608" y="4813586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3621028-CD11-4F24-0117-7F846BB09524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5406244" y="4825301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86FE968-31A4-6BE3-4EE3-DBA0CB500A0D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5860056" y="4825301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EF6B011-CD76-C32F-44DF-B79EF8473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45A7308-0969-5EA4-9F09-B194BD2E7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08EFB4D-109E-2D25-D415-C32DDB3A7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0F6DC95-F16A-4199-ABAC-0CA62161F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B370499-024B-AEDE-5135-355759925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8395198-BB07-52AE-79FE-DB5262AA8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BCB39DE-1FFD-3E0C-1758-CE9401EAF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42E6C-604A-F5B7-B0AF-109862F1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08D0AA6-731B-AD2D-CD63-C2F117C59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C212B02-15A0-4D2A-5D68-EED2EA18D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6EE6B19-D4B2-22D5-F594-DFE64378F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AEEEEFE-9A34-31DE-DFD4-CD581C579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3C73810-0818-1505-CDB2-5EA11C6B9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EEA5CC63-A211-1F7E-AFE7-319FE5139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CE580E7-4430-5958-0419-95D3A410E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533BA32-EEB3-6B31-4419-02DFE610B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806E997-7E15-0966-49CC-3C10F59A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66E75BC-F027-EF3E-5FD2-7D150D4BA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6C068719-7C51-FDF1-6EF1-1E2D7DDC9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1E3E29E8-0CFA-10F7-D667-82AB756C6E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1F293BA-F614-DC43-6161-42853A8BA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FA9211E-4153-C547-D2CC-2976860B1B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ABF95AA-55DE-1309-902A-55095B838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73E0774-831F-35FE-C4E5-697F7D350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455F68B-133F-6D37-23D1-D75AC3B15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91514FD-5E0C-4A2E-E4E6-055B85E9D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C72E5F0-399D-58AA-0899-7F343A480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C3DA5D92-9973-7C8D-0903-E687C1E86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1DE33EE-9376-59E7-A20D-4770344DD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F1076F8A-4DBE-473A-42F7-2ED287FDB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5B9127C-DF9A-85B7-19DD-AF944A6D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31ECFF5-4B34-6B8D-83C9-5CFFC7F0B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98D9F46-D324-CED8-7294-33A9F99F1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6E6C201-F050-773B-0F0B-EA37BBFBA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8B96B56-2244-8B31-1001-C275422A24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D14FC9EF-2FD5-DDDF-2EFB-C8CEEFFF9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0F5255D-2206-4473-DF61-47A5B3886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4F7A9C10-B5E9-CD8B-45FF-C0E9BA86040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3801870-326C-3ED2-C4F4-83AA26255B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989671C-0075-1B98-9CE8-BCED51A247A2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F1270F46-1D13-F7C1-34EB-637146DF8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333DF6E-3766-C6DA-C534-5B398E3DC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E301746F-F78C-0135-61D6-66AAC39D1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A206B8CA-A3D6-9089-B31C-113E0DE4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CB9BFF6E-5303-4F77-820D-85B89DE1248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18D6560-AD78-9E88-4A86-ED159987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03C8A411-ADFC-5A0F-E0BC-5A96BED9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FA008C2-9C21-ECFB-1507-61F1AE280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718FAB1-2D5F-F7E2-3DAB-D23AF70D6B6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869BA523-6B04-AE15-D0B6-B47EC54D1311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FAB75BB-66C4-3443-2F9B-F20DF0B65A57}"/>
                </a:ext>
              </a:extLst>
            </p:cNvPr>
            <p:cNvCxnSpPr>
              <a:cxnSpLocks/>
              <a:endCxn id="1981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A7E7707-CBAE-A26A-F350-D7DA4CC81999}"/>
                </a:ext>
              </a:extLst>
            </p:cNvPr>
            <p:cNvCxnSpPr>
              <a:cxnSpLocks/>
              <a:endCxn id="1978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00C2E83-3CBC-0C88-8DAD-4BC2BD396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2ABA794-C403-5F56-1133-A5B436F50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0F1D732-9DBF-9015-B221-D5BA44346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ector recto 1791">
              <a:extLst>
                <a:ext uri="{FF2B5EF4-FFF2-40B4-BE49-F238E27FC236}">
                  <a16:creationId xmlns:a16="http://schemas.microsoft.com/office/drawing/2014/main" id="{E04CB45E-B0E3-B38E-5B81-AE931A37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Conector recto 1792">
              <a:extLst>
                <a:ext uri="{FF2B5EF4-FFF2-40B4-BE49-F238E27FC236}">
                  <a16:creationId xmlns:a16="http://schemas.microsoft.com/office/drawing/2014/main" id="{1B9A3C3E-0EB6-A4C5-1944-0382F92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Conector recto 1793">
              <a:extLst>
                <a:ext uri="{FF2B5EF4-FFF2-40B4-BE49-F238E27FC236}">
                  <a16:creationId xmlns:a16="http://schemas.microsoft.com/office/drawing/2014/main" id="{22776143-E840-A805-2CB5-EA1251B00FB3}"/>
                </a:ext>
              </a:extLst>
            </p:cNvPr>
            <p:cNvCxnSpPr>
              <a:cxnSpLocks/>
              <a:endCxn id="1979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Conector recto 1794">
              <a:extLst>
                <a:ext uri="{FF2B5EF4-FFF2-40B4-BE49-F238E27FC236}">
                  <a16:creationId xmlns:a16="http://schemas.microsoft.com/office/drawing/2014/main" id="{D91C71CD-C8CB-EF09-F7B7-9D8045E5111A}"/>
                </a:ext>
              </a:extLst>
            </p:cNvPr>
            <p:cNvCxnSpPr>
              <a:cxnSpLocks/>
              <a:endCxn id="1981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6" name="Conector recto 1795">
              <a:extLst>
                <a:ext uri="{FF2B5EF4-FFF2-40B4-BE49-F238E27FC236}">
                  <a16:creationId xmlns:a16="http://schemas.microsoft.com/office/drawing/2014/main" id="{5B49721F-510B-2989-CB0F-9817387F11AA}"/>
                </a:ext>
              </a:extLst>
            </p:cNvPr>
            <p:cNvCxnSpPr>
              <a:cxnSpLocks/>
              <a:endCxn id="1978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7" name="Conector recto 1796">
              <a:extLst>
                <a:ext uri="{FF2B5EF4-FFF2-40B4-BE49-F238E27FC236}">
                  <a16:creationId xmlns:a16="http://schemas.microsoft.com/office/drawing/2014/main" id="{9E37BCA2-9D68-33AB-E312-BA6306FAE733}"/>
                </a:ext>
              </a:extLst>
            </p:cNvPr>
            <p:cNvCxnSpPr>
              <a:cxnSpLocks/>
              <a:endCxn id="1976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8" name="Conector recto 1797">
              <a:extLst>
                <a:ext uri="{FF2B5EF4-FFF2-40B4-BE49-F238E27FC236}">
                  <a16:creationId xmlns:a16="http://schemas.microsoft.com/office/drawing/2014/main" id="{87F99FD1-7663-0426-084B-2FA4AE1DD90E}"/>
                </a:ext>
              </a:extLst>
            </p:cNvPr>
            <p:cNvCxnSpPr>
              <a:cxnSpLocks/>
              <a:endCxn id="1983" idx="0"/>
            </p:cNvCxnSpPr>
            <p:nvPr/>
          </p:nvCxnSpPr>
          <p:spPr>
            <a:xfrm>
              <a:off x="4140540" y="2397929"/>
              <a:ext cx="1954472" cy="8456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9" name="Conector recto 1798">
              <a:extLst>
                <a:ext uri="{FF2B5EF4-FFF2-40B4-BE49-F238E27FC236}">
                  <a16:creationId xmlns:a16="http://schemas.microsoft.com/office/drawing/2014/main" id="{848C6086-B851-F5F0-705D-B7D30BA67F37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0" name="Conector recto 1799">
              <a:extLst>
                <a:ext uri="{FF2B5EF4-FFF2-40B4-BE49-F238E27FC236}">
                  <a16:creationId xmlns:a16="http://schemas.microsoft.com/office/drawing/2014/main" id="{EADD8CD8-28DF-AA0F-95C4-FB316367969E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1" name="Conector recto 1800">
              <a:extLst>
                <a:ext uri="{FF2B5EF4-FFF2-40B4-BE49-F238E27FC236}">
                  <a16:creationId xmlns:a16="http://schemas.microsoft.com/office/drawing/2014/main" id="{A259DDCC-490A-0A47-0407-85282689F522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2" name="Conector recto 1801">
              <a:extLst>
                <a:ext uri="{FF2B5EF4-FFF2-40B4-BE49-F238E27FC236}">
                  <a16:creationId xmlns:a16="http://schemas.microsoft.com/office/drawing/2014/main" id="{4F93F828-B569-5E0C-EACA-497052373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3" name="Conector recto 1802">
              <a:extLst>
                <a:ext uri="{FF2B5EF4-FFF2-40B4-BE49-F238E27FC236}">
                  <a16:creationId xmlns:a16="http://schemas.microsoft.com/office/drawing/2014/main" id="{2898589C-CB2C-C780-989F-950207457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Conector recto 1803">
              <a:extLst>
                <a:ext uri="{FF2B5EF4-FFF2-40B4-BE49-F238E27FC236}">
                  <a16:creationId xmlns:a16="http://schemas.microsoft.com/office/drawing/2014/main" id="{1562FF63-1220-6DD9-746E-A785C61B6C34}"/>
                </a:ext>
              </a:extLst>
            </p:cNvPr>
            <p:cNvCxnSpPr>
              <a:cxnSpLocks/>
              <a:endCxn id="1983" idx="3"/>
            </p:cNvCxnSpPr>
            <p:nvPr/>
          </p:nvCxnSpPr>
          <p:spPr>
            <a:xfrm>
              <a:off x="4191864" y="2370080"/>
              <a:ext cx="3996572" cy="1002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Conector recto 1804">
              <a:extLst>
                <a:ext uri="{FF2B5EF4-FFF2-40B4-BE49-F238E27FC236}">
                  <a16:creationId xmlns:a16="http://schemas.microsoft.com/office/drawing/2014/main" id="{E37828F9-F839-668A-94AD-B8A9EC302544}"/>
                </a:ext>
              </a:extLst>
            </p:cNvPr>
            <p:cNvCxnSpPr>
              <a:cxnSpLocks/>
              <a:endCxn id="1981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6" name="Conector recto 1805">
              <a:extLst>
                <a:ext uri="{FF2B5EF4-FFF2-40B4-BE49-F238E27FC236}">
                  <a16:creationId xmlns:a16="http://schemas.microsoft.com/office/drawing/2014/main" id="{A049F1AB-5162-D9B6-26FA-A7321E27B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7" name="Conector recto 1806">
              <a:extLst>
                <a:ext uri="{FF2B5EF4-FFF2-40B4-BE49-F238E27FC236}">
                  <a16:creationId xmlns:a16="http://schemas.microsoft.com/office/drawing/2014/main" id="{01026E4D-CD34-AD76-3AF7-A68AB592DE2B}"/>
                </a:ext>
              </a:extLst>
            </p:cNvPr>
            <p:cNvCxnSpPr>
              <a:cxnSpLocks/>
              <a:endCxn id="1970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8" name="Conector recto 1807">
              <a:extLst>
                <a:ext uri="{FF2B5EF4-FFF2-40B4-BE49-F238E27FC236}">
                  <a16:creationId xmlns:a16="http://schemas.microsoft.com/office/drawing/2014/main" id="{A89F7BED-C24A-8553-7C28-1DC86FE33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9" name="Conector recto 1808">
              <a:extLst>
                <a:ext uri="{FF2B5EF4-FFF2-40B4-BE49-F238E27FC236}">
                  <a16:creationId xmlns:a16="http://schemas.microsoft.com/office/drawing/2014/main" id="{29C3B53E-FE4E-2FA6-EC2B-124612A8DD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0" name="Conector recto 1809">
              <a:extLst>
                <a:ext uri="{FF2B5EF4-FFF2-40B4-BE49-F238E27FC236}">
                  <a16:creationId xmlns:a16="http://schemas.microsoft.com/office/drawing/2014/main" id="{4AB1D491-1C0E-F558-5FBA-FCE057635F6C}"/>
                </a:ext>
              </a:extLst>
            </p:cNvPr>
            <p:cNvCxnSpPr>
              <a:cxnSpLocks/>
              <a:endCxn id="1971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1" name="Conector recto 1810">
              <a:extLst>
                <a:ext uri="{FF2B5EF4-FFF2-40B4-BE49-F238E27FC236}">
                  <a16:creationId xmlns:a16="http://schemas.microsoft.com/office/drawing/2014/main" id="{93566056-D854-41ED-2429-C32C67B2B72C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Conector recto 1811">
              <a:extLst>
                <a:ext uri="{FF2B5EF4-FFF2-40B4-BE49-F238E27FC236}">
                  <a16:creationId xmlns:a16="http://schemas.microsoft.com/office/drawing/2014/main" id="{4B6F7ADA-1684-3C77-C636-F687F9E8F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3" name="Conector recto 1812">
              <a:extLst>
                <a:ext uri="{FF2B5EF4-FFF2-40B4-BE49-F238E27FC236}">
                  <a16:creationId xmlns:a16="http://schemas.microsoft.com/office/drawing/2014/main" id="{AB0286A3-F8F5-37FB-F1F6-880C4B6B80B2}"/>
                </a:ext>
              </a:extLst>
            </p:cNvPr>
            <p:cNvCxnSpPr>
              <a:cxnSpLocks/>
              <a:endCxn id="1970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4" name="Conector recto 1813">
              <a:extLst>
                <a:ext uri="{FF2B5EF4-FFF2-40B4-BE49-F238E27FC236}">
                  <a16:creationId xmlns:a16="http://schemas.microsoft.com/office/drawing/2014/main" id="{0BA2559F-DE33-8F3F-EB62-41E14617C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5" name="Conector recto 1814">
              <a:extLst>
                <a:ext uri="{FF2B5EF4-FFF2-40B4-BE49-F238E27FC236}">
                  <a16:creationId xmlns:a16="http://schemas.microsoft.com/office/drawing/2014/main" id="{7EA070A2-B9BB-7F5B-B70B-7E7B4E896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6" name="Conector recto 1815">
              <a:extLst>
                <a:ext uri="{FF2B5EF4-FFF2-40B4-BE49-F238E27FC236}">
                  <a16:creationId xmlns:a16="http://schemas.microsoft.com/office/drawing/2014/main" id="{848EDA27-CEA5-4FD5-C752-0D6C48D4FA63}"/>
                </a:ext>
              </a:extLst>
            </p:cNvPr>
            <p:cNvCxnSpPr>
              <a:cxnSpLocks/>
              <a:endCxn id="1971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7" name="Conector recto 1816">
              <a:extLst>
                <a:ext uri="{FF2B5EF4-FFF2-40B4-BE49-F238E27FC236}">
                  <a16:creationId xmlns:a16="http://schemas.microsoft.com/office/drawing/2014/main" id="{981E35F6-062A-CFC9-F9B7-BEF800405BD6}"/>
                </a:ext>
              </a:extLst>
            </p:cNvPr>
            <p:cNvCxnSpPr>
              <a:cxnSpLocks/>
              <a:endCxn id="1973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8" name="Conector recto 1817">
              <a:extLst>
                <a:ext uri="{FF2B5EF4-FFF2-40B4-BE49-F238E27FC236}">
                  <a16:creationId xmlns:a16="http://schemas.microsoft.com/office/drawing/2014/main" id="{DE51BB66-8570-8C1D-7148-0CF0734DA8D0}"/>
                </a:ext>
              </a:extLst>
            </p:cNvPr>
            <p:cNvCxnSpPr>
              <a:cxnSpLocks/>
              <a:endCxn id="1971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9" name="Conector recto 1818">
              <a:extLst>
                <a:ext uri="{FF2B5EF4-FFF2-40B4-BE49-F238E27FC236}">
                  <a16:creationId xmlns:a16="http://schemas.microsoft.com/office/drawing/2014/main" id="{4EBFFE1B-E2B0-69A2-B945-A56647FED683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0" name="Conector recto 1819">
              <a:extLst>
                <a:ext uri="{FF2B5EF4-FFF2-40B4-BE49-F238E27FC236}">
                  <a16:creationId xmlns:a16="http://schemas.microsoft.com/office/drawing/2014/main" id="{4EE1382A-A251-7E5C-80EE-FEB4D5D0A7FE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1" name="Conector recto 1820">
              <a:extLst>
                <a:ext uri="{FF2B5EF4-FFF2-40B4-BE49-F238E27FC236}">
                  <a16:creationId xmlns:a16="http://schemas.microsoft.com/office/drawing/2014/main" id="{15D136FB-C9C6-3211-1062-7D381C88E7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2" name="Conector recto 1821">
              <a:extLst>
                <a:ext uri="{FF2B5EF4-FFF2-40B4-BE49-F238E27FC236}">
                  <a16:creationId xmlns:a16="http://schemas.microsoft.com/office/drawing/2014/main" id="{1D488AB1-186E-60D0-9624-4BC7BB32E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3" name="Conector recto 1822">
              <a:extLst>
                <a:ext uri="{FF2B5EF4-FFF2-40B4-BE49-F238E27FC236}">
                  <a16:creationId xmlns:a16="http://schemas.microsoft.com/office/drawing/2014/main" id="{214786AA-BABE-734D-460B-684768CE5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5" name="Rectángulo: esquinas redondeadas 1954">
              <a:extLst>
                <a:ext uri="{FF2B5EF4-FFF2-40B4-BE49-F238E27FC236}">
                  <a16:creationId xmlns:a16="http://schemas.microsoft.com/office/drawing/2014/main" id="{7CDE91E5-B3A9-4ABE-6FEC-92B683B69158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6" name="Rectángulo: esquinas redondeadas 1955">
              <a:extLst>
                <a:ext uri="{FF2B5EF4-FFF2-40B4-BE49-F238E27FC236}">
                  <a16:creationId xmlns:a16="http://schemas.microsoft.com/office/drawing/2014/main" id="{68DD2AFB-71BE-9B09-0F35-025F940E3E51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57" name="Rectángulo: esquinas redondeadas 1956">
              <a:extLst>
                <a:ext uri="{FF2B5EF4-FFF2-40B4-BE49-F238E27FC236}">
                  <a16:creationId xmlns:a16="http://schemas.microsoft.com/office/drawing/2014/main" id="{2716CF0A-DE27-CFFA-674D-6EF859B05E63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8" name="Rectángulo: esquinas redondeadas 1957">
              <a:extLst>
                <a:ext uri="{FF2B5EF4-FFF2-40B4-BE49-F238E27FC236}">
                  <a16:creationId xmlns:a16="http://schemas.microsoft.com/office/drawing/2014/main" id="{9DDBEF1F-CC99-B81F-E10F-32BD41299FC0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9" name="Rectángulo: esquinas redondeadas 1958">
              <a:extLst>
                <a:ext uri="{FF2B5EF4-FFF2-40B4-BE49-F238E27FC236}">
                  <a16:creationId xmlns:a16="http://schemas.microsoft.com/office/drawing/2014/main" id="{9A5383E0-3364-45C2-BEEE-8FA6519DCA83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0" name="Elipse 1959">
              <a:extLst>
                <a:ext uri="{FF2B5EF4-FFF2-40B4-BE49-F238E27FC236}">
                  <a16:creationId xmlns:a16="http://schemas.microsoft.com/office/drawing/2014/main" id="{143E232C-8C10-E684-A8CF-44F83CE13201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1" name="Elipse 1960">
              <a:extLst>
                <a:ext uri="{FF2B5EF4-FFF2-40B4-BE49-F238E27FC236}">
                  <a16:creationId xmlns:a16="http://schemas.microsoft.com/office/drawing/2014/main" id="{6155F69E-D007-E226-8939-615E6E3FCEB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2" name="Elipse 1961">
              <a:extLst>
                <a:ext uri="{FF2B5EF4-FFF2-40B4-BE49-F238E27FC236}">
                  <a16:creationId xmlns:a16="http://schemas.microsoft.com/office/drawing/2014/main" id="{22ED0A6C-891D-1DDE-F5C7-EE94A96E59FF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3" name="Elipse 1962">
              <a:extLst>
                <a:ext uri="{FF2B5EF4-FFF2-40B4-BE49-F238E27FC236}">
                  <a16:creationId xmlns:a16="http://schemas.microsoft.com/office/drawing/2014/main" id="{58239FDD-B0BD-4A0D-5C59-4DE63C01E492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4" name="Elipse 1963">
              <a:extLst>
                <a:ext uri="{FF2B5EF4-FFF2-40B4-BE49-F238E27FC236}">
                  <a16:creationId xmlns:a16="http://schemas.microsoft.com/office/drawing/2014/main" id="{F12A7055-78CB-E0C6-8080-94F4436F2349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5" name="Elipse 1964">
              <a:extLst>
                <a:ext uri="{FF2B5EF4-FFF2-40B4-BE49-F238E27FC236}">
                  <a16:creationId xmlns:a16="http://schemas.microsoft.com/office/drawing/2014/main" id="{BFD57F9E-96FA-9B30-66E3-84205644133C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6" name="Elipse 1965">
              <a:extLst>
                <a:ext uri="{FF2B5EF4-FFF2-40B4-BE49-F238E27FC236}">
                  <a16:creationId xmlns:a16="http://schemas.microsoft.com/office/drawing/2014/main" id="{BAA9FCAD-A62B-D345-3A11-4A0EDFB913BE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7" name="Elipse 1966">
              <a:extLst>
                <a:ext uri="{FF2B5EF4-FFF2-40B4-BE49-F238E27FC236}">
                  <a16:creationId xmlns:a16="http://schemas.microsoft.com/office/drawing/2014/main" id="{C2459251-AB73-F936-F2F0-EA953F71ACFD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8" name="Elipse 1967">
              <a:extLst>
                <a:ext uri="{FF2B5EF4-FFF2-40B4-BE49-F238E27FC236}">
                  <a16:creationId xmlns:a16="http://schemas.microsoft.com/office/drawing/2014/main" id="{29EA99C2-7451-FAD8-CD8B-B6DE16907D94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9" name="Elipse 1968">
              <a:extLst>
                <a:ext uri="{FF2B5EF4-FFF2-40B4-BE49-F238E27FC236}">
                  <a16:creationId xmlns:a16="http://schemas.microsoft.com/office/drawing/2014/main" id="{F6FB138D-BC31-4C11-D76D-E77E29FFCA31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0" name="Elipse 1969">
              <a:extLst>
                <a:ext uri="{FF2B5EF4-FFF2-40B4-BE49-F238E27FC236}">
                  <a16:creationId xmlns:a16="http://schemas.microsoft.com/office/drawing/2014/main" id="{751E1D7E-43BB-84EA-B805-EE960A3D3DBA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1" name="Elipse 1970">
              <a:extLst>
                <a:ext uri="{FF2B5EF4-FFF2-40B4-BE49-F238E27FC236}">
                  <a16:creationId xmlns:a16="http://schemas.microsoft.com/office/drawing/2014/main" id="{3ED99725-3500-98DB-01F8-318E91DCA943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2" name="Elipse 1971">
              <a:extLst>
                <a:ext uri="{FF2B5EF4-FFF2-40B4-BE49-F238E27FC236}">
                  <a16:creationId xmlns:a16="http://schemas.microsoft.com/office/drawing/2014/main" id="{24E5FB36-0D5A-94F3-68F4-B7724329BF86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3" name="Elipse 1972">
              <a:extLst>
                <a:ext uri="{FF2B5EF4-FFF2-40B4-BE49-F238E27FC236}">
                  <a16:creationId xmlns:a16="http://schemas.microsoft.com/office/drawing/2014/main" id="{5036D07C-06F5-3F9F-CD96-B39B366E1B0C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4" name="CuadroTexto 1973">
              <a:extLst>
                <a:ext uri="{FF2B5EF4-FFF2-40B4-BE49-F238E27FC236}">
                  <a16:creationId xmlns:a16="http://schemas.microsoft.com/office/drawing/2014/main" id="{412ABE62-20FE-FA5B-4B1F-4DFB4A2061B1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75" name="CuadroTexto 1974">
              <a:extLst>
                <a:ext uri="{FF2B5EF4-FFF2-40B4-BE49-F238E27FC236}">
                  <a16:creationId xmlns:a16="http://schemas.microsoft.com/office/drawing/2014/main" id="{8EE89787-3F8D-2071-93B9-9DA3E1942DC1}"/>
                </a:ext>
              </a:extLst>
            </p:cNvPr>
            <p:cNvSpPr txBox="1"/>
            <p:nvPr/>
          </p:nvSpPr>
          <p:spPr>
            <a:xfrm>
              <a:off x="5003473" y="2025176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  <a:endParaRPr lang="es-MX" dirty="0"/>
            </a:p>
          </p:txBody>
        </p:sp>
        <p:sp>
          <p:nvSpPr>
            <p:cNvPr id="1976" name="Elipse 1975">
              <a:extLst>
                <a:ext uri="{FF2B5EF4-FFF2-40B4-BE49-F238E27FC236}">
                  <a16:creationId xmlns:a16="http://schemas.microsoft.com/office/drawing/2014/main" id="{DC5AB709-880F-42AE-F1A9-D8D43C8973C2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7" name="Elipse 1976">
              <a:extLst>
                <a:ext uri="{FF2B5EF4-FFF2-40B4-BE49-F238E27FC236}">
                  <a16:creationId xmlns:a16="http://schemas.microsoft.com/office/drawing/2014/main" id="{234719D1-3D33-6C7A-9828-86C33D7CA5FC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8" name="Elipse 1977">
              <a:extLst>
                <a:ext uri="{FF2B5EF4-FFF2-40B4-BE49-F238E27FC236}">
                  <a16:creationId xmlns:a16="http://schemas.microsoft.com/office/drawing/2014/main" id="{12F5ABF2-A9E1-FB89-4130-FE175684E7B7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9" name="Elipse 1978">
              <a:extLst>
                <a:ext uri="{FF2B5EF4-FFF2-40B4-BE49-F238E27FC236}">
                  <a16:creationId xmlns:a16="http://schemas.microsoft.com/office/drawing/2014/main" id="{3C140DCF-3B1F-E60F-348A-81216CC2A13E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0" name="Elipse 1979">
              <a:extLst>
                <a:ext uri="{FF2B5EF4-FFF2-40B4-BE49-F238E27FC236}">
                  <a16:creationId xmlns:a16="http://schemas.microsoft.com/office/drawing/2014/main" id="{CE3D1894-4ADF-B0D0-2D72-512B43324B77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1" name="Elipse 1980">
              <a:extLst>
                <a:ext uri="{FF2B5EF4-FFF2-40B4-BE49-F238E27FC236}">
                  <a16:creationId xmlns:a16="http://schemas.microsoft.com/office/drawing/2014/main" id="{DA89F459-7ADA-BC34-1093-5BFDBABBACB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2" name="CuadroTexto 1981">
              <a:extLst>
                <a:ext uri="{FF2B5EF4-FFF2-40B4-BE49-F238E27FC236}">
                  <a16:creationId xmlns:a16="http://schemas.microsoft.com/office/drawing/2014/main" id="{EC1DA239-A59A-D584-88B9-C1B8E233FCE2}"/>
                </a:ext>
              </a:extLst>
            </p:cNvPr>
            <p:cNvSpPr txBox="1"/>
            <p:nvPr/>
          </p:nvSpPr>
          <p:spPr>
            <a:xfrm>
              <a:off x="4001588" y="3286748"/>
              <a:ext cx="4186848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 . . . . . . . . . . . . . . . . . .</a:t>
              </a:r>
            </a:p>
          </p:txBody>
        </p:sp>
        <p:sp>
          <p:nvSpPr>
            <p:cNvPr id="1983" name="CuadroTexto 1982">
              <a:extLst>
                <a:ext uri="{FF2B5EF4-FFF2-40B4-BE49-F238E27FC236}">
                  <a16:creationId xmlns:a16="http://schemas.microsoft.com/office/drawing/2014/main" id="{9ABDFBCC-3158-961B-CDAE-D2FA661E3DB4}"/>
                </a:ext>
              </a:extLst>
            </p:cNvPr>
            <p:cNvSpPr txBox="1"/>
            <p:nvPr/>
          </p:nvSpPr>
          <p:spPr>
            <a:xfrm>
              <a:off x="4001588" y="3243609"/>
              <a:ext cx="4186848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512</a:t>
              </a:r>
            </a:p>
          </p:txBody>
        </p:sp>
        <p:sp>
          <p:nvSpPr>
            <p:cNvPr id="1984" name="Elipse 1983">
              <a:extLst>
                <a:ext uri="{FF2B5EF4-FFF2-40B4-BE49-F238E27FC236}">
                  <a16:creationId xmlns:a16="http://schemas.microsoft.com/office/drawing/2014/main" id="{7B876843-E96A-9C0A-B4A6-BEC4EE902A38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5" name="Elipse 1984">
              <a:extLst>
                <a:ext uri="{FF2B5EF4-FFF2-40B4-BE49-F238E27FC236}">
                  <a16:creationId xmlns:a16="http://schemas.microsoft.com/office/drawing/2014/main" id="{D96AD6A5-25CE-43C7-6D09-4A63668CD254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6" name="Elipse 1985">
              <a:extLst>
                <a:ext uri="{FF2B5EF4-FFF2-40B4-BE49-F238E27FC236}">
                  <a16:creationId xmlns:a16="http://schemas.microsoft.com/office/drawing/2014/main" id="{A57AD7DA-5B89-33F9-B693-FAC02A6A0D76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7" name="Elipse 1986">
              <a:extLst>
                <a:ext uri="{FF2B5EF4-FFF2-40B4-BE49-F238E27FC236}">
                  <a16:creationId xmlns:a16="http://schemas.microsoft.com/office/drawing/2014/main" id="{776DD0E0-7A30-40FB-FFEC-93999F0D63A7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8" name="Elipse 1987">
              <a:extLst>
                <a:ext uri="{FF2B5EF4-FFF2-40B4-BE49-F238E27FC236}">
                  <a16:creationId xmlns:a16="http://schemas.microsoft.com/office/drawing/2014/main" id="{51E0AA78-D63A-789D-3125-F830E36B2127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9" name="Elipse 1988">
              <a:extLst>
                <a:ext uri="{FF2B5EF4-FFF2-40B4-BE49-F238E27FC236}">
                  <a16:creationId xmlns:a16="http://schemas.microsoft.com/office/drawing/2014/main" id="{FEEA6863-6D09-4970-61C9-9186B16623FE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90" name="CuadroTexto 1989">
              <a:extLst>
                <a:ext uri="{FF2B5EF4-FFF2-40B4-BE49-F238E27FC236}">
                  <a16:creationId xmlns:a16="http://schemas.microsoft.com/office/drawing/2014/main" id="{20D1AAC0-E52C-A7E9-AB40-2BBA3FB29965}"/>
                </a:ext>
              </a:extLst>
            </p:cNvPr>
            <p:cNvSpPr txBox="1"/>
            <p:nvPr/>
          </p:nvSpPr>
          <p:spPr>
            <a:xfrm>
              <a:off x="4999146" y="4503919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91" name="CuadroTexto 1990">
              <a:extLst>
                <a:ext uri="{FF2B5EF4-FFF2-40B4-BE49-F238E27FC236}">
                  <a16:creationId xmlns:a16="http://schemas.microsoft.com/office/drawing/2014/main" id="{AEE8A0BF-FBCA-04AF-AC8F-4C963CA9B5A0}"/>
                </a:ext>
              </a:extLst>
            </p:cNvPr>
            <p:cNvSpPr txBox="1"/>
            <p:nvPr/>
          </p:nvSpPr>
          <p:spPr>
            <a:xfrm>
              <a:off x="5003173" y="4460780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</a:p>
          </p:txBody>
        </p:sp>
        <p:sp>
          <p:nvSpPr>
            <p:cNvPr id="1992" name="Elipse 1991">
              <a:extLst>
                <a:ext uri="{FF2B5EF4-FFF2-40B4-BE49-F238E27FC236}">
                  <a16:creationId xmlns:a16="http://schemas.microsoft.com/office/drawing/2014/main" id="{790224AA-225D-26A0-2CE3-9703D5D309FD}"/>
                </a:ext>
              </a:extLst>
            </p:cNvPr>
            <p:cNvSpPr/>
            <p:nvPr/>
          </p:nvSpPr>
          <p:spPr>
            <a:xfrm>
              <a:off x="5988524" y="5743414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2124" name="Grupo 2123">
            <a:extLst>
              <a:ext uri="{FF2B5EF4-FFF2-40B4-BE49-F238E27FC236}">
                <a16:creationId xmlns:a16="http://schemas.microsoft.com/office/drawing/2014/main" id="{8FD2A494-D022-93D8-E9A9-2EF8EB03B9E2}"/>
              </a:ext>
            </a:extLst>
          </p:cNvPr>
          <p:cNvGrpSpPr/>
          <p:nvPr/>
        </p:nvGrpSpPr>
        <p:grpSpPr>
          <a:xfrm>
            <a:off x="2952482" y="2656139"/>
            <a:ext cx="3268809" cy="523220"/>
            <a:chOff x="3878135" y="3045319"/>
            <a:chExt cx="4431413" cy="612306"/>
          </a:xfrm>
        </p:grpSpPr>
        <p:sp>
          <p:nvSpPr>
            <p:cNvPr id="2125" name="CuadroTexto 2124">
              <a:extLst>
                <a:ext uri="{FF2B5EF4-FFF2-40B4-BE49-F238E27FC236}">
                  <a16:creationId xmlns:a16="http://schemas.microsoft.com/office/drawing/2014/main" id="{671DA39E-4042-3565-F3D7-9F3767F867E4}"/>
                </a:ext>
              </a:extLst>
            </p:cNvPr>
            <p:cNvSpPr txBox="1"/>
            <p:nvPr/>
          </p:nvSpPr>
          <p:spPr>
            <a:xfrm>
              <a:off x="3878135" y="3045319"/>
              <a:ext cx="408115" cy="61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b="1" dirty="0"/>
                <a:t>0</a:t>
              </a:r>
              <a:endParaRPr lang="es-MX" sz="1100" dirty="0"/>
            </a:p>
          </p:txBody>
        </p:sp>
        <p:sp>
          <p:nvSpPr>
            <p:cNvPr id="2126" name="CuadroTexto 2125">
              <a:extLst>
                <a:ext uri="{FF2B5EF4-FFF2-40B4-BE49-F238E27FC236}">
                  <a16:creationId xmlns:a16="http://schemas.microsoft.com/office/drawing/2014/main" id="{58AFA66E-1C90-B409-5B7A-0FE6D1EA54C8}"/>
                </a:ext>
              </a:extLst>
            </p:cNvPr>
            <p:cNvSpPr txBox="1"/>
            <p:nvPr/>
          </p:nvSpPr>
          <p:spPr>
            <a:xfrm>
              <a:off x="7901433" y="3045319"/>
              <a:ext cx="408115" cy="612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b="1" dirty="0"/>
                <a:t>1</a:t>
              </a:r>
              <a:endParaRPr lang="es-MX" sz="1100" dirty="0"/>
            </a:p>
          </p:txBody>
        </p:sp>
        <p:cxnSp>
          <p:nvCxnSpPr>
            <p:cNvPr id="2127" name="Conector recto 2126">
              <a:extLst>
                <a:ext uri="{FF2B5EF4-FFF2-40B4-BE49-F238E27FC236}">
                  <a16:creationId xmlns:a16="http://schemas.microsoft.com/office/drawing/2014/main" id="{EAC82B9D-ACB9-5F39-B27F-EC4163BDCBAF}"/>
                </a:ext>
              </a:extLst>
            </p:cNvPr>
            <p:cNvCxnSpPr>
              <a:cxnSpLocks/>
              <a:stCxn id="2125" idx="3"/>
              <a:endCxn id="2126" idx="1"/>
            </p:cNvCxnSpPr>
            <p:nvPr/>
          </p:nvCxnSpPr>
          <p:spPr>
            <a:xfrm>
              <a:off x="4286250" y="3351472"/>
              <a:ext cx="361518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28" name="Flecha: hacia abajo 2127">
            <a:extLst>
              <a:ext uri="{FF2B5EF4-FFF2-40B4-BE49-F238E27FC236}">
                <a16:creationId xmlns:a16="http://schemas.microsoft.com/office/drawing/2014/main" id="{3374AF06-D19D-B2D4-CB3D-2CAC7F108DBD}"/>
              </a:ext>
            </a:extLst>
          </p:cNvPr>
          <p:cNvSpPr/>
          <p:nvPr/>
        </p:nvSpPr>
        <p:spPr>
          <a:xfrm>
            <a:off x="4328618" y="2153314"/>
            <a:ext cx="531027" cy="5522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9" name="CuadroTexto 2128">
            <a:extLst>
              <a:ext uri="{FF2B5EF4-FFF2-40B4-BE49-F238E27FC236}">
                <a16:creationId xmlns:a16="http://schemas.microsoft.com/office/drawing/2014/main" id="{FCADA9E5-92AF-898D-A0FA-EDCEECA2DC0E}"/>
              </a:ext>
            </a:extLst>
          </p:cNvPr>
          <p:cNvSpPr txBox="1"/>
          <p:nvPr/>
        </p:nvSpPr>
        <p:spPr>
          <a:xfrm>
            <a:off x="3712681" y="3142239"/>
            <a:ext cx="171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Predicción </a:t>
            </a:r>
            <a:r>
              <a:rPr lang="es-MX" b="1" dirty="0" err="1"/>
              <a:t>Stable</a:t>
            </a:r>
            <a:r>
              <a:rPr lang="es-MX" b="1" dirty="0"/>
              <a:t> </a:t>
            </a:r>
            <a:r>
              <a:rPr lang="es-MX" b="1" dirty="0" err="1"/>
              <a:t>Cruise</a:t>
            </a:r>
            <a:endParaRPr lang="es-MX" sz="1050" dirty="0"/>
          </a:p>
        </p:txBody>
      </p:sp>
      <p:sp>
        <p:nvSpPr>
          <p:cNvPr id="4" name="CuadroTexto 2129">
            <a:extLst>
              <a:ext uri="{FF2B5EF4-FFF2-40B4-BE49-F238E27FC236}">
                <a16:creationId xmlns:a16="http://schemas.microsoft.com/office/drawing/2014/main" id="{75697F87-8AAF-7221-578C-EA4110B4889D}"/>
              </a:ext>
            </a:extLst>
          </p:cNvPr>
          <p:cNvSpPr txBox="1"/>
          <p:nvPr/>
        </p:nvSpPr>
        <p:spPr>
          <a:xfrm>
            <a:off x="466026" y="3845704"/>
            <a:ext cx="3803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/>
                </a:solidFill>
                <a:latin typeface="IBM Plex Mono" panose="020B0509050203000203" pitchFamily="49" charset="0"/>
              </a:rPr>
              <a:t>Capa de salida</a:t>
            </a:r>
          </a:p>
          <a:p>
            <a:endParaRPr lang="es-ES" dirty="0">
              <a:solidFill>
                <a:schemeClr val="accent2">
                  <a:lumMod val="50000"/>
                </a:schemeClr>
              </a:solidFill>
              <a:latin typeface="IBM Plex Mono" panose="020B0509050203000203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Función sigmoide con resultado</a:t>
            </a:r>
          </a:p>
        </p:txBody>
      </p:sp>
      <p:sp>
        <p:nvSpPr>
          <p:cNvPr id="1824" name="Google Shape;1484;p38">
            <a:extLst>
              <a:ext uri="{FF2B5EF4-FFF2-40B4-BE49-F238E27FC236}">
                <a16:creationId xmlns:a16="http://schemas.microsoft.com/office/drawing/2014/main" id="{A061031B-63A4-7852-829B-1484A201107E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05825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8" grpId="0" animBg="1"/>
      <p:bldP spid="21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57"/>
          <p:cNvSpPr txBox="1">
            <a:spLocks noGrp="1"/>
          </p:cNvSpPr>
          <p:nvPr>
            <p:ph type="title"/>
          </p:nvPr>
        </p:nvSpPr>
        <p:spPr>
          <a:xfrm>
            <a:off x="720000" y="1779588"/>
            <a:ext cx="7704000" cy="1266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Análisis y preparación de los datos</a:t>
            </a:r>
            <a:endParaRPr dirty="0"/>
          </a:p>
        </p:txBody>
      </p:sp>
      <p:sp>
        <p:nvSpPr>
          <p:cNvPr id="5" name="Google Shape;1484;p38">
            <a:extLst>
              <a:ext uri="{FF2B5EF4-FFF2-40B4-BE49-F238E27FC236}">
                <a16:creationId xmlns:a16="http://schemas.microsoft.com/office/drawing/2014/main" id="{4A7253A5-91F9-5C76-7400-E3933B8588A6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4</a:t>
            </a:r>
          </a:p>
        </p:txBody>
      </p:sp>
      <p:grpSp>
        <p:nvGrpSpPr>
          <p:cNvPr id="2" name="Google Shape;1627;p40">
            <a:extLst>
              <a:ext uri="{FF2B5EF4-FFF2-40B4-BE49-F238E27FC236}">
                <a16:creationId xmlns:a16="http://schemas.microsoft.com/office/drawing/2014/main" id="{6BD70EF4-2CA3-BFA0-A077-95D754FADA96}"/>
              </a:ext>
            </a:extLst>
          </p:cNvPr>
          <p:cNvGrpSpPr/>
          <p:nvPr/>
        </p:nvGrpSpPr>
        <p:grpSpPr>
          <a:xfrm rot="10800000">
            <a:off x="750188" y="2877307"/>
            <a:ext cx="4558967" cy="134100"/>
            <a:chOff x="796100" y="3019701"/>
            <a:chExt cx="4558967" cy="134100"/>
          </a:xfrm>
        </p:grpSpPr>
        <p:sp>
          <p:nvSpPr>
            <p:cNvPr id="3" name="Google Shape;1628;p40">
              <a:extLst>
                <a:ext uri="{FF2B5EF4-FFF2-40B4-BE49-F238E27FC236}">
                  <a16:creationId xmlns:a16="http://schemas.microsoft.com/office/drawing/2014/main" id="{53E5433A-F20A-C7E7-9933-98BDC8D9596C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1629;p40">
              <a:extLst>
                <a:ext uri="{FF2B5EF4-FFF2-40B4-BE49-F238E27FC236}">
                  <a16:creationId xmlns:a16="http://schemas.microsoft.com/office/drawing/2014/main" id="{ABAC2CE4-8E69-A915-3C21-ABC608F741B6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630;p40">
              <a:extLst>
                <a:ext uri="{FF2B5EF4-FFF2-40B4-BE49-F238E27FC236}">
                  <a16:creationId xmlns:a16="http://schemas.microsoft.com/office/drawing/2014/main" id="{160AD514-2451-5720-AF2B-EF6A236CA9A0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1627;p40">
            <a:extLst>
              <a:ext uri="{FF2B5EF4-FFF2-40B4-BE49-F238E27FC236}">
                <a16:creationId xmlns:a16="http://schemas.microsoft.com/office/drawing/2014/main" id="{EF6D93D7-893B-62DA-B193-A5435728063F}"/>
              </a:ext>
            </a:extLst>
          </p:cNvPr>
          <p:cNvGrpSpPr/>
          <p:nvPr/>
        </p:nvGrpSpPr>
        <p:grpSpPr>
          <a:xfrm>
            <a:off x="3931012" y="2877307"/>
            <a:ext cx="4558967" cy="134100"/>
            <a:chOff x="796100" y="3019701"/>
            <a:chExt cx="4558967" cy="134100"/>
          </a:xfrm>
        </p:grpSpPr>
        <p:sp>
          <p:nvSpPr>
            <p:cNvPr id="8" name="Google Shape;1628;p40">
              <a:extLst>
                <a:ext uri="{FF2B5EF4-FFF2-40B4-BE49-F238E27FC236}">
                  <a16:creationId xmlns:a16="http://schemas.microsoft.com/office/drawing/2014/main" id="{8141D710-4ECE-3CEA-0DCE-0C758F05014D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" name="Google Shape;1629;p40">
              <a:extLst>
                <a:ext uri="{FF2B5EF4-FFF2-40B4-BE49-F238E27FC236}">
                  <a16:creationId xmlns:a16="http://schemas.microsoft.com/office/drawing/2014/main" id="{0A1E6E11-1645-BB8C-2FFF-B591BA3F5377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" name="Google Shape;1630;p40">
              <a:extLst>
                <a:ext uri="{FF2B5EF4-FFF2-40B4-BE49-F238E27FC236}">
                  <a16:creationId xmlns:a16="http://schemas.microsoft.com/office/drawing/2014/main" id="{0E4C51CD-8A35-1007-D9FE-49E70D4582AF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78115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441BA06-E078-7EC3-F37B-DFC43254EA86}"/>
              </a:ext>
            </a:extLst>
          </p:cNvPr>
          <p:cNvGrpSpPr/>
          <p:nvPr/>
        </p:nvGrpSpPr>
        <p:grpSpPr>
          <a:xfrm>
            <a:off x="-1295400" y="-7649625"/>
            <a:ext cx="11734800" cy="9718622"/>
            <a:chOff x="2829576" y="723787"/>
            <a:chExt cx="6532847" cy="5410426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7CC949C7-FBED-89AE-54B9-F4246AE4A0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7E48EB72-35DE-BDFB-D442-413DAEFA2D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431F3087-81CC-7A29-C6B8-E19A09CF285C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4991608" y="4813586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3621028-CD11-4F24-0117-7F846BB09524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5406244" y="4825301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486FE968-31A4-6BE3-4EE3-DBA0CB500A0D}"/>
                </a:ext>
              </a:extLst>
            </p:cNvPr>
            <p:cNvCxnSpPr>
              <a:cxnSpLocks/>
              <a:stCxn id="1992" idx="0"/>
            </p:cNvCxnSpPr>
            <p:nvPr/>
          </p:nvCxnSpPr>
          <p:spPr>
            <a:xfrm flipH="1" flipV="1">
              <a:off x="5860056" y="4825301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EF6B011-CD76-C32F-44DF-B79EF84735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F45A7308-0969-5EA4-9F09-B194BD2E7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508EFB4D-109E-2D25-D415-C32DDB3A7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A0F6DC95-F16A-4199-ABAC-0CA62161F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3B370499-024B-AEDE-5135-355759925D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8395198-BB07-52AE-79FE-DB5262AA8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ABCB39DE-1FFD-3E0C-1758-CE9401EAF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00D42E6C-604A-F5B7-B0AF-109862F176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808D0AA6-731B-AD2D-CD63-C2F117C592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5C212B02-15A0-4D2A-5D68-EED2EA18DE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E6EE6B19-D4B2-22D5-F594-DFE64378F7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9AEEEEFE-9A34-31DE-DFD4-CD581C579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F3C73810-0818-1505-CDB2-5EA11C6B9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21">
              <a:extLst>
                <a:ext uri="{FF2B5EF4-FFF2-40B4-BE49-F238E27FC236}">
                  <a16:creationId xmlns:a16="http://schemas.microsoft.com/office/drawing/2014/main" id="{EEA5CC63-A211-1F7E-AFE7-319FE5139D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cto 22">
              <a:extLst>
                <a:ext uri="{FF2B5EF4-FFF2-40B4-BE49-F238E27FC236}">
                  <a16:creationId xmlns:a16="http://schemas.microsoft.com/office/drawing/2014/main" id="{2CE580E7-4430-5958-0419-95D3A410EB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2533BA32-EEB3-6B31-4419-02DFE610B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3806E997-7E15-0966-49CC-3C10F59A6C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cto 25">
              <a:extLst>
                <a:ext uri="{FF2B5EF4-FFF2-40B4-BE49-F238E27FC236}">
                  <a16:creationId xmlns:a16="http://schemas.microsoft.com/office/drawing/2014/main" id="{966E75BC-F027-EF3E-5FD2-7D150D4BA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26">
              <a:extLst>
                <a:ext uri="{FF2B5EF4-FFF2-40B4-BE49-F238E27FC236}">
                  <a16:creationId xmlns:a16="http://schemas.microsoft.com/office/drawing/2014/main" id="{6C068719-7C51-FDF1-6EF1-1E2D7DDC9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1E3E29E8-0CFA-10F7-D667-82AB756C6E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28">
              <a:extLst>
                <a:ext uri="{FF2B5EF4-FFF2-40B4-BE49-F238E27FC236}">
                  <a16:creationId xmlns:a16="http://schemas.microsoft.com/office/drawing/2014/main" id="{41F293BA-F614-DC43-6161-42853A8BAC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cto 29">
              <a:extLst>
                <a:ext uri="{FF2B5EF4-FFF2-40B4-BE49-F238E27FC236}">
                  <a16:creationId xmlns:a16="http://schemas.microsoft.com/office/drawing/2014/main" id="{EFA9211E-4153-C547-D2CC-2976860B1B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BABF95AA-55DE-1309-902A-55095B838F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073E0774-831F-35FE-C4E5-697F7D3501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0455F68B-133F-6D37-23D1-D75AC3B15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33">
              <a:extLst>
                <a:ext uri="{FF2B5EF4-FFF2-40B4-BE49-F238E27FC236}">
                  <a16:creationId xmlns:a16="http://schemas.microsoft.com/office/drawing/2014/main" id="{791514FD-5E0C-4A2E-E4E6-055B85E9D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6C72E5F0-399D-58AA-0899-7F343A4800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cto 35">
              <a:extLst>
                <a:ext uri="{FF2B5EF4-FFF2-40B4-BE49-F238E27FC236}">
                  <a16:creationId xmlns:a16="http://schemas.microsoft.com/office/drawing/2014/main" id="{C3DA5D92-9973-7C8D-0903-E687C1E86E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11DE33EE-9376-59E7-A20D-4770344DDA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37">
              <a:extLst>
                <a:ext uri="{FF2B5EF4-FFF2-40B4-BE49-F238E27FC236}">
                  <a16:creationId xmlns:a16="http://schemas.microsoft.com/office/drawing/2014/main" id="{F1076F8A-4DBE-473A-42F7-2ED287FDB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45B9127C-DF9A-85B7-19DD-AF944A6DF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E31ECFF5-4B34-6B8D-83C9-5CFFC7F0B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98D9F46-D324-CED8-7294-33A9F99F18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86E6C201-F050-773B-0F0B-EA37BBFBAC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C8B96B56-2244-8B31-1001-C275422A24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D14FC9EF-2FD5-DDDF-2EFB-C8CEEFFF9C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40F5255D-2206-4473-DF61-47A5B3886C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4F7A9C10-B5E9-CD8B-45FF-C0E9BA86040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33801870-326C-3ED2-C4F4-83AA26255B81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F989671C-0075-1B98-9CE8-BCED51A247A2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F1270F46-1D13-F7C1-34EB-637146DF85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C333DF6E-3766-C6DA-C534-5B398E3DCD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E301746F-F78C-0135-61D6-66AAC39D15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A206B8CA-A3D6-9089-B31C-113E0DE488E8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CB9BFF6E-5303-4F77-820D-85B89DE1248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118D6560-AD78-9E88-4A86-ED1599875D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03C8A411-ADFC-5A0F-E0BC-5A96BED930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DFA008C2-9C21-ECFB-1507-61F1AE2807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5718FAB1-2D5F-F7E2-3DAB-D23AF70D6B68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869BA523-6B04-AE15-D0B6-B47EC54D1311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0FAB75BB-66C4-3443-2F9B-F20DF0B65A57}"/>
                </a:ext>
              </a:extLst>
            </p:cNvPr>
            <p:cNvCxnSpPr>
              <a:cxnSpLocks/>
              <a:endCxn id="1981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DA7E7707-CBAE-A26A-F350-D7DA4CC81999}"/>
                </a:ext>
              </a:extLst>
            </p:cNvPr>
            <p:cNvCxnSpPr>
              <a:cxnSpLocks/>
              <a:endCxn id="1978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B00C2E83-3CBC-0C88-8DAD-4BC2BD396D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62ABA794-C403-5F56-1133-A5B436F504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62">
              <a:extLst>
                <a:ext uri="{FF2B5EF4-FFF2-40B4-BE49-F238E27FC236}">
                  <a16:creationId xmlns:a16="http://schemas.microsoft.com/office/drawing/2014/main" id="{C0F1D732-9DBF-9015-B221-D5BA44346C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ector recto 1791">
              <a:extLst>
                <a:ext uri="{FF2B5EF4-FFF2-40B4-BE49-F238E27FC236}">
                  <a16:creationId xmlns:a16="http://schemas.microsoft.com/office/drawing/2014/main" id="{E04CB45E-B0E3-B38E-5B81-AE931A37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Conector recto 1792">
              <a:extLst>
                <a:ext uri="{FF2B5EF4-FFF2-40B4-BE49-F238E27FC236}">
                  <a16:creationId xmlns:a16="http://schemas.microsoft.com/office/drawing/2014/main" id="{1B9A3C3E-0EB6-A4C5-1944-0382F92183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4" name="Conector recto 1793">
              <a:extLst>
                <a:ext uri="{FF2B5EF4-FFF2-40B4-BE49-F238E27FC236}">
                  <a16:creationId xmlns:a16="http://schemas.microsoft.com/office/drawing/2014/main" id="{22776143-E840-A805-2CB5-EA1251B00FB3}"/>
                </a:ext>
              </a:extLst>
            </p:cNvPr>
            <p:cNvCxnSpPr>
              <a:cxnSpLocks/>
              <a:endCxn id="1979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5" name="Conector recto 1794">
              <a:extLst>
                <a:ext uri="{FF2B5EF4-FFF2-40B4-BE49-F238E27FC236}">
                  <a16:creationId xmlns:a16="http://schemas.microsoft.com/office/drawing/2014/main" id="{D91C71CD-C8CB-EF09-F7B7-9D8045E5111A}"/>
                </a:ext>
              </a:extLst>
            </p:cNvPr>
            <p:cNvCxnSpPr>
              <a:cxnSpLocks/>
              <a:endCxn id="1981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6" name="Conector recto 1795">
              <a:extLst>
                <a:ext uri="{FF2B5EF4-FFF2-40B4-BE49-F238E27FC236}">
                  <a16:creationId xmlns:a16="http://schemas.microsoft.com/office/drawing/2014/main" id="{5B49721F-510B-2989-CB0F-9817387F11AA}"/>
                </a:ext>
              </a:extLst>
            </p:cNvPr>
            <p:cNvCxnSpPr>
              <a:cxnSpLocks/>
              <a:endCxn id="1978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7" name="Conector recto 1796">
              <a:extLst>
                <a:ext uri="{FF2B5EF4-FFF2-40B4-BE49-F238E27FC236}">
                  <a16:creationId xmlns:a16="http://schemas.microsoft.com/office/drawing/2014/main" id="{9E37BCA2-9D68-33AB-E312-BA6306FAE733}"/>
                </a:ext>
              </a:extLst>
            </p:cNvPr>
            <p:cNvCxnSpPr>
              <a:cxnSpLocks/>
              <a:endCxn id="1976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8" name="Conector recto 1797">
              <a:extLst>
                <a:ext uri="{FF2B5EF4-FFF2-40B4-BE49-F238E27FC236}">
                  <a16:creationId xmlns:a16="http://schemas.microsoft.com/office/drawing/2014/main" id="{87F99FD1-7663-0426-084B-2FA4AE1DD90E}"/>
                </a:ext>
              </a:extLst>
            </p:cNvPr>
            <p:cNvCxnSpPr>
              <a:cxnSpLocks/>
              <a:endCxn id="1983" idx="0"/>
            </p:cNvCxnSpPr>
            <p:nvPr/>
          </p:nvCxnSpPr>
          <p:spPr>
            <a:xfrm>
              <a:off x="4140540" y="2397929"/>
              <a:ext cx="1954472" cy="8456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9" name="Conector recto 1798">
              <a:extLst>
                <a:ext uri="{FF2B5EF4-FFF2-40B4-BE49-F238E27FC236}">
                  <a16:creationId xmlns:a16="http://schemas.microsoft.com/office/drawing/2014/main" id="{848C6086-B851-F5F0-705D-B7D30BA67F37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0" name="Conector recto 1799">
              <a:extLst>
                <a:ext uri="{FF2B5EF4-FFF2-40B4-BE49-F238E27FC236}">
                  <a16:creationId xmlns:a16="http://schemas.microsoft.com/office/drawing/2014/main" id="{EADD8CD8-28DF-AA0F-95C4-FB316367969E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1" name="Conector recto 1800">
              <a:extLst>
                <a:ext uri="{FF2B5EF4-FFF2-40B4-BE49-F238E27FC236}">
                  <a16:creationId xmlns:a16="http://schemas.microsoft.com/office/drawing/2014/main" id="{A259DDCC-490A-0A47-0407-85282689F522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2" name="Conector recto 1801">
              <a:extLst>
                <a:ext uri="{FF2B5EF4-FFF2-40B4-BE49-F238E27FC236}">
                  <a16:creationId xmlns:a16="http://schemas.microsoft.com/office/drawing/2014/main" id="{4F93F828-B569-5E0C-EACA-4970523737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3" name="Conector recto 1802">
              <a:extLst>
                <a:ext uri="{FF2B5EF4-FFF2-40B4-BE49-F238E27FC236}">
                  <a16:creationId xmlns:a16="http://schemas.microsoft.com/office/drawing/2014/main" id="{2898589C-CB2C-C780-989F-950207457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4" name="Conector recto 1803">
              <a:extLst>
                <a:ext uri="{FF2B5EF4-FFF2-40B4-BE49-F238E27FC236}">
                  <a16:creationId xmlns:a16="http://schemas.microsoft.com/office/drawing/2014/main" id="{1562FF63-1220-6DD9-746E-A785C61B6C34}"/>
                </a:ext>
              </a:extLst>
            </p:cNvPr>
            <p:cNvCxnSpPr>
              <a:cxnSpLocks/>
              <a:endCxn id="1983" idx="3"/>
            </p:cNvCxnSpPr>
            <p:nvPr/>
          </p:nvCxnSpPr>
          <p:spPr>
            <a:xfrm>
              <a:off x="4191864" y="2370080"/>
              <a:ext cx="3996572" cy="1002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5" name="Conector recto 1804">
              <a:extLst>
                <a:ext uri="{FF2B5EF4-FFF2-40B4-BE49-F238E27FC236}">
                  <a16:creationId xmlns:a16="http://schemas.microsoft.com/office/drawing/2014/main" id="{E37828F9-F839-668A-94AD-B8A9EC302544}"/>
                </a:ext>
              </a:extLst>
            </p:cNvPr>
            <p:cNvCxnSpPr>
              <a:cxnSpLocks/>
              <a:endCxn id="1981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6" name="Conector recto 1805">
              <a:extLst>
                <a:ext uri="{FF2B5EF4-FFF2-40B4-BE49-F238E27FC236}">
                  <a16:creationId xmlns:a16="http://schemas.microsoft.com/office/drawing/2014/main" id="{A049F1AB-5162-D9B6-26FA-A7321E27B9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7" name="Conector recto 1806">
              <a:extLst>
                <a:ext uri="{FF2B5EF4-FFF2-40B4-BE49-F238E27FC236}">
                  <a16:creationId xmlns:a16="http://schemas.microsoft.com/office/drawing/2014/main" id="{01026E4D-CD34-AD76-3AF7-A68AB592DE2B}"/>
                </a:ext>
              </a:extLst>
            </p:cNvPr>
            <p:cNvCxnSpPr>
              <a:cxnSpLocks/>
              <a:endCxn id="1970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8" name="Conector recto 1807">
              <a:extLst>
                <a:ext uri="{FF2B5EF4-FFF2-40B4-BE49-F238E27FC236}">
                  <a16:creationId xmlns:a16="http://schemas.microsoft.com/office/drawing/2014/main" id="{A89F7BED-C24A-8553-7C28-1DC86FE33E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9" name="Conector recto 1808">
              <a:extLst>
                <a:ext uri="{FF2B5EF4-FFF2-40B4-BE49-F238E27FC236}">
                  <a16:creationId xmlns:a16="http://schemas.microsoft.com/office/drawing/2014/main" id="{29C3B53E-FE4E-2FA6-EC2B-124612A8DD68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0" name="Conector recto 1809">
              <a:extLst>
                <a:ext uri="{FF2B5EF4-FFF2-40B4-BE49-F238E27FC236}">
                  <a16:creationId xmlns:a16="http://schemas.microsoft.com/office/drawing/2014/main" id="{4AB1D491-1C0E-F558-5FBA-FCE057635F6C}"/>
                </a:ext>
              </a:extLst>
            </p:cNvPr>
            <p:cNvCxnSpPr>
              <a:cxnSpLocks/>
              <a:endCxn id="1971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1" name="Conector recto 1810">
              <a:extLst>
                <a:ext uri="{FF2B5EF4-FFF2-40B4-BE49-F238E27FC236}">
                  <a16:creationId xmlns:a16="http://schemas.microsoft.com/office/drawing/2014/main" id="{93566056-D854-41ED-2429-C32C67B2B72C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2" name="Conector recto 1811">
              <a:extLst>
                <a:ext uri="{FF2B5EF4-FFF2-40B4-BE49-F238E27FC236}">
                  <a16:creationId xmlns:a16="http://schemas.microsoft.com/office/drawing/2014/main" id="{4B6F7ADA-1684-3C77-C636-F687F9E8FE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3" name="Conector recto 1812">
              <a:extLst>
                <a:ext uri="{FF2B5EF4-FFF2-40B4-BE49-F238E27FC236}">
                  <a16:creationId xmlns:a16="http://schemas.microsoft.com/office/drawing/2014/main" id="{AB0286A3-F8F5-37FB-F1F6-880C4B6B80B2}"/>
                </a:ext>
              </a:extLst>
            </p:cNvPr>
            <p:cNvCxnSpPr>
              <a:cxnSpLocks/>
              <a:endCxn id="1970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4" name="Conector recto 1813">
              <a:extLst>
                <a:ext uri="{FF2B5EF4-FFF2-40B4-BE49-F238E27FC236}">
                  <a16:creationId xmlns:a16="http://schemas.microsoft.com/office/drawing/2014/main" id="{0BA2559F-DE33-8F3F-EB62-41E14617C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5" name="Conector recto 1814">
              <a:extLst>
                <a:ext uri="{FF2B5EF4-FFF2-40B4-BE49-F238E27FC236}">
                  <a16:creationId xmlns:a16="http://schemas.microsoft.com/office/drawing/2014/main" id="{7EA070A2-B9BB-7F5B-B70B-7E7B4E896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6" name="Conector recto 1815">
              <a:extLst>
                <a:ext uri="{FF2B5EF4-FFF2-40B4-BE49-F238E27FC236}">
                  <a16:creationId xmlns:a16="http://schemas.microsoft.com/office/drawing/2014/main" id="{848EDA27-CEA5-4FD5-C752-0D6C48D4FA63}"/>
                </a:ext>
              </a:extLst>
            </p:cNvPr>
            <p:cNvCxnSpPr>
              <a:cxnSpLocks/>
              <a:endCxn id="1971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7" name="Conector recto 1816">
              <a:extLst>
                <a:ext uri="{FF2B5EF4-FFF2-40B4-BE49-F238E27FC236}">
                  <a16:creationId xmlns:a16="http://schemas.microsoft.com/office/drawing/2014/main" id="{981E35F6-062A-CFC9-F9B7-BEF800405BD6}"/>
                </a:ext>
              </a:extLst>
            </p:cNvPr>
            <p:cNvCxnSpPr>
              <a:cxnSpLocks/>
              <a:endCxn id="1973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8" name="Conector recto 1817">
              <a:extLst>
                <a:ext uri="{FF2B5EF4-FFF2-40B4-BE49-F238E27FC236}">
                  <a16:creationId xmlns:a16="http://schemas.microsoft.com/office/drawing/2014/main" id="{DE51BB66-8570-8C1D-7148-0CF0734DA8D0}"/>
                </a:ext>
              </a:extLst>
            </p:cNvPr>
            <p:cNvCxnSpPr>
              <a:cxnSpLocks/>
              <a:endCxn id="1971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9" name="Conector recto 1818">
              <a:extLst>
                <a:ext uri="{FF2B5EF4-FFF2-40B4-BE49-F238E27FC236}">
                  <a16:creationId xmlns:a16="http://schemas.microsoft.com/office/drawing/2014/main" id="{4EBFFE1B-E2B0-69A2-B945-A56647FED683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0" name="Conector recto 1819">
              <a:extLst>
                <a:ext uri="{FF2B5EF4-FFF2-40B4-BE49-F238E27FC236}">
                  <a16:creationId xmlns:a16="http://schemas.microsoft.com/office/drawing/2014/main" id="{4EE1382A-A251-7E5C-80EE-FEB4D5D0A7FE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1" name="Conector recto 1820">
              <a:extLst>
                <a:ext uri="{FF2B5EF4-FFF2-40B4-BE49-F238E27FC236}">
                  <a16:creationId xmlns:a16="http://schemas.microsoft.com/office/drawing/2014/main" id="{15D136FB-C9C6-3211-1062-7D381C88E7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2" name="Conector recto 1821">
              <a:extLst>
                <a:ext uri="{FF2B5EF4-FFF2-40B4-BE49-F238E27FC236}">
                  <a16:creationId xmlns:a16="http://schemas.microsoft.com/office/drawing/2014/main" id="{1D488AB1-186E-60D0-9624-4BC7BB32E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3" name="Conector recto 1822">
              <a:extLst>
                <a:ext uri="{FF2B5EF4-FFF2-40B4-BE49-F238E27FC236}">
                  <a16:creationId xmlns:a16="http://schemas.microsoft.com/office/drawing/2014/main" id="{214786AA-BABE-734D-460B-684768CE56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5" name="Rectángulo: esquinas redondeadas 1954">
              <a:extLst>
                <a:ext uri="{FF2B5EF4-FFF2-40B4-BE49-F238E27FC236}">
                  <a16:creationId xmlns:a16="http://schemas.microsoft.com/office/drawing/2014/main" id="{7CDE91E5-B3A9-4ABE-6FEC-92B683B69158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6" name="Rectángulo: esquinas redondeadas 1955">
              <a:extLst>
                <a:ext uri="{FF2B5EF4-FFF2-40B4-BE49-F238E27FC236}">
                  <a16:creationId xmlns:a16="http://schemas.microsoft.com/office/drawing/2014/main" id="{68DD2AFB-71BE-9B09-0F35-025F940E3E51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1957" name="Rectángulo: esquinas redondeadas 1956">
              <a:extLst>
                <a:ext uri="{FF2B5EF4-FFF2-40B4-BE49-F238E27FC236}">
                  <a16:creationId xmlns:a16="http://schemas.microsoft.com/office/drawing/2014/main" id="{2716CF0A-DE27-CFFA-674D-6EF859B05E63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8" name="Rectángulo: esquinas redondeadas 1957">
              <a:extLst>
                <a:ext uri="{FF2B5EF4-FFF2-40B4-BE49-F238E27FC236}">
                  <a16:creationId xmlns:a16="http://schemas.microsoft.com/office/drawing/2014/main" id="{9DDBEF1F-CC99-B81F-E10F-32BD41299FC0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59" name="Rectángulo: esquinas redondeadas 1958">
              <a:extLst>
                <a:ext uri="{FF2B5EF4-FFF2-40B4-BE49-F238E27FC236}">
                  <a16:creationId xmlns:a16="http://schemas.microsoft.com/office/drawing/2014/main" id="{9A5383E0-3364-45C2-BEEE-8FA6519DCA83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0" name="Elipse 1959">
              <a:extLst>
                <a:ext uri="{FF2B5EF4-FFF2-40B4-BE49-F238E27FC236}">
                  <a16:creationId xmlns:a16="http://schemas.microsoft.com/office/drawing/2014/main" id="{143E232C-8C10-E684-A8CF-44F83CE13201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1" name="Elipse 1960">
              <a:extLst>
                <a:ext uri="{FF2B5EF4-FFF2-40B4-BE49-F238E27FC236}">
                  <a16:creationId xmlns:a16="http://schemas.microsoft.com/office/drawing/2014/main" id="{6155F69E-D007-E226-8939-615E6E3FCEB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2" name="Elipse 1961">
              <a:extLst>
                <a:ext uri="{FF2B5EF4-FFF2-40B4-BE49-F238E27FC236}">
                  <a16:creationId xmlns:a16="http://schemas.microsoft.com/office/drawing/2014/main" id="{22ED0A6C-891D-1DDE-F5C7-EE94A96E59FF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3" name="Elipse 1962">
              <a:extLst>
                <a:ext uri="{FF2B5EF4-FFF2-40B4-BE49-F238E27FC236}">
                  <a16:creationId xmlns:a16="http://schemas.microsoft.com/office/drawing/2014/main" id="{58239FDD-B0BD-4A0D-5C59-4DE63C01E492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4" name="Elipse 1963">
              <a:extLst>
                <a:ext uri="{FF2B5EF4-FFF2-40B4-BE49-F238E27FC236}">
                  <a16:creationId xmlns:a16="http://schemas.microsoft.com/office/drawing/2014/main" id="{F12A7055-78CB-E0C6-8080-94F4436F2349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5" name="Elipse 1964">
              <a:extLst>
                <a:ext uri="{FF2B5EF4-FFF2-40B4-BE49-F238E27FC236}">
                  <a16:creationId xmlns:a16="http://schemas.microsoft.com/office/drawing/2014/main" id="{BFD57F9E-96FA-9B30-66E3-84205644133C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6" name="Elipse 1965">
              <a:extLst>
                <a:ext uri="{FF2B5EF4-FFF2-40B4-BE49-F238E27FC236}">
                  <a16:creationId xmlns:a16="http://schemas.microsoft.com/office/drawing/2014/main" id="{BAA9FCAD-A62B-D345-3A11-4A0EDFB913BE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7" name="Elipse 1966">
              <a:extLst>
                <a:ext uri="{FF2B5EF4-FFF2-40B4-BE49-F238E27FC236}">
                  <a16:creationId xmlns:a16="http://schemas.microsoft.com/office/drawing/2014/main" id="{C2459251-AB73-F936-F2F0-EA953F71ACFD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8" name="Elipse 1967">
              <a:extLst>
                <a:ext uri="{FF2B5EF4-FFF2-40B4-BE49-F238E27FC236}">
                  <a16:creationId xmlns:a16="http://schemas.microsoft.com/office/drawing/2014/main" id="{29EA99C2-7451-FAD8-CD8B-B6DE16907D94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69" name="Elipse 1968">
              <a:extLst>
                <a:ext uri="{FF2B5EF4-FFF2-40B4-BE49-F238E27FC236}">
                  <a16:creationId xmlns:a16="http://schemas.microsoft.com/office/drawing/2014/main" id="{F6FB138D-BC31-4C11-D76D-E77E29FFCA31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0" name="Elipse 1969">
              <a:extLst>
                <a:ext uri="{FF2B5EF4-FFF2-40B4-BE49-F238E27FC236}">
                  <a16:creationId xmlns:a16="http://schemas.microsoft.com/office/drawing/2014/main" id="{751E1D7E-43BB-84EA-B805-EE960A3D3DBA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1" name="Elipse 1970">
              <a:extLst>
                <a:ext uri="{FF2B5EF4-FFF2-40B4-BE49-F238E27FC236}">
                  <a16:creationId xmlns:a16="http://schemas.microsoft.com/office/drawing/2014/main" id="{3ED99725-3500-98DB-01F8-318E91DCA943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2" name="Elipse 1971">
              <a:extLst>
                <a:ext uri="{FF2B5EF4-FFF2-40B4-BE49-F238E27FC236}">
                  <a16:creationId xmlns:a16="http://schemas.microsoft.com/office/drawing/2014/main" id="{24E5FB36-0D5A-94F3-68F4-B7724329BF86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3" name="Elipse 1972">
              <a:extLst>
                <a:ext uri="{FF2B5EF4-FFF2-40B4-BE49-F238E27FC236}">
                  <a16:creationId xmlns:a16="http://schemas.microsoft.com/office/drawing/2014/main" id="{5036D07C-06F5-3F9F-CD96-B39B366E1B0C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4" name="CuadroTexto 1973">
              <a:extLst>
                <a:ext uri="{FF2B5EF4-FFF2-40B4-BE49-F238E27FC236}">
                  <a16:creationId xmlns:a16="http://schemas.microsoft.com/office/drawing/2014/main" id="{412ABE62-20FE-FA5B-4B1F-4DFB4A2061B1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75" name="CuadroTexto 1974">
              <a:extLst>
                <a:ext uri="{FF2B5EF4-FFF2-40B4-BE49-F238E27FC236}">
                  <a16:creationId xmlns:a16="http://schemas.microsoft.com/office/drawing/2014/main" id="{8EE89787-3F8D-2071-93B9-9DA3E1942DC1}"/>
                </a:ext>
              </a:extLst>
            </p:cNvPr>
            <p:cNvSpPr txBox="1"/>
            <p:nvPr/>
          </p:nvSpPr>
          <p:spPr>
            <a:xfrm>
              <a:off x="5003473" y="2025176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  <a:endParaRPr lang="es-MX" dirty="0"/>
            </a:p>
          </p:txBody>
        </p:sp>
        <p:sp>
          <p:nvSpPr>
            <p:cNvPr id="1976" name="Elipse 1975">
              <a:extLst>
                <a:ext uri="{FF2B5EF4-FFF2-40B4-BE49-F238E27FC236}">
                  <a16:creationId xmlns:a16="http://schemas.microsoft.com/office/drawing/2014/main" id="{DC5AB709-880F-42AE-F1A9-D8D43C8973C2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7" name="Elipse 1976">
              <a:extLst>
                <a:ext uri="{FF2B5EF4-FFF2-40B4-BE49-F238E27FC236}">
                  <a16:creationId xmlns:a16="http://schemas.microsoft.com/office/drawing/2014/main" id="{234719D1-3D33-6C7A-9828-86C33D7CA5FC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8" name="Elipse 1977">
              <a:extLst>
                <a:ext uri="{FF2B5EF4-FFF2-40B4-BE49-F238E27FC236}">
                  <a16:creationId xmlns:a16="http://schemas.microsoft.com/office/drawing/2014/main" id="{12F5ABF2-A9E1-FB89-4130-FE175684E7B7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79" name="Elipse 1978">
              <a:extLst>
                <a:ext uri="{FF2B5EF4-FFF2-40B4-BE49-F238E27FC236}">
                  <a16:creationId xmlns:a16="http://schemas.microsoft.com/office/drawing/2014/main" id="{3C140DCF-3B1F-E60F-348A-81216CC2A13E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0" name="Elipse 1979">
              <a:extLst>
                <a:ext uri="{FF2B5EF4-FFF2-40B4-BE49-F238E27FC236}">
                  <a16:creationId xmlns:a16="http://schemas.microsoft.com/office/drawing/2014/main" id="{CE3D1894-4ADF-B0D0-2D72-512B43324B77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1" name="Elipse 1980">
              <a:extLst>
                <a:ext uri="{FF2B5EF4-FFF2-40B4-BE49-F238E27FC236}">
                  <a16:creationId xmlns:a16="http://schemas.microsoft.com/office/drawing/2014/main" id="{DA89F459-7ADA-BC34-1093-5BFDBABBACB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2" name="CuadroTexto 1981">
              <a:extLst>
                <a:ext uri="{FF2B5EF4-FFF2-40B4-BE49-F238E27FC236}">
                  <a16:creationId xmlns:a16="http://schemas.microsoft.com/office/drawing/2014/main" id="{EC1DA239-A59A-D584-88B9-C1B8E233FCE2}"/>
                </a:ext>
              </a:extLst>
            </p:cNvPr>
            <p:cNvSpPr txBox="1"/>
            <p:nvPr/>
          </p:nvSpPr>
          <p:spPr>
            <a:xfrm>
              <a:off x="4001588" y="3286748"/>
              <a:ext cx="4186848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 . . . . . . . . . . . . . . . . . .</a:t>
              </a:r>
            </a:p>
          </p:txBody>
        </p:sp>
        <p:sp>
          <p:nvSpPr>
            <p:cNvPr id="1983" name="CuadroTexto 1982">
              <a:extLst>
                <a:ext uri="{FF2B5EF4-FFF2-40B4-BE49-F238E27FC236}">
                  <a16:creationId xmlns:a16="http://schemas.microsoft.com/office/drawing/2014/main" id="{9ABDFBCC-3158-961B-CDAE-D2FA661E3DB4}"/>
                </a:ext>
              </a:extLst>
            </p:cNvPr>
            <p:cNvSpPr txBox="1"/>
            <p:nvPr/>
          </p:nvSpPr>
          <p:spPr>
            <a:xfrm>
              <a:off x="4001588" y="3243609"/>
              <a:ext cx="4186848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512</a:t>
              </a:r>
            </a:p>
          </p:txBody>
        </p:sp>
        <p:sp>
          <p:nvSpPr>
            <p:cNvPr id="1984" name="Elipse 1983">
              <a:extLst>
                <a:ext uri="{FF2B5EF4-FFF2-40B4-BE49-F238E27FC236}">
                  <a16:creationId xmlns:a16="http://schemas.microsoft.com/office/drawing/2014/main" id="{7B876843-E96A-9C0A-B4A6-BEC4EE902A38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5" name="Elipse 1984">
              <a:extLst>
                <a:ext uri="{FF2B5EF4-FFF2-40B4-BE49-F238E27FC236}">
                  <a16:creationId xmlns:a16="http://schemas.microsoft.com/office/drawing/2014/main" id="{D96AD6A5-25CE-43C7-6D09-4A63668CD254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6" name="Elipse 1985">
              <a:extLst>
                <a:ext uri="{FF2B5EF4-FFF2-40B4-BE49-F238E27FC236}">
                  <a16:creationId xmlns:a16="http://schemas.microsoft.com/office/drawing/2014/main" id="{A57AD7DA-5B89-33F9-B693-FAC02A6A0D76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7" name="Elipse 1986">
              <a:extLst>
                <a:ext uri="{FF2B5EF4-FFF2-40B4-BE49-F238E27FC236}">
                  <a16:creationId xmlns:a16="http://schemas.microsoft.com/office/drawing/2014/main" id="{776DD0E0-7A30-40FB-FFEC-93999F0D63A7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8" name="Elipse 1987">
              <a:extLst>
                <a:ext uri="{FF2B5EF4-FFF2-40B4-BE49-F238E27FC236}">
                  <a16:creationId xmlns:a16="http://schemas.microsoft.com/office/drawing/2014/main" id="{51E0AA78-D63A-789D-3125-F830E36B2127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89" name="Elipse 1988">
              <a:extLst>
                <a:ext uri="{FF2B5EF4-FFF2-40B4-BE49-F238E27FC236}">
                  <a16:creationId xmlns:a16="http://schemas.microsoft.com/office/drawing/2014/main" id="{FEEA6863-6D09-4970-61C9-9186B16623FE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90" name="CuadroTexto 1989">
              <a:extLst>
                <a:ext uri="{FF2B5EF4-FFF2-40B4-BE49-F238E27FC236}">
                  <a16:creationId xmlns:a16="http://schemas.microsoft.com/office/drawing/2014/main" id="{20D1AAC0-E52C-A7E9-AB40-2BBA3FB29965}"/>
                </a:ext>
              </a:extLst>
            </p:cNvPr>
            <p:cNvSpPr txBox="1"/>
            <p:nvPr/>
          </p:nvSpPr>
          <p:spPr>
            <a:xfrm>
              <a:off x="4999146" y="4503919"/>
              <a:ext cx="2191591" cy="2912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800" dirty="0"/>
                <a:t>. . . . . . . . . . . . . . . . . .</a:t>
              </a:r>
            </a:p>
          </p:txBody>
        </p:sp>
        <p:sp>
          <p:nvSpPr>
            <p:cNvPr id="1991" name="CuadroTexto 1990">
              <a:extLst>
                <a:ext uri="{FF2B5EF4-FFF2-40B4-BE49-F238E27FC236}">
                  <a16:creationId xmlns:a16="http://schemas.microsoft.com/office/drawing/2014/main" id="{AEE8A0BF-FBCA-04AF-AC8F-4C963CA9B5A0}"/>
                </a:ext>
              </a:extLst>
            </p:cNvPr>
            <p:cNvSpPr txBox="1"/>
            <p:nvPr/>
          </p:nvSpPr>
          <p:spPr>
            <a:xfrm>
              <a:off x="5003173" y="4460780"/>
              <a:ext cx="2191591" cy="257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128</a:t>
              </a:r>
            </a:p>
          </p:txBody>
        </p:sp>
        <p:sp>
          <p:nvSpPr>
            <p:cNvPr id="1992" name="Elipse 1991">
              <a:extLst>
                <a:ext uri="{FF2B5EF4-FFF2-40B4-BE49-F238E27FC236}">
                  <a16:creationId xmlns:a16="http://schemas.microsoft.com/office/drawing/2014/main" id="{790224AA-225D-26A0-2CE3-9703D5D309FD}"/>
                </a:ext>
              </a:extLst>
            </p:cNvPr>
            <p:cNvSpPr/>
            <p:nvPr/>
          </p:nvSpPr>
          <p:spPr>
            <a:xfrm>
              <a:off x="5988524" y="5743414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28" name="Flecha: hacia abajo 2127">
            <a:extLst>
              <a:ext uri="{FF2B5EF4-FFF2-40B4-BE49-F238E27FC236}">
                <a16:creationId xmlns:a16="http://schemas.microsoft.com/office/drawing/2014/main" id="{3374AF06-D19D-B2D4-CB3D-2CAC7F108DBD}"/>
              </a:ext>
            </a:extLst>
          </p:cNvPr>
          <p:cNvSpPr/>
          <p:nvPr/>
        </p:nvSpPr>
        <p:spPr>
          <a:xfrm>
            <a:off x="4328618" y="2153314"/>
            <a:ext cx="531027" cy="5522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9" name="CuadroTexto 2128">
            <a:extLst>
              <a:ext uri="{FF2B5EF4-FFF2-40B4-BE49-F238E27FC236}">
                <a16:creationId xmlns:a16="http://schemas.microsoft.com/office/drawing/2014/main" id="{FCADA9E5-92AF-898D-A0FA-EDCEECA2DC0E}"/>
              </a:ext>
            </a:extLst>
          </p:cNvPr>
          <p:cNvSpPr txBox="1"/>
          <p:nvPr/>
        </p:nvSpPr>
        <p:spPr>
          <a:xfrm>
            <a:off x="5149089" y="3492262"/>
            <a:ext cx="1710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Predicción </a:t>
            </a:r>
            <a:r>
              <a:rPr lang="es-MX" b="1" dirty="0" err="1"/>
              <a:t>Stable</a:t>
            </a:r>
            <a:r>
              <a:rPr lang="es-MX" b="1" dirty="0"/>
              <a:t> </a:t>
            </a:r>
            <a:r>
              <a:rPr lang="es-MX" b="1" dirty="0" err="1"/>
              <a:t>Cruise</a:t>
            </a:r>
            <a:endParaRPr lang="es-MX" sz="1050" dirty="0"/>
          </a:p>
        </p:txBody>
      </p:sp>
      <p:sp>
        <p:nvSpPr>
          <p:cNvPr id="2130" name="CuadroTexto 2129">
            <a:extLst>
              <a:ext uri="{FF2B5EF4-FFF2-40B4-BE49-F238E27FC236}">
                <a16:creationId xmlns:a16="http://schemas.microsoft.com/office/drawing/2014/main" id="{172ED445-CBA8-BC21-3BDC-74F8DF5F86EA}"/>
              </a:ext>
            </a:extLst>
          </p:cNvPr>
          <p:cNvSpPr txBox="1"/>
          <p:nvPr/>
        </p:nvSpPr>
        <p:spPr>
          <a:xfrm>
            <a:off x="466026" y="3845704"/>
            <a:ext cx="38030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/>
                </a:solidFill>
                <a:latin typeface="IBM Plex Mono" panose="020B0509050203000203" pitchFamily="49" charset="0"/>
              </a:rPr>
              <a:t>Capa de salida</a:t>
            </a:r>
          </a:p>
          <a:p>
            <a:endParaRPr lang="es-ES" dirty="0">
              <a:solidFill>
                <a:schemeClr val="accent2">
                  <a:lumMod val="50000"/>
                </a:schemeClr>
              </a:solidFill>
              <a:latin typeface="IBM Plex Mono" panose="020B0509050203000203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Función sigmoide con resultado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63D6955-74BC-35D4-D0C7-B506AC513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635643"/>
              </p:ext>
            </p:extLst>
          </p:nvPr>
        </p:nvGraphicFramePr>
        <p:xfrm>
          <a:off x="4269094" y="2931304"/>
          <a:ext cx="61653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6535">
                  <a:extLst>
                    <a:ext uri="{9D8B030D-6E8A-4147-A177-3AD203B41FA5}">
                      <a16:colId xmlns:a16="http://schemas.microsoft.com/office/drawing/2014/main" val="2437705590"/>
                    </a:ext>
                  </a:extLst>
                </a:gridCol>
              </a:tblGrid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168142"/>
                  </a:ext>
                </a:extLst>
              </a:tr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66258"/>
                  </a:ext>
                </a:extLst>
              </a:tr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929277"/>
                  </a:ext>
                </a:extLst>
              </a:tr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804930"/>
                  </a:ext>
                </a:extLst>
              </a:tr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908890"/>
                  </a:ext>
                </a:extLst>
              </a:tr>
              <a:tr h="28290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470358"/>
                  </a:ext>
                </a:extLst>
              </a:tr>
            </a:tbl>
          </a:graphicData>
        </a:graphic>
      </p:graphicFrame>
      <p:sp>
        <p:nvSpPr>
          <p:cNvPr id="1824" name="Google Shape;1484;p38">
            <a:extLst>
              <a:ext uri="{FF2B5EF4-FFF2-40B4-BE49-F238E27FC236}">
                <a16:creationId xmlns:a16="http://schemas.microsoft.com/office/drawing/2014/main" id="{59B176F3-4736-57CF-BF67-F0ED4D9664C2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197228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4" name="Grupo 1823">
            <a:extLst>
              <a:ext uri="{FF2B5EF4-FFF2-40B4-BE49-F238E27FC236}">
                <a16:creationId xmlns:a16="http://schemas.microsoft.com/office/drawing/2014/main" id="{26B0AEBD-76CD-BD6C-9C2A-E2DDF0C66B66}"/>
              </a:ext>
            </a:extLst>
          </p:cNvPr>
          <p:cNvGrpSpPr/>
          <p:nvPr/>
        </p:nvGrpSpPr>
        <p:grpSpPr>
          <a:xfrm>
            <a:off x="421043" y="503980"/>
            <a:ext cx="4993479" cy="4135540"/>
            <a:chOff x="2829576" y="723787"/>
            <a:chExt cx="6532847" cy="5410426"/>
          </a:xfrm>
        </p:grpSpPr>
        <p:cxnSp>
          <p:nvCxnSpPr>
            <p:cNvPr id="1825" name="Conector recto 1824">
              <a:extLst>
                <a:ext uri="{FF2B5EF4-FFF2-40B4-BE49-F238E27FC236}">
                  <a16:creationId xmlns:a16="http://schemas.microsoft.com/office/drawing/2014/main" id="{62B88B96-DE2B-D127-CD01-2A14AC354F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91865" y="4811056"/>
              <a:ext cx="192907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6" name="Conector recto 1825">
              <a:extLst>
                <a:ext uri="{FF2B5EF4-FFF2-40B4-BE49-F238E27FC236}">
                  <a16:creationId xmlns:a16="http://schemas.microsoft.com/office/drawing/2014/main" id="{F6D2D0BA-7090-C342-81D6-F1E05C158E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08471" y="4837891"/>
              <a:ext cx="1480131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7" name="Conector recto 1826">
              <a:extLst>
                <a:ext uri="{FF2B5EF4-FFF2-40B4-BE49-F238E27FC236}">
                  <a16:creationId xmlns:a16="http://schemas.microsoft.com/office/drawing/2014/main" id="{BF784467-BA85-0378-952C-1C422DB4C258}"/>
                </a:ext>
              </a:extLst>
            </p:cNvPr>
            <p:cNvCxnSpPr>
              <a:cxnSpLocks/>
              <a:stCxn id="2120" idx="0"/>
            </p:cNvCxnSpPr>
            <p:nvPr/>
          </p:nvCxnSpPr>
          <p:spPr>
            <a:xfrm flipH="1" flipV="1">
              <a:off x="4999146" y="4815742"/>
              <a:ext cx="1116714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Conector recto 1827">
              <a:extLst>
                <a:ext uri="{FF2B5EF4-FFF2-40B4-BE49-F238E27FC236}">
                  <a16:creationId xmlns:a16="http://schemas.microsoft.com/office/drawing/2014/main" id="{F7E6EE85-0441-30E4-4671-74922BDD7FD1}"/>
                </a:ext>
              </a:extLst>
            </p:cNvPr>
            <p:cNvCxnSpPr>
              <a:cxnSpLocks/>
              <a:stCxn id="2120" idx="0"/>
            </p:cNvCxnSpPr>
            <p:nvPr/>
          </p:nvCxnSpPr>
          <p:spPr>
            <a:xfrm flipH="1" flipV="1">
              <a:off x="5413783" y="4827457"/>
              <a:ext cx="702077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9" name="Conector recto 1828">
              <a:extLst>
                <a:ext uri="{FF2B5EF4-FFF2-40B4-BE49-F238E27FC236}">
                  <a16:creationId xmlns:a16="http://schemas.microsoft.com/office/drawing/2014/main" id="{3D217E87-26D5-DD2A-7266-457970D9B3F7}"/>
                </a:ext>
              </a:extLst>
            </p:cNvPr>
            <p:cNvCxnSpPr>
              <a:cxnSpLocks/>
              <a:stCxn id="2120" idx="0"/>
            </p:cNvCxnSpPr>
            <p:nvPr/>
          </p:nvCxnSpPr>
          <p:spPr>
            <a:xfrm flipH="1" flipV="1">
              <a:off x="5867595" y="4827457"/>
              <a:ext cx="24826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0" name="Conector recto 1829">
              <a:extLst>
                <a:ext uri="{FF2B5EF4-FFF2-40B4-BE49-F238E27FC236}">
                  <a16:creationId xmlns:a16="http://schemas.microsoft.com/office/drawing/2014/main" id="{0771F78D-57ED-1B49-EB9E-A440FF169D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8602" y="4821490"/>
              <a:ext cx="1929384" cy="9345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1" name="Conector recto 1830">
              <a:extLst>
                <a:ext uri="{FF2B5EF4-FFF2-40B4-BE49-F238E27FC236}">
                  <a16:creationId xmlns:a16="http://schemas.microsoft.com/office/drawing/2014/main" id="{1C1D65AC-9902-05A2-D66B-3DFB7EE29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0944" y="4848325"/>
              <a:ext cx="1480369" cy="8877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2" name="Conector recto 1831">
              <a:extLst>
                <a:ext uri="{FF2B5EF4-FFF2-40B4-BE49-F238E27FC236}">
                  <a16:creationId xmlns:a16="http://schemas.microsoft.com/office/drawing/2014/main" id="{71DFB261-4A5D-3991-7BBC-70CCF6D32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26176"/>
              <a:ext cx="1116893" cy="929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3" name="Conector recto 1832">
              <a:extLst>
                <a:ext uri="{FF2B5EF4-FFF2-40B4-BE49-F238E27FC236}">
                  <a16:creationId xmlns:a16="http://schemas.microsoft.com/office/drawing/2014/main" id="{50F15D3C-4D04-6454-E8B3-E00C6629F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702190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4" name="Conector recto 1833">
              <a:extLst>
                <a:ext uri="{FF2B5EF4-FFF2-40B4-BE49-F238E27FC236}">
                  <a16:creationId xmlns:a16="http://schemas.microsoft.com/office/drawing/2014/main" id="{B01E0A20-1DED-D695-CCEC-CD6788CE38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3682" y="4837891"/>
              <a:ext cx="248305" cy="91811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5" name="Conector recto 1834">
              <a:extLst>
                <a:ext uri="{FF2B5EF4-FFF2-40B4-BE49-F238E27FC236}">
                  <a16:creationId xmlns:a16="http://schemas.microsoft.com/office/drawing/2014/main" id="{A997B35D-5340-D1C1-C4E0-5872AFDF9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8485" y="3422641"/>
              <a:ext cx="1853025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6" name="Conector recto 1835">
              <a:extLst>
                <a:ext uri="{FF2B5EF4-FFF2-40B4-BE49-F238E27FC236}">
                  <a16:creationId xmlns:a16="http://schemas.microsoft.com/office/drawing/2014/main" id="{89CF5E6C-E354-DFD7-763B-C1122F811E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4040" y="3415027"/>
              <a:ext cx="1249801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7" name="Conector recto 1836">
              <a:extLst>
                <a:ext uri="{FF2B5EF4-FFF2-40B4-BE49-F238E27FC236}">
                  <a16:creationId xmlns:a16="http://schemas.microsoft.com/office/drawing/2014/main" id="{3CF13FB3-2762-2D82-D3B4-598DAF4874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0362" y="3436314"/>
              <a:ext cx="182384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8" name="Conector recto 1837">
              <a:extLst>
                <a:ext uri="{FF2B5EF4-FFF2-40B4-BE49-F238E27FC236}">
                  <a16:creationId xmlns:a16="http://schemas.microsoft.com/office/drawing/2014/main" id="{16192D48-172A-4473-33B7-F364A15161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6824" y="3378515"/>
              <a:ext cx="906285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9" name="Conector recto 1838">
              <a:extLst>
                <a:ext uri="{FF2B5EF4-FFF2-40B4-BE49-F238E27FC236}">
                  <a16:creationId xmlns:a16="http://schemas.microsoft.com/office/drawing/2014/main" id="{A6A547F3-9384-590C-18F1-B6C45B94F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869" y="3310873"/>
              <a:ext cx="1930090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0" name="Conector recto 1839">
              <a:extLst>
                <a:ext uri="{FF2B5EF4-FFF2-40B4-BE49-F238E27FC236}">
                  <a16:creationId xmlns:a16="http://schemas.microsoft.com/office/drawing/2014/main" id="{948FD37D-89B4-D647-CC14-D886DCE38A8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6618" y="3394625"/>
              <a:ext cx="2574545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1" name="Conector recto 1840">
              <a:extLst>
                <a:ext uri="{FF2B5EF4-FFF2-40B4-BE49-F238E27FC236}">
                  <a16:creationId xmlns:a16="http://schemas.microsoft.com/office/drawing/2014/main" id="{6FCA4E05-FF71-45E6-1B83-B0E84583A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09719"/>
              <a:ext cx="2882039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2" name="Conector recto 1841">
              <a:extLst>
                <a:ext uri="{FF2B5EF4-FFF2-40B4-BE49-F238E27FC236}">
                  <a16:creationId xmlns:a16="http://schemas.microsoft.com/office/drawing/2014/main" id="{DE4FA816-5C7C-752D-90A0-751A56E75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959" y="3319887"/>
              <a:ext cx="3633723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" name="Conector recto 1842">
              <a:extLst>
                <a:ext uri="{FF2B5EF4-FFF2-40B4-BE49-F238E27FC236}">
                  <a16:creationId xmlns:a16="http://schemas.microsoft.com/office/drawing/2014/main" id="{3BAFD5E5-CCE9-B13D-1477-19324BC4F8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66391" y="3428389"/>
              <a:ext cx="1852232" cy="104660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4" name="Conector recto 1843">
              <a:extLst>
                <a:ext uri="{FF2B5EF4-FFF2-40B4-BE49-F238E27FC236}">
                  <a16:creationId xmlns:a16="http://schemas.microsoft.com/office/drawing/2014/main" id="{68F8DE78-984B-9AE1-EF67-014EA1EFC50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3783" y="3420775"/>
              <a:ext cx="1249266" cy="105421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5" name="Conector recto 1844">
              <a:extLst>
                <a:ext uri="{FF2B5EF4-FFF2-40B4-BE49-F238E27FC236}">
                  <a16:creationId xmlns:a16="http://schemas.microsoft.com/office/drawing/2014/main" id="{D373B9D2-ADD7-3933-5589-7B35001F6C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4436" y="3442062"/>
              <a:ext cx="182306" cy="10207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6" name="Conector recto 1845">
              <a:extLst>
                <a:ext uri="{FF2B5EF4-FFF2-40B4-BE49-F238E27FC236}">
                  <a16:creationId xmlns:a16="http://schemas.microsoft.com/office/drawing/2014/main" id="{28611ABD-2D3B-4D76-CA33-2C812BA3C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4005" y="3384263"/>
              <a:ext cx="905897" cy="107852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7" name="Conector recto 1846">
              <a:extLst>
                <a:ext uri="{FF2B5EF4-FFF2-40B4-BE49-F238E27FC236}">
                  <a16:creationId xmlns:a16="http://schemas.microsoft.com/office/drawing/2014/main" id="{7B64C638-5B84-C0C5-CE45-2E1F166D17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7162" y="3316621"/>
              <a:ext cx="1929264" cy="114616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8" name="Conector recto 1847">
              <a:extLst>
                <a:ext uri="{FF2B5EF4-FFF2-40B4-BE49-F238E27FC236}">
                  <a16:creationId xmlns:a16="http://schemas.microsoft.com/office/drawing/2014/main" id="{2A736368-FBF4-1AB9-AF32-097ADA139F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5950" y="3400373"/>
              <a:ext cx="2573443" cy="106241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9" name="Conector recto 1848">
              <a:extLst>
                <a:ext uri="{FF2B5EF4-FFF2-40B4-BE49-F238E27FC236}">
                  <a16:creationId xmlns:a16="http://schemas.microsoft.com/office/drawing/2014/main" id="{858B2348-0170-CB00-9676-A648FBA0C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2880805" cy="113269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0" name="Conector recto 1849">
              <a:extLst>
                <a:ext uri="{FF2B5EF4-FFF2-40B4-BE49-F238E27FC236}">
                  <a16:creationId xmlns:a16="http://schemas.microsoft.com/office/drawing/2014/main" id="{8B65FE82-9A98-F055-9B6D-43DEAEEDE2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4995" y="3325635"/>
              <a:ext cx="3632167" cy="110460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1" name="Conector recto 1850">
              <a:extLst>
                <a:ext uri="{FF2B5EF4-FFF2-40B4-BE49-F238E27FC236}">
                  <a16:creationId xmlns:a16="http://schemas.microsoft.com/office/drawing/2014/main" id="{01F66027-7C25-66A9-A0E6-F7850ABFD1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32571" y="3525950"/>
              <a:ext cx="2627724" cy="96544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2" name="Conector recto 1851">
              <a:extLst>
                <a:ext uri="{FF2B5EF4-FFF2-40B4-BE49-F238E27FC236}">
                  <a16:creationId xmlns:a16="http://schemas.microsoft.com/office/drawing/2014/main" id="{FDA90699-367D-1F36-5FD2-FFF3A5E3A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648" y="3567869"/>
              <a:ext cx="1887073" cy="9235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3" name="Conector recto 1852">
              <a:extLst>
                <a:ext uri="{FF2B5EF4-FFF2-40B4-BE49-F238E27FC236}">
                  <a16:creationId xmlns:a16="http://schemas.microsoft.com/office/drawing/2014/main" id="{D8A35C8B-D8C1-875A-4166-A7089B9B3C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12716" y="3384108"/>
              <a:ext cx="1255698" cy="109508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4" name="Conector recto 1853">
              <a:extLst>
                <a:ext uri="{FF2B5EF4-FFF2-40B4-BE49-F238E27FC236}">
                  <a16:creationId xmlns:a16="http://schemas.microsoft.com/office/drawing/2014/main" id="{463D68E5-7BCB-F9BD-DFED-8F42F4C4D2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72703" y="3362168"/>
              <a:ext cx="472974" cy="11170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5" name="Conector recto 1854">
              <a:extLst>
                <a:ext uri="{FF2B5EF4-FFF2-40B4-BE49-F238E27FC236}">
                  <a16:creationId xmlns:a16="http://schemas.microsoft.com/office/drawing/2014/main" id="{3622AE30-9A3B-C960-1398-9A3C8A261C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8834" y="3315467"/>
              <a:ext cx="45483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0" name="Conector recto 1919">
              <a:extLst>
                <a:ext uri="{FF2B5EF4-FFF2-40B4-BE49-F238E27FC236}">
                  <a16:creationId xmlns:a16="http://schemas.microsoft.com/office/drawing/2014/main" id="{0E0D42AD-08DE-2A7C-C928-49B259348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7622" y="3315467"/>
              <a:ext cx="1096683" cy="1163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" name="Conector recto 1920">
              <a:extLst>
                <a:ext uri="{FF2B5EF4-FFF2-40B4-BE49-F238E27FC236}">
                  <a16:creationId xmlns:a16="http://schemas.microsoft.com/office/drawing/2014/main" id="{ACBC76EA-7FF1-3C6E-D576-551007673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06357" y="3315467"/>
              <a:ext cx="4322477" cy="114909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2" name="Conector recto 1921">
              <a:extLst>
                <a:ext uri="{FF2B5EF4-FFF2-40B4-BE49-F238E27FC236}">
                  <a16:creationId xmlns:a16="http://schemas.microsoft.com/office/drawing/2014/main" id="{58357C8D-22F9-8AB7-AF36-69C85693B4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5719" y="3485280"/>
              <a:ext cx="4983115" cy="96135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3" name="Conector recto 1922">
              <a:extLst>
                <a:ext uri="{FF2B5EF4-FFF2-40B4-BE49-F238E27FC236}">
                  <a16:creationId xmlns:a16="http://schemas.microsoft.com/office/drawing/2014/main" id="{6E4E6474-42CA-8B39-460E-344C54813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0540" y="3588791"/>
              <a:ext cx="1954472" cy="84764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4" name="Conector recto 1923">
              <a:extLst>
                <a:ext uri="{FF2B5EF4-FFF2-40B4-BE49-F238E27FC236}">
                  <a16:creationId xmlns:a16="http://schemas.microsoft.com/office/drawing/2014/main" id="{248B17E8-112C-246F-9858-46F43DC39E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64721"/>
              <a:ext cx="3116144" cy="97798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5" name="Conector recto 1924">
              <a:extLst>
                <a:ext uri="{FF2B5EF4-FFF2-40B4-BE49-F238E27FC236}">
                  <a16:creationId xmlns:a16="http://schemas.microsoft.com/office/drawing/2014/main" id="{27282832-9AFC-F017-E83B-01E106600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483237"/>
              <a:ext cx="1253081" cy="9594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6" name="Conector recto 1925">
              <a:extLst>
                <a:ext uri="{FF2B5EF4-FFF2-40B4-BE49-F238E27FC236}">
                  <a16:creationId xmlns:a16="http://schemas.microsoft.com/office/drawing/2014/main" id="{5F678B5C-2871-4320-A047-136CB3490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0702" y="3560667"/>
              <a:ext cx="483688" cy="88204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7" name="Conector recto 1926">
              <a:extLst>
                <a:ext uri="{FF2B5EF4-FFF2-40B4-BE49-F238E27FC236}">
                  <a16:creationId xmlns:a16="http://schemas.microsoft.com/office/drawing/2014/main" id="{74458788-FCFA-E2E9-B88F-180FEA5E5C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97723" y="3577191"/>
              <a:ext cx="994142" cy="921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8" name="Conector recto 1927">
              <a:extLst>
                <a:ext uri="{FF2B5EF4-FFF2-40B4-BE49-F238E27FC236}">
                  <a16:creationId xmlns:a16="http://schemas.microsoft.com/office/drawing/2014/main" id="{3E5CFA7E-6285-1E7B-0FB9-3BB9A4464C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8115" y="3577191"/>
              <a:ext cx="299162" cy="8410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9" name="Conector recto 1928">
              <a:extLst>
                <a:ext uri="{FF2B5EF4-FFF2-40B4-BE49-F238E27FC236}">
                  <a16:creationId xmlns:a16="http://schemas.microsoft.com/office/drawing/2014/main" id="{2E823DC6-8820-F3FE-B64B-BFCF3C5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434544"/>
              <a:ext cx="3996571" cy="102980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" name="Conector recto 1929">
              <a:extLst>
                <a:ext uri="{FF2B5EF4-FFF2-40B4-BE49-F238E27FC236}">
                  <a16:creationId xmlns:a16="http://schemas.microsoft.com/office/drawing/2014/main" id="{C501741F-D63B-A08A-0FA3-D255CD840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1865" y="3520450"/>
              <a:ext cx="4867731" cy="93607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1" name="Conector recto 1930">
              <a:extLst>
                <a:ext uri="{FF2B5EF4-FFF2-40B4-BE49-F238E27FC236}">
                  <a16:creationId xmlns:a16="http://schemas.microsoft.com/office/drawing/2014/main" id="{A2259049-CD5C-841B-A4E5-627571C58B86}"/>
                </a:ext>
              </a:extLst>
            </p:cNvPr>
            <p:cNvCxnSpPr>
              <a:cxnSpLocks/>
            </p:cNvCxnSpPr>
            <p:nvPr/>
          </p:nvCxnSpPr>
          <p:spPr>
            <a:xfrm>
              <a:off x="5638485" y="2365196"/>
              <a:ext cx="1853025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2" name="Conector recto 1931">
              <a:extLst>
                <a:ext uri="{FF2B5EF4-FFF2-40B4-BE49-F238E27FC236}">
                  <a16:creationId xmlns:a16="http://schemas.microsoft.com/office/drawing/2014/main" id="{7F4820A9-8516-AF3D-97E9-1D177F6D9410}"/>
                </a:ext>
              </a:extLst>
            </p:cNvPr>
            <p:cNvCxnSpPr>
              <a:cxnSpLocks/>
            </p:cNvCxnSpPr>
            <p:nvPr/>
          </p:nvCxnSpPr>
          <p:spPr>
            <a:xfrm>
              <a:off x="5594040" y="2365196"/>
              <a:ext cx="1249801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3" name="Conector recto 1932">
              <a:extLst>
                <a:ext uri="{FF2B5EF4-FFF2-40B4-BE49-F238E27FC236}">
                  <a16:creationId xmlns:a16="http://schemas.microsoft.com/office/drawing/2014/main" id="{680EBB80-16A0-7260-D8C4-F0725387270B}"/>
                </a:ext>
              </a:extLst>
            </p:cNvPr>
            <p:cNvCxnSpPr>
              <a:cxnSpLocks/>
            </p:cNvCxnSpPr>
            <p:nvPr/>
          </p:nvCxnSpPr>
          <p:spPr>
            <a:xfrm>
              <a:off x="5630362" y="2377374"/>
              <a:ext cx="182384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4" name="Conector recto 1933">
              <a:extLst>
                <a:ext uri="{FF2B5EF4-FFF2-40B4-BE49-F238E27FC236}">
                  <a16:creationId xmlns:a16="http://schemas.microsoft.com/office/drawing/2014/main" id="{11F5C660-2C3C-7EFD-5D76-236EC3F448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24" y="2377374"/>
              <a:ext cx="906285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Conector recto 1934">
              <a:extLst>
                <a:ext uri="{FF2B5EF4-FFF2-40B4-BE49-F238E27FC236}">
                  <a16:creationId xmlns:a16="http://schemas.microsoft.com/office/drawing/2014/main" id="{04D70845-25E3-055B-FEA0-52DB0B47C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9869" y="2377374"/>
              <a:ext cx="1930090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6" name="Conector recto 1935">
              <a:extLst>
                <a:ext uri="{FF2B5EF4-FFF2-40B4-BE49-F238E27FC236}">
                  <a16:creationId xmlns:a16="http://schemas.microsoft.com/office/drawing/2014/main" id="{07F32574-C211-FB26-074A-341D6191F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6618" y="2377374"/>
              <a:ext cx="2574545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7" name="Conector recto 1936">
              <a:extLst>
                <a:ext uri="{FF2B5EF4-FFF2-40B4-BE49-F238E27FC236}">
                  <a16:creationId xmlns:a16="http://schemas.microsoft.com/office/drawing/2014/main" id="{B69FF818-5F09-1137-B2E3-694F742EC434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391969"/>
              <a:ext cx="2882039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8" name="Conector recto 1937">
              <a:extLst>
                <a:ext uri="{FF2B5EF4-FFF2-40B4-BE49-F238E27FC236}">
                  <a16:creationId xmlns:a16="http://schemas.microsoft.com/office/drawing/2014/main" id="{5EC860E2-CD0B-A059-076A-30D591862A79}"/>
                </a:ext>
              </a:extLst>
            </p:cNvPr>
            <p:cNvCxnSpPr>
              <a:cxnSpLocks/>
            </p:cNvCxnSpPr>
            <p:nvPr/>
          </p:nvCxnSpPr>
          <p:spPr>
            <a:xfrm>
              <a:off x="5669959" y="2409850"/>
              <a:ext cx="3633723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9" name="Conector recto 1938">
              <a:extLst>
                <a:ext uri="{FF2B5EF4-FFF2-40B4-BE49-F238E27FC236}">
                  <a16:creationId xmlns:a16="http://schemas.microsoft.com/office/drawing/2014/main" id="{D93EE6A9-2368-6DC2-36C0-675A63709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6391" y="2359461"/>
              <a:ext cx="1852232" cy="104417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0" name="Conector recto 1939">
              <a:extLst>
                <a:ext uri="{FF2B5EF4-FFF2-40B4-BE49-F238E27FC236}">
                  <a16:creationId xmlns:a16="http://schemas.microsoft.com/office/drawing/2014/main" id="{7EF8960F-CD74-1FCA-1B8E-91674E4F5A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783" y="2359461"/>
              <a:ext cx="1249266" cy="10517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1" name="Conector recto 1940">
              <a:extLst>
                <a:ext uri="{FF2B5EF4-FFF2-40B4-BE49-F238E27FC236}">
                  <a16:creationId xmlns:a16="http://schemas.microsoft.com/office/drawing/2014/main" id="{7312DBDE-4AA3-38D9-CBAC-078AD6ED28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4436" y="2371639"/>
              <a:ext cx="182306" cy="101835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2" name="Conector recto 1941">
              <a:extLst>
                <a:ext uri="{FF2B5EF4-FFF2-40B4-BE49-F238E27FC236}">
                  <a16:creationId xmlns:a16="http://schemas.microsoft.com/office/drawing/2014/main" id="{A3B52EA0-529F-4712-C6DC-C0C9CC0D8F74}"/>
                </a:ext>
              </a:extLst>
            </p:cNvPr>
            <p:cNvCxnSpPr>
              <a:cxnSpLocks/>
            </p:cNvCxnSpPr>
            <p:nvPr/>
          </p:nvCxnSpPr>
          <p:spPr>
            <a:xfrm>
              <a:off x="6604005" y="2371639"/>
              <a:ext cx="905897" cy="107602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3" name="Conector recto 1942">
              <a:extLst>
                <a:ext uri="{FF2B5EF4-FFF2-40B4-BE49-F238E27FC236}">
                  <a16:creationId xmlns:a16="http://schemas.microsoft.com/office/drawing/2014/main" id="{B92DC355-40E1-8140-80DD-E091CAF0B5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162" y="2371639"/>
              <a:ext cx="1929264" cy="114350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4" name="Conector recto 1943">
              <a:extLst>
                <a:ext uri="{FF2B5EF4-FFF2-40B4-BE49-F238E27FC236}">
                  <a16:creationId xmlns:a16="http://schemas.microsoft.com/office/drawing/2014/main" id="{DBD604D9-E5FC-FA90-7FAE-83C6CCEDDB77}"/>
                </a:ext>
              </a:extLst>
            </p:cNvPr>
            <p:cNvCxnSpPr>
              <a:cxnSpLocks/>
              <a:endCxn id="2045" idx="6"/>
            </p:cNvCxnSpPr>
            <p:nvPr/>
          </p:nvCxnSpPr>
          <p:spPr>
            <a:xfrm>
              <a:off x="6605950" y="2371639"/>
              <a:ext cx="2573443" cy="105995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5" name="Conector recto 1944">
              <a:extLst>
                <a:ext uri="{FF2B5EF4-FFF2-40B4-BE49-F238E27FC236}">
                  <a16:creationId xmlns:a16="http://schemas.microsoft.com/office/drawing/2014/main" id="{6432AD7B-4EF6-89D3-B8C2-0626ED39F704}"/>
                </a:ext>
              </a:extLst>
            </p:cNvPr>
            <p:cNvCxnSpPr>
              <a:cxnSpLocks/>
              <a:endCxn id="2042" idx="3"/>
            </p:cNvCxnSpPr>
            <p:nvPr/>
          </p:nvCxnSpPr>
          <p:spPr>
            <a:xfrm flipH="1">
              <a:off x="3706357" y="2386234"/>
              <a:ext cx="2880805" cy="1130064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6" name="Conector recto 1945">
              <a:extLst>
                <a:ext uri="{FF2B5EF4-FFF2-40B4-BE49-F238E27FC236}">
                  <a16:creationId xmlns:a16="http://schemas.microsoft.com/office/drawing/2014/main" id="{A3AC8770-3F29-ED32-22D2-F9F5FC1B1C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4995" y="2404115"/>
              <a:ext cx="3632167" cy="110203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7" name="Conector recto 1946">
              <a:extLst>
                <a:ext uri="{FF2B5EF4-FFF2-40B4-BE49-F238E27FC236}">
                  <a16:creationId xmlns:a16="http://schemas.microsoft.com/office/drawing/2014/main" id="{C545D71F-385C-028C-8714-C92D165BE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2571" y="2343098"/>
              <a:ext cx="2627724" cy="96320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8" name="Conector recto 1947">
              <a:extLst>
                <a:ext uri="{FF2B5EF4-FFF2-40B4-BE49-F238E27FC236}">
                  <a16:creationId xmlns:a16="http://schemas.microsoft.com/office/drawing/2014/main" id="{D545A84F-674A-531A-6958-2C6F5B6D07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648" y="2343098"/>
              <a:ext cx="1887073" cy="92138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9" name="Conector recto 1948">
              <a:extLst>
                <a:ext uri="{FF2B5EF4-FFF2-40B4-BE49-F238E27FC236}">
                  <a16:creationId xmlns:a16="http://schemas.microsoft.com/office/drawing/2014/main" id="{12481A8D-5BF7-6D65-0F52-9892F1D46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716" y="2355276"/>
              <a:ext cx="1255698" cy="10925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0" name="Conector recto 1949">
              <a:extLst>
                <a:ext uri="{FF2B5EF4-FFF2-40B4-BE49-F238E27FC236}">
                  <a16:creationId xmlns:a16="http://schemas.microsoft.com/office/drawing/2014/main" id="{1B465435-73F9-1A90-5CAC-76717F3A06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72703" y="2355276"/>
              <a:ext cx="472974" cy="11144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1" name="Conector recto 1950">
              <a:extLst>
                <a:ext uri="{FF2B5EF4-FFF2-40B4-BE49-F238E27FC236}">
                  <a16:creationId xmlns:a16="http://schemas.microsoft.com/office/drawing/2014/main" id="{BCD41090-2BB6-CB15-7CBE-575A9F010FC4}"/>
                </a:ext>
              </a:extLst>
            </p:cNvPr>
            <p:cNvCxnSpPr>
              <a:cxnSpLocks/>
              <a:endCxn id="2043" idx="5"/>
            </p:cNvCxnSpPr>
            <p:nvPr/>
          </p:nvCxnSpPr>
          <p:spPr>
            <a:xfrm>
              <a:off x="8028834" y="2355276"/>
              <a:ext cx="45483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2" name="Conector recto 1951">
              <a:extLst>
                <a:ext uri="{FF2B5EF4-FFF2-40B4-BE49-F238E27FC236}">
                  <a16:creationId xmlns:a16="http://schemas.microsoft.com/office/drawing/2014/main" id="{D15FF2A4-3308-A014-BC56-011E71B1251F}"/>
                </a:ext>
              </a:extLst>
            </p:cNvPr>
            <p:cNvCxnSpPr>
              <a:cxnSpLocks/>
              <a:endCxn id="2045" idx="5"/>
            </p:cNvCxnSpPr>
            <p:nvPr/>
          </p:nvCxnSpPr>
          <p:spPr>
            <a:xfrm>
              <a:off x="8047622" y="2355276"/>
              <a:ext cx="1096683" cy="116102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3" name="Conector recto 1952">
              <a:extLst>
                <a:ext uri="{FF2B5EF4-FFF2-40B4-BE49-F238E27FC236}">
                  <a16:creationId xmlns:a16="http://schemas.microsoft.com/office/drawing/2014/main" id="{193E4FAC-5F55-54BF-B8CA-BF05D0E7B89E}"/>
                </a:ext>
              </a:extLst>
            </p:cNvPr>
            <p:cNvCxnSpPr>
              <a:cxnSpLocks/>
              <a:endCxn id="2042" idx="3"/>
            </p:cNvCxnSpPr>
            <p:nvPr/>
          </p:nvCxnSpPr>
          <p:spPr>
            <a:xfrm flipH="1">
              <a:off x="3706357" y="2369871"/>
              <a:ext cx="4322477" cy="11464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4" name="Conector recto 1953">
              <a:extLst>
                <a:ext uri="{FF2B5EF4-FFF2-40B4-BE49-F238E27FC236}">
                  <a16:creationId xmlns:a16="http://schemas.microsoft.com/office/drawing/2014/main" id="{95E53AEC-5D23-6BE3-504D-2F7445DF6F38}"/>
                </a:ext>
              </a:extLst>
            </p:cNvPr>
            <p:cNvCxnSpPr>
              <a:cxnSpLocks/>
              <a:endCxn id="2040" idx="1"/>
            </p:cNvCxnSpPr>
            <p:nvPr/>
          </p:nvCxnSpPr>
          <p:spPr>
            <a:xfrm flipH="1">
              <a:off x="3045719" y="2387752"/>
              <a:ext cx="4983115" cy="95912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3" name="Conector recto 1992">
              <a:extLst>
                <a:ext uri="{FF2B5EF4-FFF2-40B4-BE49-F238E27FC236}">
                  <a16:creationId xmlns:a16="http://schemas.microsoft.com/office/drawing/2014/main" id="{C8AD45A6-B33F-4018-B4B8-23AB9DCD739E}"/>
                </a:ext>
              </a:extLst>
            </p:cNvPr>
            <p:cNvCxnSpPr>
              <a:cxnSpLocks/>
              <a:endCxn id="2047" idx="0"/>
            </p:cNvCxnSpPr>
            <p:nvPr/>
          </p:nvCxnSpPr>
          <p:spPr>
            <a:xfrm>
              <a:off x="4140540" y="2397928"/>
              <a:ext cx="1954472" cy="84568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4" name="Conector recto 1993">
              <a:extLst>
                <a:ext uri="{FF2B5EF4-FFF2-40B4-BE49-F238E27FC236}">
                  <a16:creationId xmlns:a16="http://schemas.microsoft.com/office/drawing/2014/main" id="{6980B13C-06E8-A441-BC17-48AFAE155B53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3116144" cy="97572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5" name="Conector recto 1994">
              <a:extLst>
                <a:ext uri="{FF2B5EF4-FFF2-40B4-BE49-F238E27FC236}">
                  <a16:creationId xmlns:a16="http://schemas.microsoft.com/office/drawing/2014/main" id="{8BCD7C99-3E11-672E-0FA4-A9C948811D26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1253081" cy="9572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6" name="Conector recto 1995">
              <a:extLst>
                <a:ext uri="{FF2B5EF4-FFF2-40B4-BE49-F238E27FC236}">
                  <a16:creationId xmlns:a16="http://schemas.microsoft.com/office/drawing/2014/main" id="{C31B7CDC-5136-276F-A36C-AF92ACC92550}"/>
                </a:ext>
              </a:extLst>
            </p:cNvPr>
            <p:cNvCxnSpPr>
              <a:cxnSpLocks/>
            </p:cNvCxnSpPr>
            <p:nvPr/>
          </p:nvCxnSpPr>
          <p:spPr>
            <a:xfrm>
              <a:off x="4160702" y="2391670"/>
              <a:ext cx="483688" cy="87999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7" name="Conector recto 1996">
              <a:extLst>
                <a:ext uri="{FF2B5EF4-FFF2-40B4-BE49-F238E27FC236}">
                  <a16:creationId xmlns:a16="http://schemas.microsoft.com/office/drawing/2014/main" id="{0264B3F7-80C8-4A47-236F-5DEF92C135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7723" y="2336070"/>
              <a:ext cx="994142" cy="9191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8" name="Conector recto 1997">
              <a:extLst>
                <a:ext uri="{FF2B5EF4-FFF2-40B4-BE49-F238E27FC236}">
                  <a16:creationId xmlns:a16="http://schemas.microsoft.com/office/drawing/2014/main" id="{87B786B9-F695-B4B9-4871-CF253BE98A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8115" y="2416127"/>
              <a:ext cx="299162" cy="8390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9" name="Conector recto 1998">
              <a:extLst>
                <a:ext uri="{FF2B5EF4-FFF2-40B4-BE49-F238E27FC236}">
                  <a16:creationId xmlns:a16="http://schemas.microsoft.com/office/drawing/2014/main" id="{F376C4CD-89E1-A163-7B72-084807B6C635}"/>
                </a:ext>
              </a:extLst>
            </p:cNvPr>
            <p:cNvCxnSpPr>
              <a:cxnSpLocks/>
              <a:endCxn id="2047" idx="3"/>
            </p:cNvCxnSpPr>
            <p:nvPr/>
          </p:nvCxnSpPr>
          <p:spPr>
            <a:xfrm>
              <a:off x="4191864" y="2370080"/>
              <a:ext cx="3996573" cy="103962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0" name="Conector recto 1999">
              <a:extLst>
                <a:ext uri="{FF2B5EF4-FFF2-40B4-BE49-F238E27FC236}">
                  <a16:creationId xmlns:a16="http://schemas.microsoft.com/office/drawing/2014/main" id="{FF29E3E1-2730-F655-C9C1-F2E6F9DD6255}"/>
                </a:ext>
              </a:extLst>
            </p:cNvPr>
            <p:cNvCxnSpPr>
              <a:cxnSpLocks/>
              <a:endCxn id="2045" idx="0"/>
            </p:cNvCxnSpPr>
            <p:nvPr/>
          </p:nvCxnSpPr>
          <p:spPr>
            <a:xfrm>
              <a:off x="4191865" y="2377892"/>
              <a:ext cx="4867731" cy="9338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1" name="Conector recto 2000">
              <a:extLst>
                <a:ext uri="{FF2B5EF4-FFF2-40B4-BE49-F238E27FC236}">
                  <a16:creationId xmlns:a16="http://schemas.microsoft.com/office/drawing/2014/main" id="{A40660FB-1231-D690-63AD-1EEC557C0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700" y="1139024"/>
              <a:ext cx="2072182" cy="10402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2" name="Conector recto 2001">
              <a:extLst>
                <a:ext uri="{FF2B5EF4-FFF2-40B4-BE49-F238E27FC236}">
                  <a16:creationId xmlns:a16="http://schemas.microsoft.com/office/drawing/2014/main" id="{FC84D0F7-F0C0-CAB9-6FF7-A074038499EA}"/>
                </a:ext>
              </a:extLst>
            </p:cNvPr>
            <p:cNvCxnSpPr>
              <a:cxnSpLocks/>
              <a:endCxn id="2034" idx="3"/>
            </p:cNvCxnSpPr>
            <p:nvPr/>
          </p:nvCxnSpPr>
          <p:spPr>
            <a:xfrm flipH="1">
              <a:off x="4737874" y="1140742"/>
              <a:ext cx="1354008" cy="115138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3" name="Conector recto 2002">
              <a:extLst>
                <a:ext uri="{FF2B5EF4-FFF2-40B4-BE49-F238E27FC236}">
                  <a16:creationId xmlns:a16="http://schemas.microsoft.com/office/drawing/2014/main" id="{AFA66D5F-EA13-BF45-E7BB-7656AF58D7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41927" y="1132385"/>
              <a:ext cx="557341" cy="107503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4" name="Conector recto 2003">
              <a:extLst>
                <a:ext uri="{FF2B5EF4-FFF2-40B4-BE49-F238E27FC236}">
                  <a16:creationId xmlns:a16="http://schemas.microsoft.com/office/drawing/2014/main" id="{FED1E9B7-A395-7CBC-1E6E-9B77EF18982F}"/>
                </a:ext>
              </a:extLst>
            </p:cNvPr>
            <p:cNvCxnSpPr>
              <a:cxnSpLocks/>
            </p:cNvCxnSpPr>
            <p:nvPr/>
          </p:nvCxnSpPr>
          <p:spPr>
            <a:xfrm>
              <a:off x="6099268" y="1130399"/>
              <a:ext cx="496016" cy="101818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5" name="Conector recto 2004">
              <a:extLst>
                <a:ext uri="{FF2B5EF4-FFF2-40B4-BE49-F238E27FC236}">
                  <a16:creationId xmlns:a16="http://schemas.microsoft.com/office/drawing/2014/main" id="{7B63EB66-2CE4-1553-6A5A-E3AE5A978797}"/>
                </a:ext>
              </a:extLst>
            </p:cNvPr>
            <p:cNvCxnSpPr>
              <a:cxnSpLocks/>
              <a:endCxn id="2035" idx="5"/>
            </p:cNvCxnSpPr>
            <p:nvPr/>
          </p:nvCxnSpPr>
          <p:spPr>
            <a:xfrm>
              <a:off x="6099268" y="1152631"/>
              <a:ext cx="1356934" cy="113949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6" name="Conector recto 2005">
              <a:extLst>
                <a:ext uri="{FF2B5EF4-FFF2-40B4-BE49-F238E27FC236}">
                  <a16:creationId xmlns:a16="http://schemas.microsoft.com/office/drawing/2014/main" id="{98A80EDA-323F-CD46-DB94-86C93C503FE6}"/>
                </a:ext>
              </a:extLst>
            </p:cNvPr>
            <p:cNvCxnSpPr>
              <a:cxnSpLocks/>
            </p:cNvCxnSpPr>
            <p:nvPr/>
          </p:nvCxnSpPr>
          <p:spPr>
            <a:xfrm>
              <a:off x="6088602" y="1137766"/>
              <a:ext cx="2113716" cy="10229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7" name="Conector recto 2006">
              <a:extLst>
                <a:ext uri="{FF2B5EF4-FFF2-40B4-BE49-F238E27FC236}">
                  <a16:creationId xmlns:a16="http://schemas.microsoft.com/office/drawing/2014/main" id="{A3385950-0A8D-DD1F-D1B8-A8C5C19A7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2042" y="1162223"/>
              <a:ext cx="3270245" cy="100874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8" name="Conector recto 2007">
              <a:extLst>
                <a:ext uri="{FF2B5EF4-FFF2-40B4-BE49-F238E27FC236}">
                  <a16:creationId xmlns:a16="http://schemas.microsoft.com/office/drawing/2014/main" id="{60735ED0-31A7-C016-9171-8E54694060E9}"/>
                </a:ext>
              </a:extLst>
            </p:cNvPr>
            <p:cNvCxnSpPr>
              <a:cxnSpLocks/>
              <a:endCxn id="2034" idx="2"/>
            </p:cNvCxnSpPr>
            <p:nvPr/>
          </p:nvCxnSpPr>
          <p:spPr>
            <a:xfrm flipH="1">
              <a:off x="4702786" y="1162223"/>
              <a:ext cx="2603927" cy="104519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9" name="Conector recto 2008">
              <a:extLst>
                <a:ext uri="{FF2B5EF4-FFF2-40B4-BE49-F238E27FC236}">
                  <a16:creationId xmlns:a16="http://schemas.microsoft.com/office/drawing/2014/main" id="{C3F6B541-06D7-56A8-C6E5-C7CA393AAD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3019" y="1174401"/>
              <a:ext cx="1667387" cy="105407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0" name="Conector recto 2009">
              <a:extLst>
                <a:ext uri="{FF2B5EF4-FFF2-40B4-BE49-F238E27FC236}">
                  <a16:creationId xmlns:a16="http://schemas.microsoft.com/office/drawing/2014/main" id="{51DC1349-9C22-06A7-2E8F-54E8A2EFDB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950" y="1174401"/>
              <a:ext cx="641719" cy="100491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1" name="Conector recto 2010">
              <a:extLst>
                <a:ext uri="{FF2B5EF4-FFF2-40B4-BE49-F238E27FC236}">
                  <a16:creationId xmlns:a16="http://schemas.microsoft.com/office/drawing/2014/main" id="{2E6538F9-8605-BEB3-CA1B-2D6A98F55615}"/>
                </a:ext>
              </a:extLst>
            </p:cNvPr>
            <p:cNvCxnSpPr>
              <a:cxnSpLocks/>
              <a:endCxn id="2035" idx="4"/>
            </p:cNvCxnSpPr>
            <p:nvPr/>
          </p:nvCxnSpPr>
          <p:spPr>
            <a:xfrm>
              <a:off x="7230826" y="1174401"/>
              <a:ext cx="140667" cy="115281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2" name="Conector recto 2011">
              <a:extLst>
                <a:ext uri="{FF2B5EF4-FFF2-40B4-BE49-F238E27FC236}">
                  <a16:creationId xmlns:a16="http://schemas.microsoft.com/office/drawing/2014/main" id="{098E7FF2-4781-58B5-893C-433CD480D110}"/>
                </a:ext>
              </a:extLst>
            </p:cNvPr>
            <p:cNvCxnSpPr>
              <a:cxnSpLocks/>
              <a:endCxn id="2037" idx="5"/>
            </p:cNvCxnSpPr>
            <p:nvPr/>
          </p:nvCxnSpPr>
          <p:spPr>
            <a:xfrm>
              <a:off x="7249614" y="1174401"/>
              <a:ext cx="867226" cy="1117729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3" name="Conector recto 2012">
              <a:extLst>
                <a:ext uri="{FF2B5EF4-FFF2-40B4-BE49-F238E27FC236}">
                  <a16:creationId xmlns:a16="http://schemas.microsoft.com/office/drawing/2014/main" id="{49012842-B150-7D1D-5CFD-8DE455264DEE}"/>
                </a:ext>
              </a:extLst>
            </p:cNvPr>
            <p:cNvCxnSpPr>
              <a:cxnSpLocks/>
              <a:endCxn id="2035" idx="1"/>
            </p:cNvCxnSpPr>
            <p:nvPr/>
          </p:nvCxnSpPr>
          <p:spPr>
            <a:xfrm>
              <a:off x="4934859" y="1200883"/>
              <a:ext cx="2351924" cy="92182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4" name="Conector recto 2013">
              <a:extLst>
                <a:ext uri="{FF2B5EF4-FFF2-40B4-BE49-F238E27FC236}">
                  <a16:creationId xmlns:a16="http://schemas.microsoft.com/office/drawing/2014/main" id="{971C657D-D665-21E0-D284-E9FAFBC9B4D0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3274579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5" name="Conector recto 2014">
              <a:extLst>
                <a:ext uri="{FF2B5EF4-FFF2-40B4-BE49-F238E27FC236}">
                  <a16:creationId xmlns:a16="http://schemas.microsoft.com/office/drawing/2014/main" id="{9739E21E-8971-8570-7CB0-6524EC5439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1423116" cy="984696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6" name="Conector recto 2015">
              <a:extLst>
                <a:ext uri="{FF2B5EF4-FFF2-40B4-BE49-F238E27FC236}">
                  <a16:creationId xmlns:a16="http://schemas.microsoft.com/office/drawing/2014/main" id="{1742E990-8551-AE7C-6291-23BA8235FAF3}"/>
                </a:ext>
              </a:extLst>
            </p:cNvPr>
            <p:cNvCxnSpPr>
              <a:cxnSpLocks/>
            </p:cNvCxnSpPr>
            <p:nvPr/>
          </p:nvCxnSpPr>
          <p:spPr>
            <a:xfrm>
              <a:off x="4955021" y="1194624"/>
              <a:ext cx="437477" cy="928087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7" name="Conector recto 2016">
              <a:extLst>
                <a:ext uri="{FF2B5EF4-FFF2-40B4-BE49-F238E27FC236}">
                  <a16:creationId xmlns:a16="http://schemas.microsoft.com/office/drawing/2014/main" id="{7E1BCCDA-D05E-68ED-A340-86A941850D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0758" y="1139024"/>
              <a:ext cx="755426" cy="88373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8" name="Conector recto 2017">
              <a:extLst>
                <a:ext uri="{FF2B5EF4-FFF2-40B4-BE49-F238E27FC236}">
                  <a16:creationId xmlns:a16="http://schemas.microsoft.com/office/drawing/2014/main" id="{A6325AA9-1944-5AF2-4736-977321F56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2584" y="1219081"/>
              <a:ext cx="99012" cy="8036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9" name="Rectángulo: esquinas redondeadas 2018">
              <a:extLst>
                <a:ext uri="{FF2B5EF4-FFF2-40B4-BE49-F238E27FC236}">
                  <a16:creationId xmlns:a16="http://schemas.microsoft.com/office/drawing/2014/main" id="{80E13314-5348-CF4E-2AC6-AB8687A8237F}"/>
                </a:ext>
              </a:extLst>
            </p:cNvPr>
            <p:cNvSpPr/>
            <p:nvPr/>
          </p:nvSpPr>
          <p:spPr>
            <a:xfrm>
              <a:off x="4589224" y="723787"/>
              <a:ext cx="3013548" cy="547918"/>
            </a:xfrm>
            <a:prstGeom prst="roundRect">
              <a:avLst/>
            </a:prstGeom>
            <a:solidFill>
              <a:srgbClr val="E7D0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0" name="Rectángulo: esquinas redondeadas 2019">
              <a:extLst>
                <a:ext uri="{FF2B5EF4-FFF2-40B4-BE49-F238E27FC236}">
                  <a16:creationId xmlns:a16="http://schemas.microsoft.com/office/drawing/2014/main" id="{C737DAB5-5BF9-2FD0-48C8-170CB004D065}"/>
                </a:ext>
              </a:extLst>
            </p:cNvPr>
            <p:cNvSpPr/>
            <p:nvPr/>
          </p:nvSpPr>
          <p:spPr>
            <a:xfrm>
              <a:off x="3867903" y="1939414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2021" name="Rectángulo: esquinas redondeadas 2020">
              <a:extLst>
                <a:ext uri="{FF2B5EF4-FFF2-40B4-BE49-F238E27FC236}">
                  <a16:creationId xmlns:a16="http://schemas.microsoft.com/office/drawing/2014/main" id="{570A7024-FEEC-2ADC-E665-72668C7095EA}"/>
                </a:ext>
              </a:extLst>
            </p:cNvPr>
            <p:cNvSpPr/>
            <p:nvPr/>
          </p:nvSpPr>
          <p:spPr>
            <a:xfrm>
              <a:off x="2829576" y="3155041"/>
              <a:ext cx="6532847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2" name="Rectángulo: esquinas redondeadas 2021">
              <a:extLst>
                <a:ext uri="{FF2B5EF4-FFF2-40B4-BE49-F238E27FC236}">
                  <a16:creationId xmlns:a16="http://schemas.microsoft.com/office/drawing/2014/main" id="{82CAC402-5D1E-E775-BF0D-E36814D6CD83}"/>
                </a:ext>
              </a:extLst>
            </p:cNvPr>
            <p:cNvSpPr/>
            <p:nvPr/>
          </p:nvSpPr>
          <p:spPr>
            <a:xfrm>
              <a:off x="3867902" y="4370668"/>
              <a:ext cx="4456195" cy="547918"/>
            </a:xfrm>
            <a:prstGeom prst="roundRect">
              <a:avLst/>
            </a:prstGeom>
            <a:solidFill>
              <a:srgbClr val="88B6E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3" name="Rectángulo: esquinas redondeadas 2022">
              <a:extLst>
                <a:ext uri="{FF2B5EF4-FFF2-40B4-BE49-F238E27FC236}">
                  <a16:creationId xmlns:a16="http://schemas.microsoft.com/office/drawing/2014/main" id="{67CB4F5B-780D-4720-7223-8F2E0086C2A9}"/>
                </a:ext>
              </a:extLst>
            </p:cNvPr>
            <p:cNvSpPr/>
            <p:nvPr/>
          </p:nvSpPr>
          <p:spPr>
            <a:xfrm>
              <a:off x="5652651" y="5586295"/>
              <a:ext cx="886694" cy="547918"/>
            </a:xfrm>
            <a:prstGeom prst="roundRect">
              <a:avLst/>
            </a:prstGeom>
            <a:solidFill>
              <a:srgbClr val="D47E7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4" name="Elipse 2023">
              <a:extLst>
                <a:ext uri="{FF2B5EF4-FFF2-40B4-BE49-F238E27FC236}">
                  <a16:creationId xmlns:a16="http://schemas.microsoft.com/office/drawing/2014/main" id="{030395E7-AD88-C3C7-1B60-C5F311C0AB35}"/>
                </a:ext>
              </a:extLst>
            </p:cNvPr>
            <p:cNvSpPr/>
            <p:nvPr/>
          </p:nvSpPr>
          <p:spPr>
            <a:xfrm>
              <a:off x="4822584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5" name="Elipse 2024">
              <a:extLst>
                <a:ext uri="{FF2B5EF4-FFF2-40B4-BE49-F238E27FC236}">
                  <a16:creationId xmlns:a16="http://schemas.microsoft.com/office/drawing/2014/main" id="{907886D8-1270-0ABF-673A-27813CF5A175}"/>
                </a:ext>
              </a:extLst>
            </p:cNvPr>
            <p:cNvSpPr/>
            <p:nvPr/>
          </p:nvSpPr>
          <p:spPr>
            <a:xfrm>
              <a:off x="515290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6" name="Elipse 2025">
              <a:extLst>
                <a:ext uri="{FF2B5EF4-FFF2-40B4-BE49-F238E27FC236}">
                  <a16:creationId xmlns:a16="http://schemas.microsoft.com/office/drawing/2014/main" id="{F3EBDF1C-17EC-0D0B-47D4-51CD13197E38}"/>
                </a:ext>
              </a:extLst>
            </p:cNvPr>
            <p:cNvSpPr/>
            <p:nvPr/>
          </p:nvSpPr>
          <p:spPr>
            <a:xfrm>
              <a:off x="548322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7" name="Elipse 2026">
              <a:extLst>
                <a:ext uri="{FF2B5EF4-FFF2-40B4-BE49-F238E27FC236}">
                  <a16:creationId xmlns:a16="http://schemas.microsoft.com/office/drawing/2014/main" id="{15C9C917-5F7D-9BB8-6EA5-651A61F7AC38}"/>
                </a:ext>
              </a:extLst>
            </p:cNvPr>
            <p:cNvSpPr/>
            <p:nvPr/>
          </p:nvSpPr>
          <p:spPr>
            <a:xfrm>
              <a:off x="5808223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8" name="Elipse 2027">
              <a:extLst>
                <a:ext uri="{FF2B5EF4-FFF2-40B4-BE49-F238E27FC236}">
                  <a16:creationId xmlns:a16="http://schemas.microsoft.com/office/drawing/2014/main" id="{39C903B5-809C-044B-A591-A18D50E74236}"/>
                </a:ext>
              </a:extLst>
            </p:cNvPr>
            <p:cNvSpPr/>
            <p:nvPr/>
          </p:nvSpPr>
          <p:spPr>
            <a:xfrm>
              <a:off x="6138542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29" name="Elipse 2028">
              <a:extLst>
                <a:ext uri="{FF2B5EF4-FFF2-40B4-BE49-F238E27FC236}">
                  <a16:creationId xmlns:a16="http://schemas.microsoft.com/office/drawing/2014/main" id="{A094DE4C-17E0-916B-2574-9CDFC645877C}"/>
                </a:ext>
              </a:extLst>
            </p:cNvPr>
            <p:cNvSpPr/>
            <p:nvPr/>
          </p:nvSpPr>
          <p:spPr>
            <a:xfrm>
              <a:off x="6469179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0" name="Elipse 2029">
              <a:extLst>
                <a:ext uri="{FF2B5EF4-FFF2-40B4-BE49-F238E27FC236}">
                  <a16:creationId xmlns:a16="http://schemas.microsoft.com/office/drawing/2014/main" id="{BB982230-464D-404E-CD5F-C620E4CB6A9D}"/>
                </a:ext>
              </a:extLst>
            </p:cNvPr>
            <p:cNvSpPr/>
            <p:nvPr/>
          </p:nvSpPr>
          <p:spPr>
            <a:xfrm>
              <a:off x="6799498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1" name="Elipse 2030">
              <a:extLst>
                <a:ext uri="{FF2B5EF4-FFF2-40B4-BE49-F238E27FC236}">
                  <a16:creationId xmlns:a16="http://schemas.microsoft.com/office/drawing/2014/main" id="{7253D6D2-BE58-6AE4-6E5A-A879CC19DA5C}"/>
                </a:ext>
              </a:extLst>
            </p:cNvPr>
            <p:cNvSpPr/>
            <p:nvPr/>
          </p:nvSpPr>
          <p:spPr>
            <a:xfrm>
              <a:off x="7129817" y="877948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2" name="Elipse 2031">
              <a:extLst>
                <a:ext uri="{FF2B5EF4-FFF2-40B4-BE49-F238E27FC236}">
                  <a16:creationId xmlns:a16="http://schemas.microsoft.com/office/drawing/2014/main" id="{661DA7E1-516B-89BC-4C2E-C7D7FEDBB956}"/>
                </a:ext>
              </a:extLst>
            </p:cNvPr>
            <p:cNvSpPr/>
            <p:nvPr/>
          </p:nvSpPr>
          <p:spPr>
            <a:xfrm>
              <a:off x="4042148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3" name="Elipse 2032">
              <a:extLst>
                <a:ext uri="{FF2B5EF4-FFF2-40B4-BE49-F238E27FC236}">
                  <a16:creationId xmlns:a16="http://schemas.microsoft.com/office/drawing/2014/main" id="{474E3F64-77E1-A946-9CA3-EF78B75D2A5E}"/>
                </a:ext>
              </a:extLst>
            </p:cNvPr>
            <p:cNvSpPr/>
            <p:nvPr/>
          </p:nvSpPr>
          <p:spPr>
            <a:xfrm>
              <a:off x="4372467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4" name="Elipse 2033">
              <a:extLst>
                <a:ext uri="{FF2B5EF4-FFF2-40B4-BE49-F238E27FC236}">
                  <a16:creationId xmlns:a16="http://schemas.microsoft.com/office/drawing/2014/main" id="{A9BDC273-56D0-81D5-6334-549B265EDE8B}"/>
                </a:ext>
              </a:extLst>
            </p:cNvPr>
            <p:cNvSpPr/>
            <p:nvPr/>
          </p:nvSpPr>
          <p:spPr>
            <a:xfrm>
              <a:off x="4702786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5" name="Elipse 2034">
              <a:extLst>
                <a:ext uri="{FF2B5EF4-FFF2-40B4-BE49-F238E27FC236}">
                  <a16:creationId xmlns:a16="http://schemas.microsoft.com/office/drawing/2014/main" id="{F0D859F8-594C-205A-A10B-698F5AC04D0E}"/>
                </a:ext>
              </a:extLst>
            </p:cNvPr>
            <p:cNvSpPr/>
            <p:nvPr/>
          </p:nvSpPr>
          <p:spPr>
            <a:xfrm>
              <a:off x="7251695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6" name="Elipse 2035">
              <a:extLst>
                <a:ext uri="{FF2B5EF4-FFF2-40B4-BE49-F238E27FC236}">
                  <a16:creationId xmlns:a16="http://schemas.microsoft.com/office/drawing/2014/main" id="{C9E78FF6-3815-0C91-B576-F099FF33E803}"/>
                </a:ext>
              </a:extLst>
            </p:cNvPr>
            <p:cNvSpPr/>
            <p:nvPr/>
          </p:nvSpPr>
          <p:spPr>
            <a:xfrm>
              <a:off x="7582014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7" name="Elipse 2036">
              <a:extLst>
                <a:ext uri="{FF2B5EF4-FFF2-40B4-BE49-F238E27FC236}">
                  <a16:creationId xmlns:a16="http://schemas.microsoft.com/office/drawing/2014/main" id="{DB630EEB-58DF-259F-6567-1DCB9799436F}"/>
                </a:ext>
              </a:extLst>
            </p:cNvPr>
            <p:cNvSpPr/>
            <p:nvPr/>
          </p:nvSpPr>
          <p:spPr>
            <a:xfrm>
              <a:off x="7912333" y="2087623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38" name="CuadroTexto 2037">
              <a:extLst>
                <a:ext uri="{FF2B5EF4-FFF2-40B4-BE49-F238E27FC236}">
                  <a16:creationId xmlns:a16="http://schemas.microsoft.com/office/drawing/2014/main" id="{C2FEE4AD-E5BC-6983-96CA-4DAD23FDBF4C}"/>
                </a:ext>
              </a:extLst>
            </p:cNvPr>
            <p:cNvSpPr txBox="1"/>
            <p:nvPr/>
          </p:nvSpPr>
          <p:spPr>
            <a:xfrm>
              <a:off x="4999447" y="2068315"/>
              <a:ext cx="2191591" cy="34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. . . . . . . . . . . . . . . . . .</a:t>
              </a:r>
            </a:p>
          </p:txBody>
        </p:sp>
        <p:sp>
          <p:nvSpPr>
            <p:cNvPr id="2039" name="CuadroTexto 2038">
              <a:extLst>
                <a:ext uri="{FF2B5EF4-FFF2-40B4-BE49-F238E27FC236}">
                  <a16:creationId xmlns:a16="http://schemas.microsoft.com/office/drawing/2014/main" id="{D073A922-F726-C3EC-DAC3-0159E5458D46}"/>
                </a:ext>
              </a:extLst>
            </p:cNvPr>
            <p:cNvSpPr txBox="1"/>
            <p:nvPr/>
          </p:nvSpPr>
          <p:spPr>
            <a:xfrm>
              <a:off x="5003474" y="2025176"/>
              <a:ext cx="2191591" cy="33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/>
                <a:t>128</a:t>
              </a:r>
            </a:p>
          </p:txBody>
        </p:sp>
        <p:sp>
          <p:nvSpPr>
            <p:cNvPr id="2040" name="Elipse 2039">
              <a:extLst>
                <a:ext uri="{FF2B5EF4-FFF2-40B4-BE49-F238E27FC236}">
                  <a16:creationId xmlns:a16="http://schemas.microsoft.com/office/drawing/2014/main" id="{21E9B4A1-0DDB-614E-EF72-DCE7A3705523}"/>
                </a:ext>
              </a:extLst>
            </p:cNvPr>
            <p:cNvSpPr/>
            <p:nvPr/>
          </p:nvSpPr>
          <p:spPr>
            <a:xfrm>
              <a:off x="3010631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1" name="Elipse 2040">
              <a:extLst>
                <a:ext uri="{FF2B5EF4-FFF2-40B4-BE49-F238E27FC236}">
                  <a16:creationId xmlns:a16="http://schemas.microsoft.com/office/drawing/2014/main" id="{757A6EF9-1160-CEB8-584C-03C4AC3AC1BC}"/>
                </a:ext>
              </a:extLst>
            </p:cNvPr>
            <p:cNvSpPr/>
            <p:nvPr/>
          </p:nvSpPr>
          <p:spPr>
            <a:xfrm>
              <a:off x="334095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2" name="Elipse 2041">
              <a:extLst>
                <a:ext uri="{FF2B5EF4-FFF2-40B4-BE49-F238E27FC236}">
                  <a16:creationId xmlns:a16="http://schemas.microsoft.com/office/drawing/2014/main" id="{FAF6F4EA-9DEA-5579-5A61-64247E8D9D75}"/>
                </a:ext>
              </a:extLst>
            </p:cNvPr>
            <p:cNvSpPr/>
            <p:nvPr/>
          </p:nvSpPr>
          <p:spPr>
            <a:xfrm>
              <a:off x="367126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3" name="Elipse 2042">
              <a:extLst>
                <a:ext uri="{FF2B5EF4-FFF2-40B4-BE49-F238E27FC236}">
                  <a16:creationId xmlns:a16="http://schemas.microsoft.com/office/drawing/2014/main" id="{C0060B5F-4BC0-5B61-FC41-DCD476FA4E17}"/>
                </a:ext>
              </a:extLst>
            </p:cNvPr>
            <p:cNvSpPr/>
            <p:nvPr/>
          </p:nvSpPr>
          <p:spPr>
            <a:xfrm>
              <a:off x="8279160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4" name="Elipse 2043">
              <a:extLst>
                <a:ext uri="{FF2B5EF4-FFF2-40B4-BE49-F238E27FC236}">
                  <a16:creationId xmlns:a16="http://schemas.microsoft.com/office/drawing/2014/main" id="{E2CC96C6-CC02-1BA9-7F5E-EB3E3AB2C597}"/>
                </a:ext>
              </a:extLst>
            </p:cNvPr>
            <p:cNvSpPr/>
            <p:nvPr/>
          </p:nvSpPr>
          <p:spPr>
            <a:xfrm>
              <a:off x="8609479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5" name="Elipse 2044">
              <a:extLst>
                <a:ext uri="{FF2B5EF4-FFF2-40B4-BE49-F238E27FC236}">
                  <a16:creationId xmlns:a16="http://schemas.microsoft.com/office/drawing/2014/main" id="{00A5C09C-62BF-AD55-92EA-357EE4F45666}"/>
                </a:ext>
              </a:extLst>
            </p:cNvPr>
            <p:cNvSpPr/>
            <p:nvPr/>
          </p:nvSpPr>
          <p:spPr>
            <a:xfrm>
              <a:off x="8939798" y="3311791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46" name="CuadroTexto 2045">
              <a:extLst>
                <a:ext uri="{FF2B5EF4-FFF2-40B4-BE49-F238E27FC236}">
                  <a16:creationId xmlns:a16="http://schemas.microsoft.com/office/drawing/2014/main" id="{B50C2B63-183A-EC80-760C-B9682F27195E}"/>
                </a:ext>
              </a:extLst>
            </p:cNvPr>
            <p:cNvSpPr txBox="1"/>
            <p:nvPr/>
          </p:nvSpPr>
          <p:spPr>
            <a:xfrm>
              <a:off x="4001588" y="3286749"/>
              <a:ext cx="4186848" cy="34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. . . . . . . . . . . . . . . . . . . . . . . . . . . . . . . . . . . .</a:t>
              </a:r>
            </a:p>
          </p:txBody>
        </p:sp>
        <p:sp>
          <p:nvSpPr>
            <p:cNvPr id="2047" name="CuadroTexto 2046">
              <a:extLst>
                <a:ext uri="{FF2B5EF4-FFF2-40B4-BE49-F238E27FC236}">
                  <a16:creationId xmlns:a16="http://schemas.microsoft.com/office/drawing/2014/main" id="{3CF0E3A1-451C-EDB9-674F-BE738A4ED73E}"/>
                </a:ext>
              </a:extLst>
            </p:cNvPr>
            <p:cNvSpPr txBox="1"/>
            <p:nvPr/>
          </p:nvSpPr>
          <p:spPr>
            <a:xfrm>
              <a:off x="4001588" y="3243610"/>
              <a:ext cx="4186848" cy="33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/>
                <a:t>512</a:t>
              </a:r>
            </a:p>
          </p:txBody>
        </p:sp>
        <p:sp>
          <p:nvSpPr>
            <p:cNvPr id="2112" name="Elipse 2111">
              <a:extLst>
                <a:ext uri="{FF2B5EF4-FFF2-40B4-BE49-F238E27FC236}">
                  <a16:creationId xmlns:a16="http://schemas.microsoft.com/office/drawing/2014/main" id="{39395809-15A7-9AC2-59D8-6EBC1FB2EAA0}"/>
                </a:ext>
              </a:extLst>
            </p:cNvPr>
            <p:cNvSpPr/>
            <p:nvPr/>
          </p:nvSpPr>
          <p:spPr>
            <a:xfrm>
              <a:off x="4041847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3" name="Elipse 2112">
              <a:extLst>
                <a:ext uri="{FF2B5EF4-FFF2-40B4-BE49-F238E27FC236}">
                  <a16:creationId xmlns:a16="http://schemas.microsoft.com/office/drawing/2014/main" id="{6E110662-6AB9-B963-F32E-A6016472BD79}"/>
                </a:ext>
              </a:extLst>
            </p:cNvPr>
            <p:cNvSpPr/>
            <p:nvPr/>
          </p:nvSpPr>
          <p:spPr>
            <a:xfrm>
              <a:off x="4372166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4" name="Elipse 2113">
              <a:extLst>
                <a:ext uri="{FF2B5EF4-FFF2-40B4-BE49-F238E27FC236}">
                  <a16:creationId xmlns:a16="http://schemas.microsoft.com/office/drawing/2014/main" id="{ADE39F47-1069-0867-5057-E68919E5C903}"/>
                </a:ext>
              </a:extLst>
            </p:cNvPr>
            <p:cNvSpPr/>
            <p:nvPr/>
          </p:nvSpPr>
          <p:spPr>
            <a:xfrm>
              <a:off x="4702485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5" name="Elipse 2114">
              <a:extLst>
                <a:ext uri="{FF2B5EF4-FFF2-40B4-BE49-F238E27FC236}">
                  <a16:creationId xmlns:a16="http://schemas.microsoft.com/office/drawing/2014/main" id="{59D6CFB4-CA1C-C4E9-11BD-3C2C77AE0C0D}"/>
                </a:ext>
              </a:extLst>
            </p:cNvPr>
            <p:cNvSpPr/>
            <p:nvPr/>
          </p:nvSpPr>
          <p:spPr>
            <a:xfrm>
              <a:off x="7251394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6" name="Elipse 2115">
              <a:extLst>
                <a:ext uri="{FF2B5EF4-FFF2-40B4-BE49-F238E27FC236}">
                  <a16:creationId xmlns:a16="http://schemas.microsoft.com/office/drawing/2014/main" id="{0FBDCCDA-EB80-56CF-0596-83D70A200DB3}"/>
                </a:ext>
              </a:extLst>
            </p:cNvPr>
            <p:cNvSpPr/>
            <p:nvPr/>
          </p:nvSpPr>
          <p:spPr>
            <a:xfrm>
              <a:off x="7581713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7" name="Elipse 2116">
              <a:extLst>
                <a:ext uri="{FF2B5EF4-FFF2-40B4-BE49-F238E27FC236}">
                  <a16:creationId xmlns:a16="http://schemas.microsoft.com/office/drawing/2014/main" id="{9A0CE012-A5BC-3085-F126-1997515B9247}"/>
                </a:ext>
              </a:extLst>
            </p:cNvPr>
            <p:cNvSpPr/>
            <p:nvPr/>
          </p:nvSpPr>
          <p:spPr>
            <a:xfrm>
              <a:off x="7912032" y="4523227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18" name="CuadroTexto 2117">
              <a:extLst>
                <a:ext uri="{FF2B5EF4-FFF2-40B4-BE49-F238E27FC236}">
                  <a16:creationId xmlns:a16="http://schemas.microsoft.com/office/drawing/2014/main" id="{46B85846-D272-EC88-083D-3813FD916709}"/>
                </a:ext>
              </a:extLst>
            </p:cNvPr>
            <p:cNvSpPr txBox="1"/>
            <p:nvPr/>
          </p:nvSpPr>
          <p:spPr>
            <a:xfrm>
              <a:off x="4999146" y="4503918"/>
              <a:ext cx="2191591" cy="342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100" dirty="0"/>
                <a:t>. . . . . . . . . . . . . . . . . .</a:t>
              </a:r>
            </a:p>
          </p:txBody>
        </p:sp>
        <p:sp>
          <p:nvSpPr>
            <p:cNvPr id="2119" name="CuadroTexto 2118">
              <a:extLst>
                <a:ext uri="{FF2B5EF4-FFF2-40B4-BE49-F238E27FC236}">
                  <a16:creationId xmlns:a16="http://schemas.microsoft.com/office/drawing/2014/main" id="{9D9C4412-4EAE-4010-A947-C01D15BC4785}"/>
                </a:ext>
              </a:extLst>
            </p:cNvPr>
            <p:cNvSpPr txBox="1"/>
            <p:nvPr/>
          </p:nvSpPr>
          <p:spPr>
            <a:xfrm>
              <a:off x="5003173" y="4460779"/>
              <a:ext cx="2191591" cy="332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050" dirty="0"/>
                <a:t>128</a:t>
              </a:r>
            </a:p>
          </p:txBody>
        </p:sp>
        <p:sp>
          <p:nvSpPr>
            <p:cNvPr id="2120" name="Elipse 2119">
              <a:extLst>
                <a:ext uri="{FF2B5EF4-FFF2-40B4-BE49-F238E27FC236}">
                  <a16:creationId xmlns:a16="http://schemas.microsoft.com/office/drawing/2014/main" id="{9E3588E9-E48C-3F21-A27F-03465F581E0B}"/>
                </a:ext>
              </a:extLst>
            </p:cNvPr>
            <p:cNvSpPr/>
            <p:nvPr/>
          </p:nvSpPr>
          <p:spPr>
            <a:xfrm>
              <a:off x="5996062" y="5745570"/>
              <a:ext cx="239595" cy="23959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21" name="CuadroTexto 2120">
            <a:extLst>
              <a:ext uri="{FF2B5EF4-FFF2-40B4-BE49-F238E27FC236}">
                <a16:creationId xmlns:a16="http://schemas.microsoft.com/office/drawing/2014/main" id="{C2B90AB0-D54C-ED36-2CF2-E92708DAAE7E}"/>
              </a:ext>
            </a:extLst>
          </p:cNvPr>
          <p:cNvSpPr txBox="1"/>
          <p:nvPr/>
        </p:nvSpPr>
        <p:spPr>
          <a:xfrm>
            <a:off x="5514775" y="1412878"/>
            <a:ext cx="31265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Red neuronal utilizando   atributos distintos.</a:t>
            </a:r>
          </a:p>
          <a:p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 capas ocultas, completamente conectadas.</a:t>
            </a:r>
          </a:p>
        </p:txBody>
      </p:sp>
      <p:sp>
        <p:nvSpPr>
          <p:cNvPr id="2123" name="CuadroTexto 2122">
            <a:extLst>
              <a:ext uri="{FF2B5EF4-FFF2-40B4-BE49-F238E27FC236}">
                <a16:creationId xmlns:a16="http://schemas.microsoft.com/office/drawing/2014/main" id="{2937B356-A331-8D11-F31C-4343A4ADF253}"/>
              </a:ext>
            </a:extLst>
          </p:cNvPr>
          <p:cNvSpPr txBox="1"/>
          <p:nvPr/>
        </p:nvSpPr>
        <p:spPr>
          <a:xfrm>
            <a:off x="7952326" y="1412878"/>
            <a:ext cx="310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s-MX" dirty="0"/>
          </a:p>
        </p:txBody>
      </p:sp>
      <p:grpSp>
        <p:nvGrpSpPr>
          <p:cNvPr id="2127" name="Grupo 2126">
            <a:extLst>
              <a:ext uri="{FF2B5EF4-FFF2-40B4-BE49-F238E27FC236}">
                <a16:creationId xmlns:a16="http://schemas.microsoft.com/office/drawing/2014/main" id="{6781327C-A8B0-3C5A-33D8-B606562A5A69}"/>
              </a:ext>
            </a:extLst>
          </p:cNvPr>
          <p:cNvGrpSpPr/>
          <p:nvPr/>
        </p:nvGrpSpPr>
        <p:grpSpPr>
          <a:xfrm>
            <a:off x="5774988" y="3157297"/>
            <a:ext cx="2386266" cy="1193133"/>
            <a:chOff x="7959045" y="3997693"/>
            <a:chExt cx="2952926" cy="1476463"/>
          </a:xfrm>
        </p:grpSpPr>
        <p:sp>
          <p:nvSpPr>
            <p:cNvPr id="2131" name="Rectángulo 2130">
              <a:extLst>
                <a:ext uri="{FF2B5EF4-FFF2-40B4-BE49-F238E27FC236}">
                  <a16:creationId xmlns:a16="http://schemas.microsoft.com/office/drawing/2014/main" id="{3CD3EBAA-4A28-77EE-4FE7-9354D992330B}"/>
                </a:ext>
              </a:extLst>
            </p:cNvPr>
            <p:cNvSpPr/>
            <p:nvPr/>
          </p:nvSpPr>
          <p:spPr>
            <a:xfrm>
              <a:off x="7959045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32" name="Rectángulo 2131">
              <a:extLst>
                <a:ext uri="{FF2B5EF4-FFF2-40B4-BE49-F238E27FC236}">
                  <a16:creationId xmlns:a16="http://schemas.microsoft.com/office/drawing/2014/main" id="{4E7E8485-2EEA-B7E1-003A-059360E1C0B2}"/>
                </a:ext>
              </a:extLst>
            </p:cNvPr>
            <p:cNvSpPr/>
            <p:nvPr/>
          </p:nvSpPr>
          <p:spPr>
            <a:xfrm>
              <a:off x="9435508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33" name="CuadroTexto 2132">
            <a:extLst>
              <a:ext uri="{FF2B5EF4-FFF2-40B4-BE49-F238E27FC236}">
                <a16:creationId xmlns:a16="http://schemas.microsoft.com/office/drawing/2014/main" id="{BDF5A137-A434-0CC5-4AF1-DF64D07ECFF2}"/>
              </a:ext>
            </a:extLst>
          </p:cNvPr>
          <p:cNvSpPr txBox="1"/>
          <p:nvPr/>
        </p:nvSpPr>
        <p:spPr>
          <a:xfrm>
            <a:off x="5805247" y="3839192"/>
            <a:ext cx="112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Precisión</a:t>
            </a:r>
            <a:endParaRPr lang="es-MX" sz="1000" dirty="0"/>
          </a:p>
        </p:txBody>
      </p:sp>
      <p:sp>
        <p:nvSpPr>
          <p:cNvPr id="2134" name="CuadroTexto 2133">
            <a:extLst>
              <a:ext uri="{FF2B5EF4-FFF2-40B4-BE49-F238E27FC236}">
                <a16:creationId xmlns:a16="http://schemas.microsoft.com/office/drawing/2014/main" id="{FA6116E7-9014-4985-BAC4-E7CC82614866}"/>
              </a:ext>
            </a:extLst>
          </p:cNvPr>
          <p:cNvSpPr txBox="1"/>
          <p:nvPr/>
        </p:nvSpPr>
        <p:spPr>
          <a:xfrm>
            <a:off x="6966803" y="3787242"/>
            <a:ext cx="119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Precisión Balanceada</a:t>
            </a:r>
            <a:endParaRPr lang="es-MX" sz="900" dirty="0"/>
          </a:p>
        </p:txBody>
      </p:sp>
      <p:sp>
        <p:nvSpPr>
          <p:cNvPr id="2135" name="CuadroTexto 2134">
            <a:extLst>
              <a:ext uri="{FF2B5EF4-FFF2-40B4-BE49-F238E27FC236}">
                <a16:creationId xmlns:a16="http://schemas.microsoft.com/office/drawing/2014/main" id="{D5253EAB-141F-ADC6-2883-7C6498C16750}"/>
              </a:ext>
            </a:extLst>
          </p:cNvPr>
          <p:cNvSpPr txBox="1"/>
          <p:nvPr/>
        </p:nvSpPr>
        <p:spPr>
          <a:xfrm>
            <a:off x="5819692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98.12%</a:t>
            </a:r>
            <a:endParaRPr lang="es-MX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6" name="CuadroTexto 2135">
            <a:extLst>
              <a:ext uri="{FF2B5EF4-FFF2-40B4-BE49-F238E27FC236}">
                <a16:creationId xmlns:a16="http://schemas.microsoft.com/office/drawing/2014/main" id="{2D6F3D64-9F06-9815-EBE4-11F899AB2BCB}"/>
              </a:ext>
            </a:extLst>
          </p:cNvPr>
          <p:cNvSpPr txBox="1"/>
          <p:nvPr/>
        </p:nvSpPr>
        <p:spPr>
          <a:xfrm>
            <a:off x="7005137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86.77%</a:t>
            </a:r>
            <a:endParaRPr lang="es-MX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2129">
            <a:extLst>
              <a:ext uri="{FF2B5EF4-FFF2-40B4-BE49-F238E27FC236}">
                <a16:creationId xmlns:a16="http://schemas.microsoft.com/office/drawing/2014/main" id="{0C6E42D0-487F-47A9-3E9D-00C3B519E164}"/>
              </a:ext>
            </a:extLst>
          </p:cNvPr>
          <p:cNvSpPr txBox="1"/>
          <p:nvPr/>
        </p:nvSpPr>
        <p:spPr>
          <a:xfrm>
            <a:off x="5556013" y="207563"/>
            <a:ext cx="3465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/>
                </a:solidFill>
                <a:latin typeface="IBM Plex Mono" panose="020B0509050203000203" pitchFamily="49" charset="0"/>
              </a:rPr>
              <a:t>Propuesta de solución</a:t>
            </a:r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29D1E32B-68ED-9131-408B-2FCC95071669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850084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5" name="Conector recto 1824">
            <a:extLst>
              <a:ext uri="{FF2B5EF4-FFF2-40B4-BE49-F238E27FC236}">
                <a16:creationId xmlns:a16="http://schemas.microsoft.com/office/drawing/2014/main" id="{62B88B96-DE2B-D127-CD01-2A14AC354F03}"/>
              </a:ext>
            </a:extLst>
          </p:cNvPr>
          <p:cNvCxnSpPr>
            <a:cxnSpLocks/>
          </p:cNvCxnSpPr>
          <p:nvPr/>
        </p:nvCxnSpPr>
        <p:spPr>
          <a:xfrm flipH="1" flipV="1">
            <a:off x="1462329" y="3628145"/>
            <a:ext cx="1474516" cy="714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" name="Conector recto 1825">
            <a:extLst>
              <a:ext uri="{FF2B5EF4-FFF2-40B4-BE49-F238E27FC236}">
                <a16:creationId xmlns:a16="http://schemas.microsoft.com/office/drawing/2014/main" id="{F6D2D0BA-7090-C342-81D6-F1E05C158E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68" y="3648657"/>
            <a:ext cx="1131360" cy="6785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ector recto 1826">
            <a:extLst>
              <a:ext uri="{FF2B5EF4-FFF2-40B4-BE49-F238E27FC236}">
                <a16:creationId xmlns:a16="http://schemas.microsoft.com/office/drawing/2014/main" id="{BF784467-BA85-0378-952C-1C422DB4C258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079386" y="3631727"/>
            <a:ext cx="853577" cy="7107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" name="Conector recto 1827">
            <a:extLst>
              <a:ext uri="{FF2B5EF4-FFF2-40B4-BE49-F238E27FC236}">
                <a16:creationId xmlns:a16="http://schemas.microsoft.com/office/drawing/2014/main" id="{F7E6EE85-0441-30E4-4671-74922BDD7FD1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396320" y="3640682"/>
            <a:ext cx="536643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ector recto 1828">
            <a:extLst>
              <a:ext uri="{FF2B5EF4-FFF2-40B4-BE49-F238E27FC236}">
                <a16:creationId xmlns:a16="http://schemas.microsoft.com/office/drawing/2014/main" id="{3D217E87-26D5-DD2A-7266-457970D9B3F7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743198" y="3640682"/>
            <a:ext cx="189765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ector recto 1829">
            <a:extLst>
              <a:ext uri="{FF2B5EF4-FFF2-40B4-BE49-F238E27FC236}">
                <a16:creationId xmlns:a16="http://schemas.microsoft.com/office/drawing/2014/main" id="{0771F78D-57ED-1B49-EB9E-A440FF169D07}"/>
              </a:ext>
            </a:extLst>
          </p:cNvPr>
          <p:cNvCxnSpPr>
            <a:cxnSpLocks/>
          </p:cNvCxnSpPr>
          <p:nvPr/>
        </p:nvCxnSpPr>
        <p:spPr>
          <a:xfrm flipV="1">
            <a:off x="2912128" y="3636121"/>
            <a:ext cx="1474753" cy="714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ector recto 1830">
            <a:extLst>
              <a:ext uri="{FF2B5EF4-FFF2-40B4-BE49-F238E27FC236}">
                <a16:creationId xmlns:a16="http://schemas.microsoft.com/office/drawing/2014/main" id="{1C1D65AC-9902-05A2-D66B-3DFB7EE29B8B}"/>
              </a:ext>
            </a:extLst>
          </p:cNvPr>
          <p:cNvCxnSpPr>
            <a:cxnSpLocks/>
          </p:cNvCxnSpPr>
          <p:nvPr/>
        </p:nvCxnSpPr>
        <p:spPr>
          <a:xfrm flipV="1">
            <a:off x="2936849" y="3656632"/>
            <a:ext cx="1131542" cy="6785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ector recto 1831">
            <a:extLst>
              <a:ext uri="{FF2B5EF4-FFF2-40B4-BE49-F238E27FC236}">
                <a16:creationId xmlns:a16="http://schemas.microsoft.com/office/drawing/2014/main" id="{71DFB261-4A5D-3991-7BBC-70CCF6D32BF8}"/>
              </a:ext>
            </a:extLst>
          </p:cNvPr>
          <p:cNvCxnSpPr>
            <a:cxnSpLocks/>
          </p:cNvCxnSpPr>
          <p:nvPr/>
        </p:nvCxnSpPr>
        <p:spPr>
          <a:xfrm flipV="1">
            <a:off x="2916011" y="3639702"/>
            <a:ext cx="853714" cy="7107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Conector recto 1832">
            <a:extLst>
              <a:ext uri="{FF2B5EF4-FFF2-40B4-BE49-F238E27FC236}">
                <a16:creationId xmlns:a16="http://schemas.microsoft.com/office/drawing/2014/main" id="{50F15D3C-4D04-6454-E8B3-E00C6629F6E8}"/>
              </a:ext>
            </a:extLst>
          </p:cNvPr>
          <p:cNvCxnSpPr>
            <a:cxnSpLocks/>
          </p:cNvCxnSpPr>
          <p:nvPr/>
        </p:nvCxnSpPr>
        <p:spPr>
          <a:xfrm flipV="1">
            <a:off x="2916011" y="3648657"/>
            <a:ext cx="536729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Conector recto 1833">
            <a:extLst>
              <a:ext uri="{FF2B5EF4-FFF2-40B4-BE49-F238E27FC236}">
                <a16:creationId xmlns:a16="http://schemas.microsoft.com/office/drawing/2014/main" id="{B01E0A20-1DED-D695-CCEC-CD6788CE38E9}"/>
              </a:ext>
            </a:extLst>
          </p:cNvPr>
          <p:cNvCxnSpPr>
            <a:cxnSpLocks/>
          </p:cNvCxnSpPr>
          <p:nvPr/>
        </p:nvCxnSpPr>
        <p:spPr>
          <a:xfrm flipV="1">
            <a:off x="2916011" y="3648657"/>
            <a:ext cx="189796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ector recto 1834">
            <a:extLst>
              <a:ext uri="{FF2B5EF4-FFF2-40B4-BE49-F238E27FC236}">
                <a16:creationId xmlns:a16="http://schemas.microsoft.com/office/drawing/2014/main" id="{A997B35D-5340-D1C1-C4E0-5872AFDF914B}"/>
              </a:ext>
            </a:extLst>
          </p:cNvPr>
          <p:cNvCxnSpPr>
            <a:cxnSpLocks/>
          </p:cNvCxnSpPr>
          <p:nvPr/>
        </p:nvCxnSpPr>
        <p:spPr>
          <a:xfrm flipV="1">
            <a:off x="2568074" y="2566889"/>
            <a:ext cx="1416387" cy="7999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Conector recto 1835">
            <a:extLst>
              <a:ext uri="{FF2B5EF4-FFF2-40B4-BE49-F238E27FC236}">
                <a16:creationId xmlns:a16="http://schemas.microsoft.com/office/drawing/2014/main" id="{89CF5E6C-E354-DFD7-763B-C1122F811EC5}"/>
              </a:ext>
            </a:extLst>
          </p:cNvPr>
          <p:cNvCxnSpPr>
            <a:cxnSpLocks/>
          </p:cNvCxnSpPr>
          <p:nvPr/>
        </p:nvCxnSpPr>
        <p:spPr>
          <a:xfrm flipV="1">
            <a:off x="2534102" y="2561070"/>
            <a:ext cx="955304" cy="80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ector recto 1836">
            <a:extLst>
              <a:ext uri="{FF2B5EF4-FFF2-40B4-BE49-F238E27FC236}">
                <a16:creationId xmlns:a16="http://schemas.microsoft.com/office/drawing/2014/main" id="{3CF13FB3-2762-2D82-D3B4-598DAF487413}"/>
              </a:ext>
            </a:extLst>
          </p:cNvPr>
          <p:cNvCxnSpPr>
            <a:cxnSpLocks/>
          </p:cNvCxnSpPr>
          <p:nvPr/>
        </p:nvCxnSpPr>
        <p:spPr>
          <a:xfrm flipV="1">
            <a:off x="2561866" y="2577341"/>
            <a:ext cx="139408" cy="780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ector recto 1837">
            <a:extLst>
              <a:ext uri="{FF2B5EF4-FFF2-40B4-BE49-F238E27FC236}">
                <a16:creationId xmlns:a16="http://schemas.microsoft.com/office/drawing/2014/main" id="{16192D48-172A-4473-33B7-F364A151612D}"/>
              </a:ext>
            </a:extLst>
          </p:cNvPr>
          <p:cNvCxnSpPr>
            <a:cxnSpLocks/>
          </p:cNvCxnSpPr>
          <p:nvPr/>
        </p:nvCxnSpPr>
        <p:spPr>
          <a:xfrm flipH="1" flipV="1">
            <a:off x="1886520" y="2533161"/>
            <a:ext cx="692732" cy="8243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ector recto 1838">
            <a:extLst>
              <a:ext uri="{FF2B5EF4-FFF2-40B4-BE49-F238E27FC236}">
                <a16:creationId xmlns:a16="http://schemas.microsoft.com/office/drawing/2014/main" id="{A6A547F3-9384-590C-18F1-B6C45B94FB86}"/>
              </a:ext>
            </a:extLst>
          </p:cNvPr>
          <p:cNvCxnSpPr>
            <a:cxnSpLocks/>
          </p:cNvCxnSpPr>
          <p:nvPr/>
        </p:nvCxnSpPr>
        <p:spPr>
          <a:xfrm flipH="1" flipV="1">
            <a:off x="1116839" y="2481458"/>
            <a:ext cx="1475293" cy="8760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ector recto 1839">
            <a:extLst>
              <a:ext uri="{FF2B5EF4-FFF2-40B4-BE49-F238E27FC236}">
                <a16:creationId xmlns:a16="http://schemas.microsoft.com/office/drawing/2014/main" id="{948FD37D-89B4-D647-CC14-D886DCE38A87}"/>
              </a:ext>
            </a:extLst>
          </p:cNvPr>
          <p:cNvCxnSpPr>
            <a:cxnSpLocks/>
          </p:cNvCxnSpPr>
          <p:nvPr/>
        </p:nvCxnSpPr>
        <p:spPr>
          <a:xfrm flipH="1" flipV="1">
            <a:off x="609873" y="2545475"/>
            <a:ext cx="1967892" cy="8120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ector recto 1840">
            <a:extLst>
              <a:ext uri="{FF2B5EF4-FFF2-40B4-BE49-F238E27FC236}">
                <a16:creationId xmlns:a16="http://schemas.microsoft.com/office/drawing/2014/main" id="{6FCA4E05-FF71-45E6-1B83-B0E84583AE99}"/>
              </a:ext>
            </a:extLst>
          </p:cNvPr>
          <p:cNvCxnSpPr>
            <a:cxnSpLocks/>
          </p:cNvCxnSpPr>
          <p:nvPr/>
        </p:nvCxnSpPr>
        <p:spPr>
          <a:xfrm flipV="1">
            <a:off x="2592132" y="2480576"/>
            <a:ext cx="2202929" cy="8657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ector recto 1841">
            <a:extLst>
              <a:ext uri="{FF2B5EF4-FFF2-40B4-BE49-F238E27FC236}">
                <a16:creationId xmlns:a16="http://schemas.microsoft.com/office/drawing/2014/main" id="{DE4FA816-5C7C-752D-90A0-751A56E7569D}"/>
              </a:ext>
            </a:extLst>
          </p:cNvPr>
          <p:cNvCxnSpPr>
            <a:cxnSpLocks/>
          </p:cNvCxnSpPr>
          <p:nvPr/>
        </p:nvCxnSpPr>
        <p:spPr>
          <a:xfrm flipV="1">
            <a:off x="2592132" y="2488348"/>
            <a:ext cx="2777490" cy="8443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ector recto 1842">
            <a:extLst>
              <a:ext uri="{FF2B5EF4-FFF2-40B4-BE49-F238E27FC236}">
                <a16:creationId xmlns:a16="http://schemas.microsoft.com/office/drawing/2014/main" id="{3BAFD5E5-CCE9-B13D-1477-19324BC4F8A2}"/>
              </a:ext>
            </a:extLst>
          </p:cNvPr>
          <p:cNvCxnSpPr>
            <a:cxnSpLocks/>
          </p:cNvCxnSpPr>
          <p:nvPr/>
        </p:nvCxnSpPr>
        <p:spPr>
          <a:xfrm flipH="1" flipV="1">
            <a:off x="1901476" y="2571283"/>
            <a:ext cx="1415781" cy="7999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ector recto 1843">
            <a:extLst>
              <a:ext uri="{FF2B5EF4-FFF2-40B4-BE49-F238E27FC236}">
                <a16:creationId xmlns:a16="http://schemas.microsoft.com/office/drawing/2014/main" id="{68F8DE78-984B-9AE1-EF67-014EA1EFC501}"/>
              </a:ext>
            </a:extLst>
          </p:cNvPr>
          <p:cNvCxnSpPr>
            <a:cxnSpLocks/>
          </p:cNvCxnSpPr>
          <p:nvPr/>
        </p:nvCxnSpPr>
        <p:spPr>
          <a:xfrm flipH="1" flipV="1">
            <a:off x="2396320" y="2565463"/>
            <a:ext cx="954895" cy="80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ector recto 1844">
            <a:extLst>
              <a:ext uri="{FF2B5EF4-FFF2-40B4-BE49-F238E27FC236}">
                <a16:creationId xmlns:a16="http://schemas.microsoft.com/office/drawing/2014/main" id="{D373B9D2-ADD7-3933-5589-7B35001F6CE1}"/>
              </a:ext>
            </a:extLst>
          </p:cNvPr>
          <p:cNvCxnSpPr>
            <a:cxnSpLocks/>
          </p:cNvCxnSpPr>
          <p:nvPr/>
        </p:nvCxnSpPr>
        <p:spPr>
          <a:xfrm flipH="1" flipV="1">
            <a:off x="3184115" y="2581734"/>
            <a:ext cx="139348" cy="780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ector recto 1845">
            <a:extLst>
              <a:ext uri="{FF2B5EF4-FFF2-40B4-BE49-F238E27FC236}">
                <a16:creationId xmlns:a16="http://schemas.microsoft.com/office/drawing/2014/main" id="{28611ABD-2D3B-4D76-CA33-2C812BA3C1EB}"/>
              </a:ext>
            </a:extLst>
          </p:cNvPr>
          <p:cNvCxnSpPr>
            <a:cxnSpLocks/>
          </p:cNvCxnSpPr>
          <p:nvPr/>
        </p:nvCxnSpPr>
        <p:spPr>
          <a:xfrm flipV="1">
            <a:off x="3306084" y="2537555"/>
            <a:ext cx="692436" cy="8243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ector recto 1846">
            <a:extLst>
              <a:ext uri="{FF2B5EF4-FFF2-40B4-BE49-F238E27FC236}">
                <a16:creationId xmlns:a16="http://schemas.microsoft.com/office/drawing/2014/main" id="{7B64C638-5B84-C0C5-CE45-2E1F166D170E}"/>
              </a:ext>
            </a:extLst>
          </p:cNvPr>
          <p:cNvCxnSpPr>
            <a:cxnSpLocks/>
          </p:cNvCxnSpPr>
          <p:nvPr/>
        </p:nvCxnSpPr>
        <p:spPr>
          <a:xfrm flipV="1">
            <a:off x="3293210" y="2485851"/>
            <a:ext cx="1474662" cy="8760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ector recto 1847">
            <a:extLst>
              <a:ext uri="{FF2B5EF4-FFF2-40B4-BE49-F238E27FC236}">
                <a16:creationId xmlns:a16="http://schemas.microsoft.com/office/drawing/2014/main" id="{2A736368-FBF4-1AB9-AF32-097ADA139F0F}"/>
              </a:ext>
            </a:extLst>
          </p:cNvPr>
          <p:cNvCxnSpPr>
            <a:cxnSpLocks/>
          </p:cNvCxnSpPr>
          <p:nvPr/>
        </p:nvCxnSpPr>
        <p:spPr>
          <a:xfrm flipV="1">
            <a:off x="3307571" y="2549869"/>
            <a:ext cx="1967050" cy="8120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ector recto 1848">
            <a:extLst>
              <a:ext uri="{FF2B5EF4-FFF2-40B4-BE49-F238E27FC236}">
                <a16:creationId xmlns:a16="http://schemas.microsoft.com/office/drawing/2014/main" id="{858B2348-0170-CB00-9676-A648FBA0C6C1}"/>
              </a:ext>
            </a:extLst>
          </p:cNvPr>
          <p:cNvCxnSpPr>
            <a:cxnSpLocks/>
          </p:cNvCxnSpPr>
          <p:nvPr/>
        </p:nvCxnSpPr>
        <p:spPr>
          <a:xfrm flipH="1" flipV="1">
            <a:off x="1091224" y="2484969"/>
            <a:ext cx="2201986" cy="8657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ector recto 1849">
            <a:extLst>
              <a:ext uri="{FF2B5EF4-FFF2-40B4-BE49-F238E27FC236}">
                <a16:creationId xmlns:a16="http://schemas.microsoft.com/office/drawing/2014/main" id="{8B65FE82-9A98-F055-9B6D-43DEAEEDE2B4}"/>
              </a:ext>
            </a:extLst>
          </p:cNvPr>
          <p:cNvCxnSpPr>
            <a:cxnSpLocks/>
          </p:cNvCxnSpPr>
          <p:nvPr/>
        </p:nvCxnSpPr>
        <p:spPr>
          <a:xfrm flipH="1" flipV="1">
            <a:off x="516909" y="2492741"/>
            <a:ext cx="2776301" cy="8443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ector recto 1850">
            <a:extLst>
              <a:ext uri="{FF2B5EF4-FFF2-40B4-BE49-F238E27FC236}">
                <a16:creationId xmlns:a16="http://schemas.microsoft.com/office/drawing/2014/main" id="{01F66027-7C25-66A9-A0E6-F7850ABFD16B}"/>
              </a:ext>
            </a:extLst>
          </p:cNvPr>
          <p:cNvCxnSpPr>
            <a:cxnSpLocks/>
          </p:cNvCxnSpPr>
          <p:nvPr/>
        </p:nvCxnSpPr>
        <p:spPr>
          <a:xfrm flipH="1" flipV="1">
            <a:off x="2410681" y="2645855"/>
            <a:ext cx="2008540" cy="73795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ector recto 1851">
            <a:extLst>
              <a:ext uri="{FF2B5EF4-FFF2-40B4-BE49-F238E27FC236}">
                <a16:creationId xmlns:a16="http://schemas.microsoft.com/office/drawing/2014/main" id="{FDA90699-367D-1F36-5FD2-FFF3A5E3A43B}"/>
              </a:ext>
            </a:extLst>
          </p:cNvPr>
          <p:cNvCxnSpPr>
            <a:cxnSpLocks/>
          </p:cNvCxnSpPr>
          <p:nvPr/>
        </p:nvCxnSpPr>
        <p:spPr>
          <a:xfrm flipH="1" flipV="1">
            <a:off x="3010766" y="2677897"/>
            <a:ext cx="1442412" cy="7059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ector recto 1852">
            <a:extLst>
              <a:ext uri="{FF2B5EF4-FFF2-40B4-BE49-F238E27FC236}">
                <a16:creationId xmlns:a16="http://schemas.microsoft.com/office/drawing/2014/main" id="{D8A35C8B-D8C1-875A-4166-A7089B9B3C0D}"/>
              </a:ext>
            </a:extLst>
          </p:cNvPr>
          <p:cNvCxnSpPr>
            <a:cxnSpLocks/>
          </p:cNvCxnSpPr>
          <p:nvPr/>
        </p:nvCxnSpPr>
        <p:spPr>
          <a:xfrm flipH="1" flipV="1">
            <a:off x="3465615" y="2537436"/>
            <a:ext cx="959811" cy="8370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463D68E5-7BCB-F9BD-DFED-8F42F4C4D294}"/>
              </a:ext>
            </a:extLst>
          </p:cNvPr>
          <p:cNvCxnSpPr>
            <a:cxnSpLocks/>
          </p:cNvCxnSpPr>
          <p:nvPr/>
        </p:nvCxnSpPr>
        <p:spPr>
          <a:xfrm flipH="1" flipV="1">
            <a:off x="4046523" y="2520666"/>
            <a:ext cx="361525" cy="8538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3622AE30-9A3B-C960-1398-9A3C8A261C1E}"/>
              </a:ext>
            </a:extLst>
          </p:cNvPr>
          <p:cNvCxnSpPr>
            <a:cxnSpLocks/>
          </p:cNvCxnSpPr>
          <p:nvPr/>
        </p:nvCxnSpPr>
        <p:spPr>
          <a:xfrm flipV="1">
            <a:off x="4395173" y="2484969"/>
            <a:ext cx="347658" cy="8895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0E0D42AD-08DE-2A7C-C928-49B2593487F1}"/>
              </a:ext>
            </a:extLst>
          </p:cNvPr>
          <p:cNvCxnSpPr>
            <a:cxnSpLocks/>
          </p:cNvCxnSpPr>
          <p:nvPr/>
        </p:nvCxnSpPr>
        <p:spPr>
          <a:xfrm flipV="1">
            <a:off x="4409534" y="2484969"/>
            <a:ext cx="838266" cy="8895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ACBC76EA-7FF1-3C6E-D576-551007673FEA}"/>
              </a:ext>
            </a:extLst>
          </p:cNvPr>
          <p:cNvCxnSpPr>
            <a:cxnSpLocks/>
          </p:cNvCxnSpPr>
          <p:nvPr/>
        </p:nvCxnSpPr>
        <p:spPr>
          <a:xfrm flipH="1" flipV="1">
            <a:off x="1091224" y="2484969"/>
            <a:ext cx="3303950" cy="8783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58357C8D-22F9-8AB7-AF36-69C85693B4A4}"/>
              </a:ext>
            </a:extLst>
          </p:cNvPr>
          <p:cNvCxnSpPr>
            <a:cxnSpLocks/>
          </p:cNvCxnSpPr>
          <p:nvPr/>
        </p:nvCxnSpPr>
        <p:spPr>
          <a:xfrm flipH="1" flipV="1">
            <a:off x="586255" y="2614768"/>
            <a:ext cx="3808918" cy="73482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6E4E6474-42CA-8B39-460E-344C54813314}"/>
              </a:ext>
            </a:extLst>
          </p:cNvPr>
          <p:cNvCxnSpPr>
            <a:cxnSpLocks/>
          </p:cNvCxnSpPr>
          <p:nvPr/>
        </p:nvCxnSpPr>
        <p:spPr>
          <a:xfrm flipV="1">
            <a:off x="1423098" y="2693889"/>
            <a:ext cx="1493930" cy="64791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Conector recto 1923">
            <a:extLst>
              <a:ext uri="{FF2B5EF4-FFF2-40B4-BE49-F238E27FC236}">
                <a16:creationId xmlns:a16="http://schemas.microsoft.com/office/drawing/2014/main" id="{248B17E8-112C-246F-9858-46F43DC39E8A}"/>
              </a:ext>
            </a:extLst>
          </p:cNvPr>
          <p:cNvCxnSpPr>
            <a:cxnSpLocks/>
          </p:cNvCxnSpPr>
          <p:nvPr/>
        </p:nvCxnSpPr>
        <p:spPr>
          <a:xfrm flipV="1">
            <a:off x="1438509" y="2599054"/>
            <a:ext cx="2381871" cy="7475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Conector recto 1924">
            <a:extLst>
              <a:ext uri="{FF2B5EF4-FFF2-40B4-BE49-F238E27FC236}">
                <a16:creationId xmlns:a16="http://schemas.microsoft.com/office/drawing/2014/main" id="{27282832-9AFC-F017-E83B-01E106600D28}"/>
              </a:ext>
            </a:extLst>
          </p:cNvPr>
          <p:cNvCxnSpPr>
            <a:cxnSpLocks/>
          </p:cNvCxnSpPr>
          <p:nvPr/>
        </p:nvCxnSpPr>
        <p:spPr>
          <a:xfrm flipV="1">
            <a:off x="1438509" y="2613207"/>
            <a:ext cx="957811" cy="7333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ector recto 1925">
            <a:extLst>
              <a:ext uri="{FF2B5EF4-FFF2-40B4-BE49-F238E27FC236}">
                <a16:creationId xmlns:a16="http://schemas.microsoft.com/office/drawing/2014/main" id="{5F678B5C-2871-4320-A047-136CB3490D0E}"/>
              </a:ext>
            </a:extLst>
          </p:cNvPr>
          <p:cNvCxnSpPr>
            <a:cxnSpLocks/>
          </p:cNvCxnSpPr>
          <p:nvPr/>
        </p:nvCxnSpPr>
        <p:spPr>
          <a:xfrm flipV="1">
            <a:off x="1438509" y="2672392"/>
            <a:ext cx="369714" cy="6742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Conector recto 1926">
            <a:extLst>
              <a:ext uri="{FF2B5EF4-FFF2-40B4-BE49-F238E27FC236}">
                <a16:creationId xmlns:a16="http://schemas.microsoft.com/office/drawing/2014/main" id="{74458788-FCFA-E2E9-B88F-180FEA5E5CEE}"/>
              </a:ext>
            </a:extLst>
          </p:cNvPr>
          <p:cNvCxnSpPr>
            <a:cxnSpLocks/>
          </p:cNvCxnSpPr>
          <p:nvPr/>
        </p:nvCxnSpPr>
        <p:spPr>
          <a:xfrm flipH="1" flipV="1">
            <a:off x="702442" y="2685022"/>
            <a:ext cx="759887" cy="7041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" name="Conector recto 1927">
            <a:extLst>
              <a:ext uri="{FF2B5EF4-FFF2-40B4-BE49-F238E27FC236}">
                <a16:creationId xmlns:a16="http://schemas.microsoft.com/office/drawing/2014/main" id="{3E5CFA7E-6285-1E7B-0FB9-3BB9A4464CFE}"/>
              </a:ext>
            </a:extLst>
          </p:cNvPr>
          <p:cNvCxnSpPr>
            <a:cxnSpLocks/>
          </p:cNvCxnSpPr>
          <p:nvPr/>
        </p:nvCxnSpPr>
        <p:spPr>
          <a:xfrm flipH="1" flipV="1">
            <a:off x="1184291" y="2685022"/>
            <a:ext cx="228669" cy="6428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2E823DC6-8820-F3FE-B64B-BFCF3C52332E}"/>
              </a:ext>
            </a:extLst>
          </p:cNvPr>
          <p:cNvCxnSpPr>
            <a:cxnSpLocks/>
          </p:cNvCxnSpPr>
          <p:nvPr/>
        </p:nvCxnSpPr>
        <p:spPr>
          <a:xfrm flipV="1">
            <a:off x="1462329" y="2575988"/>
            <a:ext cx="3054839" cy="7871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C501741F-D63B-A08A-0FA3-D255CD840AF2}"/>
              </a:ext>
            </a:extLst>
          </p:cNvPr>
          <p:cNvCxnSpPr>
            <a:cxnSpLocks/>
          </p:cNvCxnSpPr>
          <p:nvPr/>
        </p:nvCxnSpPr>
        <p:spPr>
          <a:xfrm flipV="1">
            <a:off x="1462329" y="2641651"/>
            <a:ext cx="3720723" cy="7154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A2259049-CD5C-841B-A4E5-627571C58B86}"/>
              </a:ext>
            </a:extLst>
          </p:cNvPr>
          <p:cNvCxnSpPr>
            <a:cxnSpLocks/>
          </p:cNvCxnSpPr>
          <p:nvPr/>
        </p:nvCxnSpPr>
        <p:spPr>
          <a:xfrm>
            <a:off x="2568074" y="1758616"/>
            <a:ext cx="1416387" cy="7981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7F4820A9-8516-AF3D-97E9-1D177F6D9410}"/>
              </a:ext>
            </a:extLst>
          </p:cNvPr>
          <p:cNvCxnSpPr>
            <a:cxnSpLocks/>
          </p:cNvCxnSpPr>
          <p:nvPr/>
        </p:nvCxnSpPr>
        <p:spPr>
          <a:xfrm>
            <a:off x="2534102" y="1758616"/>
            <a:ext cx="955304" cy="803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Conector recto 1932">
            <a:extLst>
              <a:ext uri="{FF2B5EF4-FFF2-40B4-BE49-F238E27FC236}">
                <a16:creationId xmlns:a16="http://schemas.microsoft.com/office/drawing/2014/main" id="{680EBB80-16A0-7260-D8C4-F0725387270B}"/>
              </a:ext>
            </a:extLst>
          </p:cNvPr>
          <p:cNvCxnSpPr>
            <a:cxnSpLocks/>
          </p:cNvCxnSpPr>
          <p:nvPr/>
        </p:nvCxnSpPr>
        <p:spPr>
          <a:xfrm>
            <a:off x="2561866" y="1767924"/>
            <a:ext cx="139408" cy="778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4" name="Conector recto 1933">
            <a:extLst>
              <a:ext uri="{FF2B5EF4-FFF2-40B4-BE49-F238E27FC236}">
                <a16:creationId xmlns:a16="http://schemas.microsoft.com/office/drawing/2014/main" id="{11F5C660-2C3C-7EFD-5D76-236EC3F44845}"/>
              </a:ext>
            </a:extLst>
          </p:cNvPr>
          <p:cNvCxnSpPr>
            <a:cxnSpLocks/>
          </p:cNvCxnSpPr>
          <p:nvPr/>
        </p:nvCxnSpPr>
        <p:spPr>
          <a:xfrm flipH="1">
            <a:off x="1886520" y="1767924"/>
            <a:ext cx="692732" cy="8224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5" name="Conector recto 1934">
            <a:extLst>
              <a:ext uri="{FF2B5EF4-FFF2-40B4-BE49-F238E27FC236}">
                <a16:creationId xmlns:a16="http://schemas.microsoft.com/office/drawing/2014/main" id="{04D70845-25E3-055B-FEA0-52DB0B47C78D}"/>
              </a:ext>
            </a:extLst>
          </p:cNvPr>
          <p:cNvCxnSpPr>
            <a:cxnSpLocks/>
          </p:cNvCxnSpPr>
          <p:nvPr/>
        </p:nvCxnSpPr>
        <p:spPr>
          <a:xfrm flipH="1">
            <a:off x="1116839" y="1767924"/>
            <a:ext cx="1475293" cy="8740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ector recto 1935">
            <a:extLst>
              <a:ext uri="{FF2B5EF4-FFF2-40B4-BE49-F238E27FC236}">
                <a16:creationId xmlns:a16="http://schemas.microsoft.com/office/drawing/2014/main" id="{07F32574-C211-FB26-074A-341D6191F08F}"/>
              </a:ext>
            </a:extLst>
          </p:cNvPr>
          <p:cNvCxnSpPr>
            <a:cxnSpLocks/>
          </p:cNvCxnSpPr>
          <p:nvPr/>
        </p:nvCxnSpPr>
        <p:spPr>
          <a:xfrm flipH="1">
            <a:off x="609873" y="1767924"/>
            <a:ext cx="1967892" cy="8101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B69FF818-5F09-1137-B2E3-694F742EC434}"/>
              </a:ext>
            </a:extLst>
          </p:cNvPr>
          <p:cNvCxnSpPr>
            <a:cxnSpLocks/>
          </p:cNvCxnSpPr>
          <p:nvPr/>
        </p:nvCxnSpPr>
        <p:spPr>
          <a:xfrm>
            <a:off x="2592132" y="1779080"/>
            <a:ext cx="2202929" cy="8637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5EC860E2-CD0B-A059-076A-30D591862A79}"/>
              </a:ext>
            </a:extLst>
          </p:cNvPr>
          <p:cNvCxnSpPr>
            <a:cxnSpLocks/>
          </p:cNvCxnSpPr>
          <p:nvPr/>
        </p:nvCxnSpPr>
        <p:spPr>
          <a:xfrm>
            <a:off x="2592132" y="1792747"/>
            <a:ext cx="2777490" cy="8423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D93EE6A9-2368-6DC2-36C0-675A63709A78}"/>
              </a:ext>
            </a:extLst>
          </p:cNvPr>
          <p:cNvCxnSpPr>
            <a:cxnSpLocks/>
          </p:cNvCxnSpPr>
          <p:nvPr/>
        </p:nvCxnSpPr>
        <p:spPr>
          <a:xfrm flipH="1">
            <a:off x="1901476" y="1754232"/>
            <a:ext cx="1415781" cy="7981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7EF8960F-CD74-1FCA-1B8E-91674E4F5AE8}"/>
              </a:ext>
            </a:extLst>
          </p:cNvPr>
          <p:cNvCxnSpPr>
            <a:cxnSpLocks/>
          </p:cNvCxnSpPr>
          <p:nvPr/>
        </p:nvCxnSpPr>
        <p:spPr>
          <a:xfrm flipH="1">
            <a:off x="2396320" y="1754232"/>
            <a:ext cx="954895" cy="803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ector recto 1940">
            <a:extLst>
              <a:ext uri="{FF2B5EF4-FFF2-40B4-BE49-F238E27FC236}">
                <a16:creationId xmlns:a16="http://schemas.microsoft.com/office/drawing/2014/main" id="{7312DBDE-4AA3-38D9-CBAC-078AD6ED28D9}"/>
              </a:ext>
            </a:extLst>
          </p:cNvPr>
          <p:cNvCxnSpPr>
            <a:cxnSpLocks/>
          </p:cNvCxnSpPr>
          <p:nvPr/>
        </p:nvCxnSpPr>
        <p:spPr>
          <a:xfrm flipH="1">
            <a:off x="3184115" y="1763540"/>
            <a:ext cx="139348" cy="778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ector recto 1941">
            <a:extLst>
              <a:ext uri="{FF2B5EF4-FFF2-40B4-BE49-F238E27FC236}">
                <a16:creationId xmlns:a16="http://schemas.microsoft.com/office/drawing/2014/main" id="{A3B52EA0-529F-4712-C6DC-C0C9CC0D8F74}"/>
              </a:ext>
            </a:extLst>
          </p:cNvPr>
          <p:cNvCxnSpPr>
            <a:cxnSpLocks/>
          </p:cNvCxnSpPr>
          <p:nvPr/>
        </p:nvCxnSpPr>
        <p:spPr>
          <a:xfrm>
            <a:off x="3306084" y="1763540"/>
            <a:ext cx="692436" cy="8224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ector recto 1942">
            <a:extLst>
              <a:ext uri="{FF2B5EF4-FFF2-40B4-BE49-F238E27FC236}">
                <a16:creationId xmlns:a16="http://schemas.microsoft.com/office/drawing/2014/main" id="{B92DC355-40E1-8140-80DD-E091CAF0B58F}"/>
              </a:ext>
            </a:extLst>
          </p:cNvPr>
          <p:cNvCxnSpPr>
            <a:cxnSpLocks/>
          </p:cNvCxnSpPr>
          <p:nvPr/>
        </p:nvCxnSpPr>
        <p:spPr>
          <a:xfrm>
            <a:off x="3293210" y="1763540"/>
            <a:ext cx="1474662" cy="8740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recto 1943">
            <a:extLst>
              <a:ext uri="{FF2B5EF4-FFF2-40B4-BE49-F238E27FC236}">
                <a16:creationId xmlns:a16="http://schemas.microsoft.com/office/drawing/2014/main" id="{DBD604D9-E5FC-FA90-7FAE-83C6CCEDDB77}"/>
              </a:ext>
            </a:extLst>
          </p:cNvPr>
          <p:cNvCxnSpPr>
            <a:cxnSpLocks/>
            <a:endCxn id="2045" idx="6"/>
          </p:cNvCxnSpPr>
          <p:nvPr/>
        </p:nvCxnSpPr>
        <p:spPr>
          <a:xfrm>
            <a:off x="3307571" y="1763540"/>
            <a:ext cx="1967050" cy="8101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ector recto 1944">
            <a:extLst>
              <a:ext uri="{FF2B5EF4-FFF2-40B4-BE49-F238E27FC236}">
                <a16:creationId xmlns:a16="http://schemas.microsoft.com/office/drawing/2014/main" id="{6432AD7B-4EF6-89D3-B8C2-0626ED39F704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1091224" y="1774696"/>
            <a:ext cx="2201986" cy="8637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A3AC8770-3F29-ED32-22D2-F9F5FC1B1CDB}"/>
              </a:ext>
            </a:extLst>
          </p:cNvPr>
          <p:cNvCxnSpPr>
            <a:cxnSpLocks/>
          </p:cNvCxnSpPr>
          <p:nvPr/>
        </p:nvCxnSpPr>
        <p:spPr>
          <a:xfrm flipH="1">
            <a:off x="516909" y="1788364"/>
            <a:ext cx="2776301" cy="8423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C545D71F-385C-028C-8714-C92D165BE6F5}"/>
              </a:ext>
            </a:extLst>
          </p:cNvPr>
          <p:cNvCxnSpPr>
            <a:cxnSpLocks/>
          </p:cNvCxnSpPr>
          <p:nvPr/>
        </p:nvCxnSpPr>
        <p:spPr>
          <a:xfrm flipH="1">
            <a:off x="2410681" y="1741725"/>
            <a:ext cx="2008540" cy="7362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545A84F-674A-531A-6958-2C6F5B6D0735}"/>
              </a:ext>
            </a:extLst>
          </p:cNvPr>
          <p:cNvCxnSpPr>
            <a:cxnSpLocks/>
          </p:cNvCxnSpPr>
          <p:nvPr/>
        </p:nvCxnSpPr>
        <p:spPr>
          <a:xfrm flipH="1">
            <a:off x="3010766" y="1741725"/>
            <a:ext cx="1442412" cy="7042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12481A8D-5BF7-6D65-0F52-9892F1D464E1}"/>
              </a:ext>
            </a:extLst>
          </p:cNvPr>
          <p:cNvCxnSpPr>
            <a:cxnSpLocks/>
          </p:cNvCxnSpPr>
          <p:nvPr/>
        </p:nvCxnSpPr>
        <p:spPr>
          <a:xfrm flipH="1">
            <a:off x="3465615" y="1751033"/>
            <a:ext cx="959811" cy="8350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recto 1949">
            <a:extLst>
              <a:ext uri="{FF2B5EF4-FFF2-40B4-BE49-F238E27FC236}">
                <a16:creationId xmlns:a16="http://schemas.microsoft.com/office/drawing/2014/main" id="{1B465435-73F9-1A90-5CAC-76717F3A0682}"/>
              </a:ext>
            </a:extLst>
          </p:cNvPr>
          <p:cNvCxnSpPr>
            <a:cxnSpLocks/>
          </p:cNvCxnSpPr>
          <p:nvPr/>
        </p:nvCxnSpPr>
        <p:spPr>
          <a:xfrm flipH="1">
            <a:off x="4046523" y="1751033"/>
            <a:ext cx="361525" cy="8518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ector recto 1950">
            <a:extLst>
              <a:ext uri="{FF2B5EF4-FFF2-40B4-BE49-F238E27FC236}">
                <a16:creationId xmlns:a16="http://schemas.microsoft.com/office/drawing/2014/main" id="{BCD41090-2BB6-CB15-7CBE-575A9F010FC4}"/>
              </a:ext>
            </a:extLst>
          </p:cNvPr>
          <p:cNvCxnSpPr>
            <a:cxnSpLocks/>
            <a:endCxn id="2043" idx="5"/>
          </p:cNvCxnSpPr>
          <p:nvPr/>
        </p:nvCxnSpPr>
        <p:spPr>
          <a:xfrm>
            <a:off x="4395173" y="1751033"/>
            <a:ext cx="347658" cy="8874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ector recto 1951">
            <a:extLst>
              <a:ext uri="{FF2B5EF4-FFF2-40B4-BE49-F238E27FC236}">
                <a16:creationId xmlns:a16="http://schemas.microsoft.com/office/drawing/2014/main" id="{D15FF2A4-3308-A014-BC56-011E71B1251F}"/>
              </a:ext>
            </a:extLst>
          </p:cNvPr>
          <p:cNvCxnSpPr>
            <a:cxnSpLocks/>
            <a:endCxn id="2045" idx="5"/>
          </p:cNvCxnSpPr>
          <p:nvPr/>
        </p:nvCxnSpPr>
        <p:spPr>
          <a:xfrm>
            <a:off x="4409534" y="1751033"/>
            <a:ext cx="838266" cy="8874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Conector recto 1952">
            <a:extLst>
              <a:ext uri="{FF2B5EF4-FFF2-40B4-BE49-F238E27FC236}">
                <a16:creationId xmlns:a16="http://schemas.microsoft.com/office/drawing/2014/main" id="{193E4FAC-5F55-54BF-B8CA-BF05D0E7B89E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1091224" y="1762189"/>
            <a:ext cx="3303950" cy="8762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95E53AEC-5D23-6BE3-504D-2F7445DF6F38}"/>
              </a:ext>
            </a:extLst>
          </p:cNvPr>
          <p:cNvCxnSpPr>
            <a:cxnSpLocks/>
            <a:endCxn id="2040" idx="1"/>
          </p:cNvCxnSpPr>
          <p:nvPr/>
        </p:nvCxnSpPr>
        <p:spPr>
          <a:xfrm flipH="1">
            <a:off x="586255" y="1775857"/>
            <a:ext cx="3808918" cy="7331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Conector recto 1992">
            <a:extLst>
              <a:ext uri="{FF2B5EF4-FFF2-40B4-BE49-F238E27FC236}">
                <a16:creationId xmlns:a16="http://schemas.microsoft.com/office/drawing/2014/main" id="{C8AD45A6-B33F-4018-B4B8-23AB9DCD739E}"/>
              </a:ext>
            </a:extLst>
          </p:cNvPr>
          <p:cNvCxnSpPr>
            <a:cxnSpLocks/>
            <a:endCxn id="2047" idx="0"/>
          </p:cNvCxnSpPr>
          <p:nvPr/>
        </p:nvCxnSpPr>
        <p:spPr>
          <a:xfrm>
            <a:off x="1423098" y="1783635"/>
            <a:ext cx="1493930" cy="646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recto 1993">
            <a:extLst>
              <a:ext uri="{FF2B5EF4-FFF2-40B4-BE49-F238E27FC236}">
                <a16:creationId xmlns:a16="http://schemas.microsoft.com/office/drawing/2014/main" id="{6980B13C-06E8-A441-BC17-48AFAE155B53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2381871" cy="74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Conector recto 1994">
            <a:extLst>
              <a:ext uri="{FF2B5EF4-FFF2-40B4-BE49-F238E27FC236}">
                <a16:creationId xmlns:a16="http://schemas.microsoft.com/office/drawing/2014/main" id="{8BCD7C99-3E11-672E-0FA4-A9C948811D26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957811" cy="7316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Conector recto 1995">
            <a:extLst>
              <a:ext uri="{FF2B5EF4-FFF2-40B4-BE49-F238E27FC236}">
                <a16:creationId xmlns:a16="http://schemas.microsoft.com/office/drawing/2014/main" id="{C31B7CDC-5136-276F-A36C-AF92ACC92550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369714" cy="67263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0264B3F7-80C8-4A47-236F-5DEF92C13589}"/>
              </a:ext>
            </a:extLst>
          </p:cNvPr>
          <p:cNvCxnSpPr>
            <a:cxnSpLocks/>
          </p:cNvCxnSpPr>
          <p:nvPr/>
        </p:nvCxnSpPr>
        <p:spPr>
          <a:xfrm flipH="1">
            <a:off x="702442" y="1736353"/>
            <a:ext cx="759887" cy="7025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87B786B9-F695-B4B9-4871-CF253BE98AB7}"/>
              </a:ext>
            </a:extLst>
          </p:cNvPr>
          <p:cNvCxnSpPr>
            <a:cxnSpLocks/>
          </p:cNvCxnSpPr>
          <p:nvPr/>
        </p:nvCxnSpPr>
        <p:spPr>
          <a:xfrm flipH="1">
            <a:off x="1184291" y="1797545"/>
            <a:ext cx="228669" cy="6413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F376C4CD-89E1-A163-7B72-084807B6C635}"/>
              </a:ext>
            </a:extLst>
          </p:cNvPr>
          <p:cNvCxnSpPr>
            <a:cxnSpLocks/>
            <a:endCxn id="2047" idx="3"/>
          </p:cNvCxnSpPr>
          <p:nvPr/>
        </p:nvCxnSpPr>
        <p:spPr>
          <a:xfrm>
            <a:off x="1462328" y="1762349"/>
            <a:ext cx="3054840" cy="7946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FF29E3E1-2730-F655-C9C1-F2E6F9DD6255}"/>
              </a:ext>
            </a:extLst>
          </p:cNvPr>
          <p:cNvCxnSpPr>
            <a:cxnSpLocks/>
            <a:endCxn id="2045" idx="0"/>
          </p:cNvCxnSpPr>
          <p:nvPr/>
        </p:nvCxnSpPr>
        <p:spPr>
          <a:xfrm>
            <a:off x="1462329" y="1768320"/>
            <a:ext cx="3720723" cy="713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Conector recto 2000">
            <a:extLst>
              <a:ext uri="{FF2B5EF4-FFF2-40B4-BE49-F238E27FC236}">
                <a16:creationId xmlns:a16="http://schemas.microsoft.com/office/drawing/2014/main" id="{A40660FB-1231-D690-63AD-1EEC557C0D02}"/>
              </a:ext>
            </a:extLst>
          </p:cNvPr>
          <p:cNvCxnSpPr>
            <a:cxnSpLocks/>
          </p:cNvCxnSpPr>
          <p:nvPr/>
        </p:nvCxnSpPr>
        <p:spPr>
          <a:xfrm flipH="1">
            <a:off x="1330732" y="821373"/>
            <a:ext cx="1583903" cy="7951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2" name="Conector recto 2001">
            <a:extLst>
              <a:ext uri="{FF2B5EF4-FFF2-40B4-BE49-F238E27FC236}">
                <a16:creationId xmlns:a16="http://schemas.microsoft.com/office/drawing/2014/main" id="{FC84D0F7-F0C0-CAB9-6FF7-A074038499EA}"/>
              </a:ext>
            </a:extLst>
          </p:cNvPr>
          <p:cNvCxnSpPr>
            <a:cxnSpLocks/>
            <a:endCxn id="2034" idx="3"/>
          </p:cNvCxnSpPr>
          <p:nvPr/>
        </p:nvCxnSpPr>
        <p:spPr>
          <a:xfrm flipH="1">
            <a:off x="1879679" y="822686"/>
            <a:ext cx="1034956" cy="8800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3" name="Conector recto 2002">
            <a:extLst>
              <a:ext uri="{FF2B5EF4-FFF2-40B4-BE49-F238E27FC236}">
                <a16:creationId xmlns:a16="http://schemas.microsoft.com/office/drawing/2014/main" id="{AFA66D5F-EA13-BF45-E7BB-7656AF58D73E}"/>
              </a:ext>
            </a:extLst>
          </p:cNvPr>
          <p:cNvCxnSpPr>
            <a:cxnSpLocks/>
          </p:cNvCxnSpPr>
          <p:nvPr/>
        </p:nvCxnSpPr>
        <p:spPr>
          <a:xfrm flipH="1">
            <a:off x="2494269" y="816298"/>
            <a:ext cx="426012" cy="8217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recto 2003">
            <a:extLst>
              <a:ext uri="{FF2B5EF4-FFF2-40B4-BE49-F238E27FC236}">
                <a16:creationId xmlns:a16="http://schemas.microsoft.com/office/drawing/2014/main" id="{FED1E9B7-A395-7CBC-1E6E-9B77EF18982F}"/>
              </a:ext>
            </a:extLst>
          </p:cNvPr>
          <p:cNvCxnSpPr>
            <a:cxnSpLocks/>
          </p:cNvCxnSpPr>
          <p:nvPr/>
        </p:nvCxnSpPr>
        <p:spPr>
          <a:xfrm>
            <a:off x="2920281" y="814780"/>
            <a:ext cx="379137" cy="7782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5" name="Conector recto 2004">
            <a:extLst>
              <a:ext uri="{FF2B5EF4-FFF2-40B4-BE49-F238E27FC236}">
                <a16:creationId xmlns:a16="http://schemas.microsoft.com/office/drawing/2014/main" id="{7B63EB66-2CE4-1553-6A5A-E3AE5A978797}"/>
              </a:ext>
            </a:extLst>
          </p:cNvPr>
          <p:cNvCxnSpPr>
            <a:cxnSpLocks/>
            <a:endCxn id="2035" idx="5"/>
          </p:cNvCxnSpPr>
          <p:nvPr/>
        </p:nvCxnSpPr>
        <p:spPr>
          <a:xfrm>
            <a:off x="2920281" y="831773"/>
            <a:ext cx="1037193" cy="8709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98A80EDA-323F-CD46-DB94-86C93C503FE6}"/>
              </a:ext>
            </a:extLst>
          </p:cNvPr>
          <p:cNvCxnSpPr>
            <a:cxnSpLocks/>
          </p:cNvCxnSpPr>
          <p:nvPr/>
        </p:nvCxnSpPr>
        <p:spPr>
          <a:xfrm>
            <a:off x="2912128" y="820411"/>
            <a:ext cx="1615650" cy="7819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A3385950-0A8D-DD1F-D1B8-A8C5C19A795E}"/>
              </a:ext>
            </a:extLst>
          </p:cNvPr>
          <p:cNvCxnSpPr>
            <a:cxnSpLocks/>
          </p:cNvCxnSpPr>
          <p:nvPr/>
        </p:nvCxnSpPr>
        <p:spPr>
          <a:xfrm flipH="1">
            <a:off x="1309591" y="839105"/>
            <a:ext cx="2499661" cy="7710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60735ED0-31A7-C016-9171-8E54694060E9}"/>
              </a:ext>
            </a:extLst>
          </p:cNvPr>
          <p:cNvCxnSpPr>
            <a:cxnSpLocks/>
            <a:endCxn id="2034" idx="2"/>
          </p:cNvCxnSpPr>
          <p:nvPr/>
        </p:nvCxnSpPr>
        <p:spPr>
          <a:xfrm flipH="1">
            <a:off x="1852859" y="839105"/>
            <a:ext cx="1990350" cy="7989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C3F6B541-06D7-56A8-C6E5-C7CA393AAD1B}"/>
              </a:ext>
            </a:extLst>
          </p:cNvPr>
          <p:cNvCxnSpPr>
            <a:cxnSpLocks/>
          </p:cNvCxnSpPr>
          <p:nvPr/>
        </p:nvCxnSpPr>
        <p:spPr>
          <a:xfrm flipH="1">
            <a:off x="2540966" y="848414"/>
            <a:ext cx="1274492" cy="8056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recto 2009">
            <a:extLst>
              <a:ext uri="{FF2B5EF4-FFF2-40B4-BE49-F238E27FC236}">
                <a16:creationId xmlns:a16="http://schemas.microsoft.com/office/drawing/2014/main" id="{51DC1349-9C22-06A7-2E8F-54E8A2EFDB55}"/>
              </a:ext>
            </a:extLst>
          </p:cNvPr>
          <p:cNvCxnSpPr>
            <a:cxnSpLocks/>
          </p:cNvCxnSpPr>
          <p:nvPr/>
        </p:nvCxnSpPr>
        <p:spPr>
          <a:xfrm flipH="1">
            <a:off x="3307571" y="848414"/>
            <a:ext cx="490507" cy="76812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1" name="Conector recto 2010">
            <a:extLst>
              <a:ext uri="{FF2B5EF4-FFF2-40B4-BE49-F238E27FC236}">
                <a16:creationId xmlns:a16="http://schemas.microsoft.com/office/drawing/2014/main" id="{2E6538F9-8605-BEB3-CA1B-2D6A98F55615}"/>
              </a:ext>
            </a:extLst>
          </p:cNvPr>
          <p:cNvCxnSpPr>
            <a:cxnSpLocks/>
            <a:endCxn id="2035" idx="4"/>
          </p:cNvCxnSpPr>
          <p:nvPr/>
        </p:nvCxnSpPr>
        <p:spPr>
          <a:xfrm>
            <a:off x="3785204" y="848414"/>
            <a:ext cx="107521" cy="8811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Conector recto 2011">
            <a:extLst>
              <a:ext uri="{FF2B5EF4-FFF2-40B4-BE49-F238E27FC236}">
                <a16:creationId xmlns:a16="http://schemas.microsoft.com/office/drawing/2014/main" id="{098E7FF2-4781-58B5-893C-433CD480D110}"/>
              </a:ext>
            </a:extLst>
          </p:cNvPr>
          <p:cNvCxnSpPr>
            <a:cxnSpLocks/>
            <a:endCxn id="2037" idx="5"/>
          </p:cNvCxnSpPr>
          <p:nvPr/>
        </p:nvCxnSpPr>
        <p:spPr>
          <a:xfrm>
            <a:off x="3799565" y="848414"/>
            <a:ext cx="662877" cy="8543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Conector recto 2012">
            <a:extLst>
              <a:ext uri="{FF2B5EF4-FFF2-40B4-BE49-F238E27FC236}">
                <a16:creationId xmlns:a16="http://schemas.microsoft.com/office/drawing/2014/main" id="{49012842-B150-7D1D-5CFD-8DE455264DEE}"/>
              </a:ext>
            </a:extLst>
          </p:cNvPr>
          <p:cNvCxnSpPr>
            <a:cxnSpLocks/>
            <a:endCxn id="2035" idx="1"/>
          </p:cNvCxnSpPr>
          <p:nvPr/>
        </p:nvCxnSpPr>
        <p:spPr>
          <a:xfrm>
            <a:off x="2030247" y="868655"/>
            <a:ext cx="1797728" cy="7046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971C657D-D665-21E0-D284-E9FAFBC9B4D0}"/>
              </a:ext>
            </a:extLst>
          </p:cNvPr>
          <p:cNvCxnSpPr>
            <a:cxnSpLocks/>
          </p:cNvCxnSpPr>
          <p:nvPr/>
        </p:nvCxnSpPr>
        <p:spPr>
          <a:xfrm>
            <a:off x="2045659" y="863871"/>
            <a:ext cx="2502973" cy="709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9739E21E-8971-8570-7CB0-6524EC543955}"/>
              </a:ext>
            </a:extLst>
          </p:cNvPr>
          <p:cNvCxnSpPr>
            <a:cxnSpLocks/>
          </p:cNvCxnSpPr>
          <p:nvPr/>
        </p:nvCxnSpPr>
        <p:spPr>
          <a:xfrm>
            <a:off x="2045659" y="863871"/>
            <a:ext cx="1087780" cy="7526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1742E990-8551-AE7C-6291-23BA8235FAF3}"/>
              </a:ext>
            </a:extLst>
          </p:cNvPr>
          <p:cNvCxnSpPr>
            <a:cxnSpLocks/>
          </p:cNvCxnSpPr>
          <p:nvPr/>
        </p:nvCxnSpPr>
        <p:spPr>
          <a:xfrm>
            <a:off x="2045659" y="863871"/>
            <a:ext cx="334392" cy="709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recto 2016">
            <a:extLst>
              <a:ext uri="{FF2B5EF4-FFF2-40B4-BE49-F238E27FC236}">
                <a16:creationId xmlns:a16="http://schemas.microsoft.com/office/drawing/2014/main" id="{7E1BCCDA-D05E-68ED-A340-86A941850DAB}"/>
              </a:ext>
            </a:extLst>
          </p:cNvPr>
          <p:cNvCxnSpPr>
            <a:cxnSpLocks/>
          </p:cNvCxnSpPr>
          <p:nvPr/>
        </p:nvCxnSpPr>
        <p:spPr>
          <a:xfrm flipH="1">
            <a:off x="1492057" y="821373"/>
            <a:ext cx="577421" cy="6754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ector recto 2017">
            <a:extLst>
              <a:ext uri="{FF2B5EF4-FFF2-40B4-BE49-F238E27FC236}">
                <a16:creationId xmlns:a16="http://schemas.microsoft.com/office/drawing/2014/main" id="{A6325AA9-1944-5AF2-4736-977321F569E3}"/>
              </a:ext>
            </a:extLst>
          </p:cNvPr>
          <p:cNvCxnSpPr>
            <a:cxnSpLocks/>
          </p:cNvCxnSpPr>
          <p:nvPr/>
        </p:nvCxnSpPr>
        <p:spPr>
          <a:xfrm flipH="1">
            <a:off x="1944428" y="882565"/>
            <a:ext cx="75681" cy="6142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9" name="Rectángulo: esquinas redondeadas 2018">
            <a:extLst>
              <a:ext uri="{FF2B5EF4-FFF2-40B4-BE49-F238E27FC236}">
                <a16:creationId xmlns:a16="http://schemas.microsoft.com/office/drawing/2014/main" id="{80E13314-5348-CF4E-2AC6-AB8687A8237F}"/>
              </a:ext>
            </a:extLst>
          </p:cNvPr>
          <p:cNvSpPr/>
          <p:nvPr/>
        </p:nvSpPr>
        <p:spPr>
          <a:xfrm>
            <a:off x="1766056" y="503980"/>
            <a:ext cx="2303450" cy="418809"/>
          </a:xfrm>
          <a:prstGeom prst="roundRect">
            <a:avLst/>
          </a:prstGeom>
          <a:solidFill>
            <a:srgbClr val="E7D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0" name="Rectángulo: esquinas redondeadas 2019">
            <a:extLst>
              <a:ext uri="{FF2B5EF4-FFF2-40B4-BE49-F238E27FC236}">
                <a16:creationId xmlns:a16="http://schemas.microsoft.com/office/drawing/2014/main" id="{C737DAB5-5BF9-2FD0-48C8-170CB004D065}"/>
              </a:ext>
            </a:extLst>
          </p:cNvPr>
          <p:cNvSpPr/>
          <p:nvPr/>
        </p:nvSpPr>
        <p:spPr>
          <a:xfrm>
            <a:off x="1214704" y="1433163"/>
            <a:ext cx="3406159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21" name="Rectángulo: esquinas redondeadas 2020">
            <a:extLst>
              <a:ext uri="{FF2B5EF4-FFF2-40B4-BE49-F238E27FC236}">
                <a16:creationId xmlns:a16="http://schemas.microsoft.com/office/drawing/2014/main" id="{570A7024-FEEC-2ADC-E665-72668C7095EA}"/>
              </a:ext>
            </a:extLst>
          </p:cNvPr>
          <p:cNvSpPr/>
          <p:nvPr/>
        </p:nvSpPr>
        <p:spPr>
          <a:xfrm>
            <a:off x="421043" y="2362345"/>
            <a:ext cx="4993479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2" name="Rectángulo: esquinas redondeadas 2021">
            <a:extLst>
              <a:ext uri="{FF2B5EF4-FFF2-40B4-BE49-F238E27FC236}">
                <a16:creationId xmlns:a16="http://schemas.microsoft.com/office/drawing/2014/main" id="{82CAC402-5D1E-E775-BF0D-E36814D6CD83}"/>
              </a:ext>
            </a:extLst>
          </p:cNvPr>
          <p:cNvSpPr/>
          <p:nvPr/>
        </p:nvSpPr>
        <p:spPr>
          <a:xfrm>
            <a:off x="1214703" y="3291528"/>
            <a:ext cx="3406159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3" name="Rectángulo: esquinas redondeadas 2022">
            <a:extLst>
              <a:ext uri="{FF2B5EF4-FFF2-40B4-BE49-F238E27FC236}">
                <a16:creationId xmlns:a16="http://schemas.microsoft.com/office/drawing/2014/main" id="{67CB4F5B-780D-4720-7223-8F2E0086C2A9}"/>
              </a:ext>
            </a:extLst>
          </p:cNvPr>
          <p:cNvSpPr/>
          <p:nvPr/>
        </p:nvSpPr>
        <p:spPr>
          <a:xfrm>
            <a:off x="2578902" y="4220711"/>
            <a:ext cx="677758" cy="418809"/>
          </a:xfrm>
          <a:prstGeom prst="roundRect">
            <a:avLst/>
          </a:prstGeom>
          <a:solidFill>
            <a:srgbClr val="D47E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4" name="Elipse 2023">
            <a:extLst>
              <a:ext uri="{FF2B5EF4-FFF2-40B4-BE49-F238E27FC236}">
                <a16:creationId xmlns:a16="http://schemas.microsoft.com/office/drawing/2014/main" id="{030395E7-AD88-C3C7-1B60-C5F311C0AB35}"/>
              </a:ext>
            </a:extLst>
          </p:cNvPr>
          <p:cNvSpPr/>
          <p:nvPr/>
        </p:nvSpPr>
        <p:spPr>
          <a:xfrm>
            <a:off x="1944428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5" name="Elipse 2024">
            <a:extLst>
              <a:ext uri="{FF2B5EF4-FFF2-40B4-BE49-F238E27FC236}">
                <a16:creationId xmlns:a16="http://schemas.microsoft.com/office/drawing/2014/main" id="{907886D8-1270-0ABF-673A-27813CF5A175}"/>
              </a:ext>
            </a:extLst>
          </p:cNvPr>
          <p:cNvSpPr/>
          <p:nvPr/>
        </p:nvSpPr>
        <p:spPr>
          <a:xfrm>
            <a:off x="2196913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6" name="Elipse 2025">
            <a:extLst>
              <a:ext uri="{FF2B5EF4-FFF2-40B4-BE49-F238E27FC236}">
                <a16:creationId xmlns:a16="http://schemas.microsoft.com/office/drawing/2014/main" id="{F3EBDF1C-17EC-0D0B-47D4-51CD13197E38}"/>
              </a:ext>
            </a:extLst>
          </p:cNvPr>
          <p:cNvSpPr/>
          <p:nvPr/>
        </p:nvSpPr>
        <p:spPr>
          <a:xfrm>
            <a:off x="2449397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15C9C917-5F7D-9BB8-6EA5-651A61F7AC38}"/>
              </a:ext>
            </a:extLst>
          </p:cNvPr>
          <p:cNvSpPr/>
          <p:nvPr/>
        </p:nvSpPr>
        <p:spPr>
          <a:xfrm>
            <a:off x="2697816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39C903B5-809C-044B-A591-A18D50E74236}"/>
              </a:ext>
            </a:extLst>
          </p:cNvPr>
          <p:cNvSpPr/>
          <p:nvPr/>
        </p:nvSpPr>
        <p:spPr>
          <a:xfrm>
            <a:off x="2950300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A094DE4C-17E0-916B-2574-9CDFC645877C}"/>
              </a:ext>
            </a:extLst>
          </p:cNvPr>
          <p:cNvSpPr/>
          <p:nvPr/>
        </p:nvSpPr>
        <p:spPr>
          <a:xfrm>
            <a:off x="3203028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BB982230-464D-404E-CD5F-C620E4CB6A9D}"/>
              </a:ext>
            </a:extLst>
          </p:cNvPr>
          <p:cNvSpPr/>
          <p:nvPr/>
        </p:nvSpPr>
        <p:spPr>
          <a:xfrm>
            <a:off x="3455512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1" name="Elipse 2030">
            <a:extLst>
              <a:ext uri="{FF2B5EF4-FFF2-40B4-BE49-F238E27FC236}">
                <a16:creationId xmlns:a16="http://schemas.microsoft.com/office/drawing/2014/main" id="{7253D6D2-BE58-6AE4-6E5A-A879CC19DA5C}"/>
              </a:ext>
            </a:extLst>
          </p:cNvPr>
          <p:cNvSpPr/>
          <p:nvPr/>
        </p:nvSpPr>
        <p:spPr>
          <a:xfrm>
            <a:off x="3707996" y="62181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2" name="Elipse 2031">
            <a:extLst>
              <a:ext uri="{FF2B5EF4-FFF2-40B4-BE49-F238E27FC236}">
                <a16:creationId xmlns:a16="http://schemas.microsoft.com/office/drawing/2014/main" id="{661DA7E1-516B-89BC-4C2E-C7D7FEDBB956}"/>
              </a:ext>
            </a:extLst>
          </p:cNvPr>
          <p:cNvSpPr/>
          <p:nvPr/>
        </p:nvSpPr>
        <p:spPr>
          <a:xfrm>
            <a:off x="1347890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3" name="Elipse 2032">
            <a:extLst>
              <a:ext uri="{FF2B5EF4-FFF2-40B4-BE49-F238E27FC236}">
                <a16:creationId xmlns:a16="http://schemas.microsoft.com/office/drawing/2014/main" id="{474E3F64-77E1-A946-9CA3-EF78B75D2A5E}"/>
              </a:ext>
            </a:extLst>
          </p:cNvPr>
          <p:cNvSpPr/>
          <p:nvPr/>
        </p:nvSpPr>
        <p:spPr>
          <a:xfrm>
            <a:off x="1600375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4" name="Elipse 2033">
            <a:extLst>
              <a:ext uri="{FF2B5EF4-FFF2-40B4-BE49-F238E27FC236}">
                <a16:creationId xmlns:a16="http://schemas.microsoft.com/office/drawing/2014/main" id="{A9BDC273-56D0-81D5-6334-549B265EDE8B}"/>
              </a:ext>
            </a:extLst>
          </p:cNvPr>
          <p:cNvSpPr/>
          <p:nvPr/>
        </p:nvSpPr>
        <p:spPr>
          <a:xfrm>
            <a:off x="1852859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5" name="Elipse 2034">
            <a:extLst>
              <a:ext uri="{FF2B5EF4-FFF2-40B4-BE49-F238E27FC236}">
                <a16:creationId xmlns:a16="http://schemas.microsoft.com/office/drawing/2014/main" id="{F0D859F8-594C-205A-A10B-698F5AC04D0E}"/>
              </a:ext>
            </a:extLst>
          </p:cNvPr>
          <p:cNvSpPr/>
          <p:nvPr/>
        </p:nvSpPr>
        <p:spPr>
          <a:xfrm>
            <a:off x="3801156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6" name="Elipse 2035">
            <a:extLst>
              <a:ext uri="{FF2B5EF4-FFF2-40B4-BE49-F238E27FC236}">
                <a16:creationId xmlns:a16="http://schemas.microsoft.com/office/drawing/2014/main" id="{C9E78FF6-3815-0C91-B576-F099FF33E803}"/>
              </a:ext>
            </a:extLst>
          </p:cNvPr>
          <p:cNvSpPr/>
          <p:nvPr/>
        </p:nvSpPr>
        <p:spPr>
          <a:xfrm>
            <a:off x="4053640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7" name="Elipse 2036">
            <a:extLst>
              <a:ext uri="{FF2B5EF4-FFF2-40B4-BE49-F238E27FC236}">
                <a16:creationId xmlns:a16="http://schemas.microsoft.com/office/drawing/2014/main" id="{DB630EEB-58DF-259F-6567-1DCB9799436F}"/>
              </a:ext>
            </a:extLst>
          </p:cNvPr>
          <p:cNvSpPr/>
          <p:nvPr/>
        </p:nvSpPr>
        <p:spPr>
          <a:xfrm>
            <a:off x="4306124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8" name="CuadroTexto 2037">
            <a:extLst>
              <a:ext uri="{FF2B5EF4-FFF2-40B4-BE49-F238E27FC236}">
                <a16:creationId xmlns:a16="http://schemas.microsoft.com/office/drawing/2014/main" id="{C2FEE4AD-E5BC-6983-96CA-4DAD23FDBF4C}"/>
              </a:ext>
            </a:extLst>
          </p:cNvPr>
          <p:cNvSpPr txBox="1"/>
          <p:nvPr/>
        </p:nvSpPr>
        <p:spPr>
          <a:xfrm>
            <a:off x="2079616" y="1531690"/>
            <a:ext cx="167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039" name="CuadroTexto 2038">
            <a:extLst>
              <a:ext uri="{FF2B5EF4-FFF2-40B4-BE49-F238E27FC236}">
                <a16:creationId xmlns:a16="http://schemas.microsoft.com/office/drawing/2014/main" id="{D073A922-F726-C3EC-DAC3-0159E5458D46}"/>
              </a:ext>
            </a:extLst>
          </p:cNvPr>
          <p:cNvSpPr txBox="1"/>
          <p:nvPr/>
        </p:nvSpPr>
        <p:spPr>
          <a:xfrm>
            <a:off x="2082694" y="1498716"/>
            <a:ext cx="1675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  <a:endParaRPr lang="es-MX" sz="1100" dirty="0"/>
          </a:p>
        </p:txBody>
      </p:sp>
      <p:sp>
        <p:nvSpPr>
          <p:cNvPr id="2040" name="Elipse 2039">
            <a:extLst>
              <a:ext uri="{FF2B5EF4-FFF2-40B4-BE49-F238E27FC236}">
                <a16:creationId xmlns:a16="http://schemas.microsoft.com/office/drawing/2014/main" id="{21E9B4A1-0DDB-614E-EF72-DCE7A3705523}"/>
              </a:ext>
            </a:extLst>
          </p:cNvPr>
          <p:cNvSpPr/>
          <p:nvPr/>
        </p:nvSpPr>
        <p:spPr>
          <a:xfrm>
            <a:off x="559435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1" name="Elipse 2040">
            <a:extLst>
              <a:ext uri="{FF2B5EF4-FFF2-40B4-BE49-F238E27FC236}">
                <a16:creationId xmlns:a16="http://schemas.microsoft.com/office/drawing/2014/main" id="{757A6EF9-1160-CEB8-584C-03C4AC3AC1BC}"/>
              </a:ext>
            </a:extLst>
          </p:cNvPr>
          <p:cNvSpPr/>
          <p:nvPr/>
        </p:nvSpPr>
        <p:spPr>
          <a:xfrm>
            <a:off x="811919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2" name="Elipse 2041">
            <a:extLst>
              <a:ext uri="{FF2B5EF4-FFF2-40B4-BE49-F238E27FC236}">
                <a16:creationId xmlns:a16="http://schemas.microsoft.com/office/drawing/2014/main" id="{FAF6F4EA-9DEA-5579-5A61-64247E8D9D75}"/>
              </a:ext>
            </a:extLst>
          </p:cNvPr>
          <p:cNvSpPr/>
          <p:nvPr/>
        </p:nvSpPr>
        <p:spPr>
          <a:xfrm>
            <a:off x="1064404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3" name="Elipse 2042">
            <a:extLst>
              <a:ext uri="{FF2B5EF4-FFF2-40B4-BE49-F238E27FC236}">
                <a16:creationId xmlns:a16="http://schemas.microsoft.com/office/drawing/2014/main" id="{C0060B5F-4BC0-5B61-FC41-DCD476FA4E17}"/>
              </a:ext>
            </a:extLst>
          </p:cNvPr>
          <p:cNvSpPr/>
          <p:nvPr/>
        </p:nvSpPr>
        <p:spPr>
          <a:xfrm>
            <a:off x="4586514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4" name="Elipse 2043">
            <a:extLst>
              <a:ext uri="{FF2B5EF4-FFF2-40B4-BE49-F238E27FC236}">
                <a16:creationId xmlns:a16="http://schemas.microsoft.com/office/drawing/2014/main" id="{E2CC96C6-CC02-1BA9-7F5E-EB3E3AB2C597}"/>
              </a:ext>
            </a:extLst>
          </p:cNvPr>
          <p:cNvSpPr/>
          <p:nvPr/>
        </p:nvSpPr>
        <p:spPr>
          <a:xfrm>
            <a:off x="4838998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00A5C09C-62BF-AD55-92EA-357EE4F45666}"/>
              </a:ext>
            </a:extLst>
          </p:cNvPr>
          <p:cNvSpPr/>
          <p:nvPr/>
        </p:nvSpPr>
        <p:spPr>
          <a:xfrm>
            <a:off x="5091482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6" name="CuadroTexto 2045">
            <a:extLst>
              <a:ext uri="{FF2B5EF4-FFF2-40B4-BE49-F238E27FC236}">
                <a16:creationId xmlns:a16="http://schemas.microsoft.com/office/drawing/2014/main" id="{B50C2B63-183A-EC80-760C-B9682F27195E}"/>
              </a:ext>
            </a:extLst>
          </p:cNvPr>
          <p:cNvSpPr txBox="1"/>
          <p:nvPr/>
        </p:nvSpPr>
        <p:spPr>
          <a:xfrm>
            <a:off x="1316888" y="2463018"/>
            <a:ext cx="320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 . . . . . . . . . . . . . . . . . .</a:t>
            </a:r>
          </a:p>
        </p:txBody>
      </p:sp>
      <p:sp>
        <p:nvSpPr>
          <p:cNvPr id="2047" name="CuadroTexto 2046">
            <a:extLst>
              <a:ext uri="{FF2B5EF4-FFF2-40B4-BE49-F238E27FC236}">
                <a16:creationId xmlns:a16="http://schemas.microsoft.com/office/drawing/2014/main" id="{3CF0E3A1-451C-EDB9-674F-BE738A4ED73E}"/>
              </a:ext>
            </a:extLst>
          </p:cNvPr>
          <p:cNvSpPr txBox="1"/>
          <p:nvPr/>
        </p:nvSpPr>
        <p:spPr>
          <a:xfrm>
            <a:off x="1316888" y="2430044"/>
            <a:ext cx="3200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512</a:t>
            </a:r>
          </a:p>
        </p:txBody>
      </p:sp>
      <p:sp>
        <p:nvSpPr>
          <p:cNvPr id="2112" name="Elipse 2111">
            <a:extLst>
              <a:ext uri="{FF2B5EF4-FFF2-40B4-BE49-F238E27FC236}">
                <a16:creationId xmlns:a16="http://schemas.microsoft.com/office/drawing/2014/main" id="{39395809-15A7-9AC2-59D8-6EBC1FB2EAA0}"/>
              </a:ext>
            </a:extLst>
          </p:cNvPr>
          <p:cNvSpPr/>
          <p:nvPr/>
        </p:nvSpPr>
        <p:spPr>
          <a:xfrm>
            <a:off x="1347660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3" name="Elipse 2112">
            <a:extLst>
              <a:ext uri="{FF2B5EF4-FFF2-40B4-BE49-F238E27FC236}">
                <a16:creationId xmlns:a16="http://schemas.microsoft.com/office/drawing/2014/main" id="{6E110662-6AB9-B963-F32E-A6016472BD79}"/>
              </a:ext>
            </a:extLst>
          </p:cNvPr>
          <p:cNvSpPr/>
          <p:nvPr/>
        </p:nvSpPr>
        <p:spPr>
          <a:xfrm>
            <a:off x="1600145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ADE39F47-1069-0867-5057-E68919E5C903}"/>
              </a:ext>
            </a:extLst>
          </p:cNvPr>
          <p:cNvSpPr/>
          <p:nvPr/>
        </p:nvSpPr>
        <p:spPr>
          <a:xfrm>
            <a:off x="1852629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59D6CFB4-CA1C-C4E9-11BD-3C2C77AE0C0D}"/>
              </a:ext>
            </a:extLst>
          </p:cNvPr>
          <p:cNvSpPr/>
          <p:nvPr/>
        </p:nvSpPr>
        <p:spPr>
          <a:xfrm>
            <a:off x="3800926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0FBDCCDA-EB80-56CF-0596-83D70A200DB3}"/>
              </a:ext>
            </a:extLst>
          </p:cNvPr>
          <p:cNvSpPr/>
          <p:nvPr/>
        </p:nvSpPr>
        <p:spPr>
          <a:xfrm>
            <a:off x="4053410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7" name="Elipse 2116">
            <a:extLst>
              <a:ext uri="{FF2B5EF4-FFF2-40B4-BE49-F238E27FC236}">
                <a16:creationId xmlns:a16="http://schemas.microsoft.com/office/drawing/2014/main" id="{9A0CE012-A5BC-3085-F126-1997515B9247}"/>
              </a:ext>
            </a:extLst>
          </p:cNvPr>
          <p:cNvSpPr/>
          <p:nvPr/>
        </p:nvSpPr>
        <p:spPr>
          <a:xfrm>
            <a:off x="4305894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8" name="CuadroTexto 2117">
            <a:extLst>
              <a:ext uri="{FF2B5EF4-FFF2-40B4-BE49-F238E27FC236}">
                <a16:creationId xmlns:a16="http://schemas.microsoft.com/office/drawing/2014/main" id="{46B85846-D272-EC88-083D-3813FD916709}"/>
              </a:ext>
            </a:extLst>
          </p:cNvPr>
          <p:cNvSpPr txBox="1"/>
          <p:nvPr/>
        </p:nvSpPr>
        <p:spPr>
          <a:xfrm>
            <a:off x="2079386" y="3393380"/>
            <a:ext cx="167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119" name="CuadroTexto 2118">
            <a:extLst>
              <a:ext uri="{FF2B5EF4-FFF2-40B4-BE49-F238E27FC236}">
                <a16:creationId xmlns:a16="http://schemas.microsoft.com/office/drawing/2014/main" id="{9D9C4412-4EAE-4010-A947-C01D15BC4785}"/>
              </a:ext>
            </a:extLst>
          </p:cNvPr>
          <p:cNvSpPr txBox="1"/>
          <p:nvPr/>
        </p:nvSpPr>
        <p:spPr>
          <a:xfrm>
            <a:off x="2082464" y="3360406"/>
            <a:ext cx="1675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</a:p>
        </p:txBody>
      </p:sp>
      <p:sp>
        <p:nvSpPr>
          <p:cNvPr id="2120" name="Elipse 2119">
            <a:extLst>
              <a:ext uri="{FF2B5EF4-FFF2-40B4-BE49-F238E27FC236}">
                <a16:creationId xmlns:a16="http://schemas.microsoft.com/office/drawing/2014/main" id="{9E3588E9-E48C-3F21-A27F-03465F581E0B}"/>
              </a:ext>
            </a:extLst>
          </p:cNvPr>
          <p:cNvSpPr/>
          <p:nvPr/>
        </p:nvSpPr>
        <p:spPr>
          <a:xfrm>
            <a:off x="2841394" y="434245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1" name="CuadroTexto 2120">
            <a:extLst>
              <a:ext uri="{FF2B5EF4-FFF2-40B4-BE49-F238E27FC236}">
                <a16:creationId xmlns:a16="http://schemas.microsoft.com/office/drawing/2014/main" id="{C2B90AB0-D54C-ED36-2CF2-E92708DAAE7E}"/>
              </a:ext>
            </a:extLst>
          </p:cNvPr>
          <p:cNvSpPr txBox="1"/>
          <p:nvPr/>
        </p:nvSpPr>
        <p:spPr>
          <a:xfrm>
            <a:off x="5514775" y="1412878"/>
            <a:ext cx="31265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Red neuronal utilizando   atributos distintos.</a:t>
            </a:r>
          </a:p>
          <a:p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 capas ocultas, completamente conectadas.</a:t>
            </a:r>
          </a:p>
        </p:txBody>
      </p:sp>
      <p:sp>
        <p:nvSpPr>
          <p:cNvPr id="2123" name="CuadroTexto 2122">
            <a:extLst>
              <a:ext uri="{FF2B5EF4-FFF2-40B4-BE49-F238E27FC236}">
                <a16:creationId xmlns:a16="http://schemas.microsoft.com/office/drawing/2014/main" id="{2937B356-A331-8D11-F31C-4343A4ADF253}"/>
              </a:ext>
            </a:extLst>
          </p:cNvPr>
          <p:cNvSpPr txBox="1"/>
          <p:nvPr/>
        </p:nvSpPr>
        <p:spPr>
          <a:xfrm>
            <a:off x="7952326" y="1412878"/>
            <a:ext cx="310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8</a:t>
            </a:r>
            <a:endParaRPr lang="es-MX" dirty="0"/>
          </a:p>
        </p:txBody>
      </p:sp>
      <p:grpSp>
        <p:nvGrpSpPr>
          <p:cNvPr id="2127" name="Grupo 2126">
            <a:extLst>
              <a:ext uri="{FF2B5EF4-FFF2-40B4-BE49-F238E27FC236}">
                <a16:creationId xmlns:a16="http://schemas.microsoft.com/office/drawing/2014/main" id="{6781327C-A8B0-3C5A-33D8-B606562A5A69}"/>
              </a:ext>
            </a:extLst>
          </p:cNvPr>
          <p:cNvGrpSpPr/>
          <p:nvPr/>
        </p:nvGrpSpPr>
        <p:grpSpPr>
          <a:xfrm>
            <a:off x="5774988" y="3157297"/>
            <a:ext cx="2386266" cy="1193133"/>
            <a:chOff x="7959045" y="3997693"/>
            <a:chExt cx="2952926" cy="1476463"/>
          </a:xfrm>
        </p:grpSpPr>
        <p:sp>
          <p:nvSpPr>
            <p:cNvPr id="2131" name="Rectángulo 2130">
              <a:extLst>
                <a:ext uri="{FF2B5EF4-FFF2-40B4-BE49-F238E27FC236}">
                  <a16:creationId xmlns:a16="http://schemas.microsoft.com/office/drawing/2014/main" id="{3CD3EBAA-4A28-77EE-4FE7-9354D992330B}"/>
                </a:ext>
              </a:extLst>
            </p:cNvPr>
            <p:cNvSpPr/>
            <p:nvPr/>
          </p:nvSpPr>
          <p:spPr>
            <a:xfrm>
              <a:off x="7959045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32" name="Rectángulo 2131">
              <a:extLst>
                <a:ext uri="{FF2B5EF4-FFF2-40B4-BE49-F238E27FC236}">
                  <a16:creationId xmlns:a16="http://schemas.microsoft.com/office/drawing/2014/main" id="{4E7E8485-2EEA-B7E1-003A-059360E1C0B2}"/>
                </a:ext>
              </a:extLst>
            </p:cNvPr>
            <p:cNvSpPr/>
            <p:nvPr/>
          </p:nvSpPr>
          <p:spPr>
            <a:xfrm>
              <a:off x="9435508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33" name="CuadroTexto 2132">
            <a:extLst>
              <a:ext uri="{FF2B5EF4-FFF2-40B4-BE49-F238E27FC236}">
                <a16:creationId xmlns:a16="http://schemas.microsoft.com/office/drawing/2014/main" id="{BDF5A137-A434-0CC5-4AF1-DF64D07ECFF2}"/>
              </a:ext>
            </a:extLst>
          </p:cNvPr>
          <p:cNvSpPr txBox="1"/>
          <p:nvPr/>
        </p:nvSpPr>
        <p:spPr>
          <a:xfrm>
            <a:off x="5805247" y="3839192"/>
            <a:ext cx="112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Precisión</a:t>
            </a:r>
            <a:endParaRPr lang="es-MX" sz="1000" dirty="0"/>
          </a:p>
        </p:txBody>
      </p:sp>
      <p:sp>
        <p:nvSpPr>
          <p:cNvPr id="2134" name="CuadroTexto 2133">
            <a:extLst>
              <a:ext uri="{FF2B5EF4-FFF2-40B4-BE49-F238E27FC236}">
                <a16:creationId xmlns:a16="http://schemas.microsoft.com/office/drawing/2014/main" id="{FA6116E7-9014-4985-BAC4-E7CC82614866}"/>
              </a:ext>
            </a:extLst>
          </p:cNvPr>
          <p:cNvSpPr txBox="1"/>
          <p:nvPr/>
        </p:nvSpPr>
        <p:spPr>
          <a:xfrm>
            <a:off x="6966803" y="3787242"/>
            <a:ext cx="119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Precisión Balanceada</a:t>
            </a:r>
            <a:endParaRPr lang="es-MX" sz="900" dirty="0"/>
          </a:p>
        </p:txBody>
      </p:sp>
      <p:sp>
        <p:nvSpPr>
          <p:cNvPr id="2135" name="CuadroTexto 2134">
            <a:extLst>
              <a:ext uri="{FF2B5EF4-FFF2-40B4-BE49-F238E27FC236}">
                <a16:creationId xmlns:a16="http://schemas.microsoft.com/office/drawing/2014/main" id="{D5253EAB-141F-ADC6-2883-7C6498C16750}"/>
              </a:ext>
            </a:extLst>
          </p:cNvPr>
          <p:cNvSpPr txBox="1"/>
          <p:nvPr/>
        </p:nvSpPr>
        <p:spPr>
          <a:xfrm>
            <a:off x="5819692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98.12%</a:t>
            </a:r>
            <a:endParaRPr lang="es-MX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36" name="CuadroTexto 2135">
            <a:extLst>
              <a:ext uri="{FF2B5EF4-FFF2-40B4-BE49-F238E27FC236}">
                <a16:creationId xmlns:a16="http://schemas.microsoft.com/office/drawing/2014/main" id="{2D6F3D64-9F06-9815-EBE4-11F899AB2BCB}"/>
              </a:ext>
            </a:extLst>
          </p:cNvPr>
          <p:cNvSpPr txBox="1"/>
          <p:nvPr/>
        </p:nvSpPr>
        <p:spPr>
          <a:xfrm>
            <a:off x="7005137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1">
                    <a:lumMod val="75000"/>
                  </a:schemeClr>
                </a:solidFill>
              </a:rPr>
              <a:t>86.77%</a:t>
            </a:r>
            <a:endParaRPr lang="es-MX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CuadroTexto 2129">
            <a:extLst>
              <a:ext uri="{FF2B5EF4-FFF2-40B4-BE49-F238E27FC236}">
                <a16:creationId xmlns:a16="http://schemas.microsoft.com/office/drawing/2014/main" id="{D77E01F6-D568-4A0B-5BAB-9027A74468CB}"/>
              </a:ext>
            </a:extLst>
          </p:cNvPr>
          <p:cNvSpPr txBox="1"/>
          <p:nvPr/>
        </p:nvSpPr>
        <p:spPr>
          <a:xfrm>
            <a:off x="5556013" y="207563"/>
            <a:ext cx="3465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/>
                </a:solidFill>
                <a:latin typeface="IBM Plex Mono" panose="020B0509050203000203" pitchFamily="49" charset="0"/>
              </a:rPr>
              <a:t>Propuesta de solución</a:t>
            </a:r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B647392F-F93E-BCBE-1FE5-A0D9EF9A03C9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20656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CuadroTexto 2129">
            <a:extLst>
              <a:ext uri="{FF2B5EF4-FFF2-40B4-BE49-F238E27FC236}">
                <a16:creationId xmlns:a16="http://schemas.microsoft.com/office/drawing/2014/main" id="{172ED445-CBA8-BC21-3BDC-74F8DF5F86EA}"/>
              </a:ext>
            </a:extLst>
          </p:cNvPr>
          <p:cNvSpPr txBox="1"/>
          <p:nvPr/>
        </p:nvSpPr>
        <p:spPr>
          <a:xfrm>
            <a:off x="5556013" y="207563"/>
            <a:ext cx="34651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2"/>
                </a:solidFill>
                <a:latin typeface="IBM Plex Mono" panose="020B0509050203000203" pitchFamily="49" charset="0"/>
              </a:rPr>
              <a:t>Propuesta de solución</a:t>
            </a:r>
          </a:p>
        </p:txBody>
      </p:sp>
      <p:cxnSp>
        <p:nvCxnSpPr>
          <p:cNvPr id="1825" name="Conector recto 1824">
            <a:extLst>
              <a:ext uri="{FF2B5EF4-FFF2-40B4-BE49-F238E27FC236}">
                <a16:creationId xmlns:a16="http://schemas.microsoft.com/office/drawing/2014/main" id="{62B88B96-DE2B-D127-CD01-2A14AC354F03}"/>
              </a:ext>
            </a:extLst>
          </p:cNvPr>
          <p:cNvCxnSpPr>
            <a:cxnSpLocks/>
          </p:cNvCxnSpPr>
          <p:nvPr/>
        </p:nvCxnSpPr>
        <p:spPr>
          <a:xfrm flipH="1" flipV="1">
            <a:off x="1462329" y="3628145"/>
            <a:ext cx="1474516" cy="714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" name="Conector recto 1825">
            <a:extLst>
              <a:ext uri="{FF2B5EF4-FFF2-40B4-BE49-F238E27FC236}">
                <a16:creationId xmlns:a16="http://schemas.microsoft.com/office/drawing/2014/main" id="{F6D2D0BA-7090-C342-81D6-F1E05C158EEE}"/>
              </a:ext>
            </a:extLst>
          </p:cNvPr>
          <p:cNvCxnSpPr>
            <a:cxnSpLocks/>
          </p:cNvCxnSpPr>
          <p:nvPr/>
        </p:nvCxnSpPr>
        <p:spPr>
          <a:xfrm flipH="1" flipV="1">
            <a:off x="1780768" y="3648657"/>
            <a:ext cx="1131360" cy="6785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ector recto 1826">
            <a:extLst>
              <a:ext uri="{FF2B5EF4-FFF2-40B4-BE49-F238E27FC236}">
                <a16:creationId xmlns:a16="http://schemas.microsoft.com/office/drawing/2014/main" id="{BF784467-BA85-0378-952C-1C422DB4C258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079386" y="3631727"/>
            <a:ext cx="853577" cy="7107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" name="Conector recto 1827">
            <a:extLst>
              <a:ext uri="{FF2B5EF4-FFF2-40B4-BE49-F238E27FC236}">
                <a16:creationId xmlns:a16="http://schemas.microsoft.com/office/drawing/2014/main" id="{F7E6EE85-0441-30E4-4671-74922BDD7FD1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396320" y="3640682"/>
            <a:ext cx="536643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ector recto 1828">
            <a:extLst>
              <a:ext uri="{FF2B5EF4-FFF2-40B4-BE49-F238E27FC236}">
                <a16:creationId xmlns:a16="http://schemas.microsoft.com/office/drawing/2014/main" id="{3D217E87-26D5-DD2A-7266-457970D9B3F7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2743198" y="3640682"/>
            <a:ext cx="189765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ector recto 1829">
            <a:extLst>
              <a:ext uri="{FF2B5EF4-FFF2-40B4-BE49-F238E27FC236}">
                <a16:creationId xmlns:a16="http://schemas.microsoft.com/office/drawing/2014/main" id="{0771F78D-57ED-1B49-EB9E-A440FF169D07}"/>
              </a:ext>
            </a:extLst>
          </p:cNvPr>
          <p:cNvCxnSpPr>
            <a:cxnSpLocks/>
          </p:cNvCxnSpPr>
          <p:nvPr/>
        </p:nvCxnSpPr>
        <p:spPr>
          <a:xfrm flipV="1">
            <a:off x="2912128" y="3636121"/>
            <a:ext cx="1474753" cy="7143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ector recto 1830">
            <a:extLst>
              <a:ext uri="{FF2B5EF4-FFF2-40B4-BE49-F238E27FC236}">
                <a16:creationId xmlns:a16="http://schemas.microsoft.com/office/drawing/2014/main" id="{1C1D65AC-9902-05A2-D66B-3DFB7EE29B8B}"/>
              </a:ext>
            </a:extLst>
          </p:cNvPr>
          <p:cNvCxnSpPr>
            <a:cxnSpLocks/>
          </p:cNvCxnSpPr>
          <p:nvPr/>
        </p:nvCxnSpPr>
        <p:spPr>
          <a:xfrm flipV="1">
            <a:off x="2936849" y="3656632"/>
            <a:ext cx="1131542" cy="6785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ector recto 1831">
            <a:extLst>
              <a:ext uri="{FF2B5EF4-FFF2-40B4-BE49-F238E27FC236}">
                <a16:creationId xmlns:a16="http://schemas.microsoft.com/office/drawing/2014/main" id="{71DFB261-4A5D-3991-7BBC-70CCF6D32BF8}"/>
              </a:ext>
            </a:extLst>
          </p:cNvPr>
          <p:cNvCxnSpPr>
            <a:cxnSpLocks/>
          </p:cNvCxnSpPr>
          <p:nvPr/>
        </p:nvCxnSpPr>
        <p:spPr>
          <a:xfrm flipV="1">
            <a:off x="2916011" y="3639702"/>
            <a:ext cx="853714" cy="71072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Conector recto 1832">
            <a:extLst>
              <a:ext uri="{FF2B5EF4-FFF2-40B4-BE49-F238E27FC236}">
                <a16:creationId xmlns:a16="http://schemas.microsoft.com/office/drawing/2014/main" id="{50F15D3C-4D04-6454-E8B3-E00C6629F6E8}"/>
              </a:ext>
            </a:extLst>
          </p:cNvPr>
          <p:cNvCxnSpPr>
            <a:cxnSpLocks/>
          </p:cNvCxnSpPr>
          <p:nvPr/>
        </p:nvCxnSpPr>
        <p:spPr>
          <a:xfrm flipV="1">
            <a:off x="2916011" y="3648657"/>
            <a:ext cx="536729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Conector recto 1833">
            <a:extLst>
              <a:ext uri="{FF2B5EF4-FFF2-40B4-BE49-F238E27FC236}">
                <a16:creationId xmlns:a16="http://schemas.microsoft.com/office/drawing/2014/main" id="{B01E0A20-1DED-D695-CCEC-CD6788CE38E9}"/>
              </a:ext>
            </a:extLst>
          </p:cNvPr>
          <p:cNvCxnSpPr>
            <a:cxnSpLocks/>
          </p:cNvCxnSpPr>
          <p:nvPr/>
        </p:nvCxnSpPr>
        <p:spPr>
          <a:xfrm flipV="1">
            <a:off x="2916011" y="3648657"/>
            <a:ext cx="189796" cy="7017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ector recto 1834">
            <a:extLst>
              <a:ext uri="{FF2B5EF4-FFF2-40B4-BE49-F238E27FC236}">
                <a16:creationId xmlns:a16="http://schemas.microsoft.com/office/drawing/2014/main" id="{A997B35D-5340-D1C1-C4E0-5872AFDF914B}"/>
              </a:ext>
            </a:extLst>
          </p:cNvPr>
          <p:cNvCxnSpPr>
            <a:cxnSpLocks/>
          </p:cNvCxnSpPr>
          <p:nvPr/>
        </p:nvCxnSpPr>
        <p:spPr>
          <a:xfrm flipV="1">
            <a:off x="2568074" y="2566889"/>
            <a:ext cx="1416387" cy="7999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Conector recto 1835">
            <a:extLst>
              <a:ext uri="{FF2B5EF4-FFF2-40B4-BE49-F238E27FC236}">
                <a16:creationId xmlns:a16="http://schemas.microsoft.com/office/drawing/2014/main" id="{89CF5E6C-E354-DFD7-763B-C1122F811EC5}"/>
              </a:ext>
            </a:extLst>
          </p:cNvPr>
          <p:cNvCxnSpPr>
            <a:cxnSpLocks/>
          </p:cNvCxnSpPr>
          <p:nvPr/>
        </p:nvCxnSpPr>
        <p:spPr>
          <a:xfrm flipV="1">
            <a:off x="2534102" y="2561070"/>
            <a:ext cx="955304" cy="80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ector recto 1836">
            <a:extLst>
              <a:ext uri="{FF2B5EF4-FFF2-40B4-BE49-F238E27FC236}">
                <a16:creationId xmlns:a16="http://schemas.microsoft.com/office/drawing/2014/main" id="{3CF13FB3-2762-2D82-D3B4-598DAF487413}"/>
              </a:ext>
            </a:extLst>
          </p:cNvPr>
          <p:cNvCxnSpPr>
            <a:cxnSpLocks/>
          </p:cNvCxnSpPr>
          <p:nvPr/>
        </p:nvCxnSpPr>
        <p:spPr>
          <a:xfrm flipV="1">
            <a:off x="2561866" y="2577341"/>
            <a:ext cx="139408" cy="780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ector recto 1837">
            <a:extLst>
              <a:ext uri="{FF2B5EF4-FFF2-40B4-BE49-F238E27FC236}">
                <a16:creationId xmlns:a16="http://schemas.microsoft.com/office/drawing/2014/main" id="{16192D48-172A-4473-33B7-F364A151612D}"/>
              </a:ext>
            </a:extLst>
          </p:cNvPr>
          <p:cNvCxnSpPr>
            <a:cxnSpLocks/>
          </p:cNvCxnSpPr>
          <p:nvPr/>
        </p:nvCxnSpPr>
        <p:spPr>
          <a:xfrm flipH="1" flipV="1">
            <a:off x="1886520" y="2533161"/>
            <a:ext cx="692732" cy="8243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ector recto 1838">
            <a:extLst>
              <a:ext uri="{FF2B5EF4-FFF2-40B4-BE49-F238E27FC236}">
                <a16:creationId xmlns:a16="http://schemas.microsoft.com/office/drawing/2014/main" id="{A6A547F3-9384-590C-18F1-B6C45B94FB86}"/>
              </a:ext>
            </a:extLst>
          </p:cNvPr>
          <p:cNvCxnSpPr>
            <a:cxnSpLocks/>
          </p:cNvCxnSpPr>
          <p:nvPr/>
        </p:nvCxnSpPr>
        <p:spPr>
          <a:xfrm flipH="1" flipV="1">
            <a:off x="1116839" y="2481458"/>
            <a:ext cx="1475293" cy="8760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ector recto 1839">
            <a:extLst>
              <a:ext uri="{FF2B5EF4-FFF2-40B4-BE49-F238E27FC236}">
                <a16:creationId xmlns:a16="http://schemas.microsoft.com/office/drawing/2014/main" id="{948FD37D-89B4-D647-CC14-D886DCE38A87}"/>
              </a:ext>
            </a:extLst>
          </p:cNvPr>
          <p:cNvCxnSpPr>
            <a:cxnSpLocks/>
          </p:cNvCxnSpPr>
          <p:nvPr/>
        </p:nvCxnSpPr>
        <p:spPr>
          <a:xfrm flipH="1" flipV="1">
            <a:off x="1008880" y="2724628"/>
            <a:ext cx="1568885" cy="6329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ector recto 1840">
            <a:extLst>
              <a:ext uri="{FF2B5EF4-FFF2-40B4-BE49-F238E27FC236}">
                <a16:creationId xmlns:a16="http://schemas.microsoft.com/office/drawing/2014/main" id="{6FCA4E05-FF71-45E6-1B83-B0E84583AE99}"/>
              </a:ext>
            </a:extLst>
          </p:cNvPr>
          <p:cNvCxnSpPr>
            <a:cxnSpLocks/>
          </p:cNvCxnSpPr>
          <p:nvPr/>
        </p:nvCxnSpPr>
        <p:spPr>
          <a:xfrm flipV="1">
            <a:off x="2592132" y="2480576"/>
            <a:ext cx="2202929" cy="8657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ector recto 1841">
            <a:extLst>
              <a:ext uri="{FF2B5EF4-FFF2-40B4-BE49-F238E27FC236}">
                <a16:creationId xmlns:a16="http://schemas.microsoft.com/office/drawing/2014/main" id="{DE4FA816-5C7C-752D-90A0-751A56E7569D}"/>
              </a:ext>
            </a:extLst>
          </p:cNvPr>
          <p:cNvCxnSpPr>
            <a:cxnSpLocks/>
          </p:cNvCxnSpPr>
          <p:nvPr/>
        </p:nvCxnSpPr>
        <p:spPr>
          <a:xfrm flipV="1">
            <a:off x="2592132" y="2724628"/>
            <a:ext cx="2256543" cy="6080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ector recto 1842">
            <a:extLst>
              <a:ext uri="{FF2B5EF4-FFF2-40B4-BE49-F238E27FC236}">
                <a16:creationId xmlns:a16="http://schemas.microsoft.com/office/drawing/2014/main" id="{3BAFD5E5-CCE9-B13D-1477-19324BC4F8A2}"/>
              </a:ext>
            </a:extLst>
          </p:cNvPr>
          <p:cNvCxnSpPr>
            <a:cxnSpLocks/>
          </p:cNvCxnSpPr>
          <p:nvPr/>
        </p:nvCxnSpPr>
        <p:spPr>
          <a:xfrm flipH="1" flipV="1">
            <a:off x="1901476" y="2571283"/>
            <a:ext cx="1415781" cy="7999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ector recto 1843">
            <a:extLst>
              <a:ext uri="{FF2B5EF4-FFF2-40B4-BE49-F238E27FC236}">
                <a16:creationId xmlns:a16="http://schemas.microsoft.com/office/drawing/2014/main" id="{68F8DE78-984B-9AE1-EF67-014EA1EFC501}"/>
              </a:ext>
            </a:extLst>
          </p:cNvPr>
          <p:cNvCxnSpPr>
            <a:cxnSpLocks/>
          </p:cNvCxnSpPr>
          <p:nvPr/>
        </p:nvCxnSpPr>
        <p:spPr>
          <a:xfrm flipH="1" flipV="1">
            <a:off x="2396320" y="2565463"/>
            <a:ext cx="954895" cy="80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ector recto 1844">
            <a:extLst>
              <a:ext uri="{FF2B5EF4-FFF2-40B4-BE49-F238E27FC236}">
                <a16:creationId xmlns:a16="http://schemas.microsoft.com/office/drawing/2014/main" id="{D373B9D2-ADD7-3933-5589-7B35001F6CE1}"/>
              </a:ext>
            </a:extLst>
          </p:cNvPr>
          <p:cNvCxnSpPr>
            <a:cxnSpLocks/>
          </p:cNvCxnSpPr>
          <p:nvPr/>
        </p:nvCxnSpPr>
        <p:spPr>
          <a:xfrm flipH="1" flipV="1">
            <a:off x="3184115" y="2581734"/>
            <a:ext cx="139348" cy="78020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ector recto 1845">
            <a:extLst>
              <a:ext uri="{FF2B5EF4-FFF2-40B4-BE49-F238E27FC236}">
                <a16:creationId xmlns:a16="http://schemas.microsoft.com/office/drawing/2014/main" id="{28611ABD-2D3B-4D76-CA33-2C812BA3C1EB}"/>
              </a:ext>
            </a:extLst>
          </p:cNvPr>
          <p:cNvCxnSpPr>
            <a:cxnSpLocks/>
          </p:cNvCxnSpPr>
          <p:nvPr/>
        </p:nvCxnSpPr>
        <p:spPr>
          <a:xfrm flipV="1">
            <a:off x="3306084" y="2537555"/>
            <a:ext cx="692436" cy="82438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ector recto 1846">
            <a:extLst>
              <a:ext uri="{FF2B5EF4-FFF2-40B4-BE49-F238E27FC236}">
                <a16:creationId xmlns:a16="http://schemas.microsoft.com/office/drawing/2014/main" id="{7B64C638-5B84-C0C5-CE45-2E1F166D170E}"/>
              </a:ext>
            </a:extLst>
          </p:cNvPr>
          <p:cNvCxnSpPr>
            <a:cxnSpLocks/>
          </p:cNvCxnSpPr>
          <p:nvPr/>
        </p:nvCxnSpPr>
        <p:spPr>
          <a:xfrm flipV="1">
            <a:off x="3293210" y="2485851"/>
            <a:ext cx="1474662" cy="8760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ector recto 1847">
            <a:extLst>
              <a:ext uri="{FF2B5EF4-FFF2-40B4-BE49-F238E27FC236}">
                <a16:creationId xmlns:a16="http://schemas.microsoft.com/office/drawing/2014/main" id="{2A736368-FBF4-1AB9-AF32-097ADA139F0F}"/>
              </a:ext>
            </a:extLst>
          </p:cNvPr>
          <p:cNvCxnSpPr>
            <a:cxnSpLocks/>
          </p:cNvCxnSpPr>
          <p:nvPr/>
        </p:nvCxnSpPr>
        <p:spPr>
          <a:xfrm flipV="1">
            <a:off x="3307571" y="2724628"/>
            <a:ext cx="1550973" cy="6373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ector recto 1848">
            <a:extLst>
              <a:ext uri="{FF2B5EF4-FFF2-40B4-BE49-F238E27FC236}">
                <a16:creationId xmlns:a16="http://schemas.microsoft.com/office/drawing/2014/main" id="{858B2348-0170-CB00-9676-A648FBA0C6C1}"/>
              </a:ext>
            </a:extLst>
          </p:cNvPr>
          <p:cNvCxnSpPr>
            <a:cxnSpLocks/>
          </p:cNvCxnSpPr>
          <p:nvPr/>
        </p:nvCxnSpPr>
        <p:spPr>
          <a:xfrm flipH="1" flipV="1">
            <a:off x="1091224" y="2484969"/>
            <a:ext cx="2201986" cy="8657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ector recto 1849">
            <a:extLst>
              <a:ext uri="{FF2B5EF4-FFF2-40B4-BE49-F238E27FC236}">
                <a16:creationId xmlns:a16="http://schemas.microsoft.com/office/drawing/2014/main" id="{8B65FE82-9A98-F055-9B6D-43DEAEEDE2B4}"/>
              </a:ext>
            </a:extLst>
          </p:cNvPr>
          <p:cNvCxnSpPr>
            <a:cxnSpLocks/>
          </p:cNvCxnSpPr>
          <p:nvPr/>
        </p:nvCxnSpPr>
        <p:spPr>
          <a:xfrm flipH="1" flipV="1">
            <a:off x="1036644" y="2724628"/>
            <a:ext cx="2256566" cy="6124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ector recto 1850">
            <a:extLst>
              <a:ext uri="{FF2B5EF4-FFF2-40B4-BE49-F238E27FC236}">
                <a16:creationId xmlns:a16="http://schemas.microsoft.com/office/drawing/2014/main" id="{01F66027-7C25-66A9-A0E6-F7850ABFD16B}"/>
              </a:ext>
            </a:extLst>
          </p:cNvPr>
          <p:cNvCxnSpPr>
            <a:cxnSpLocks/>
          </p:cNvCxnSpPr>
          <p:nvPr/>
        </p:nvCxnSpPr>
        <p:spPr>
          <a:xfrm flipH="1" flipV="1">
            <a:off x="2410681" y="2645855"/>
            <a:ext cx="2008540" cy="73795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ector recto 1851">
            <a:extLst>
              <a:ext uri="{FF2B5EF4-FFF2-40B4-BE49-F238E27FC236}">
                <a16:creationId xmlns:a16="http://schemas.microsoft.com/office/drawing/2014/main" id="{FDA90699-367D-1F36-5FD2-FFF3A5E3A43B}"/>
              </a:ext>
            </a:extLst>
          </p:cNvPr>
          <p:cNvCxnSpPr>
            <a:cxnSpLocks/>
          </p:cNvCxnSpPr>
          <p:nvPr/>
        </p:nvCxnSpPr>
        <p:spPr>
          <a:xfrm flipH="1" flipV="1">
            <a:off x="3010766" y="2677897"/>
            <a:ext cx="1442412" cy="7059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ector recto 1852">
            <a:extLst>
              <a:ext uri="{FF2B5EF4-FFF2-40B4-BE49-F238E27FC236}">
                <a16:creationId xmlns:a16="http://schemas.microsoft.com/office/drawing/2014/main" id="{D8A35C8B-D8C1-875A-4166-A7089B9B3C0D}"/>
              </a:ext>
            </a:extLst>
          </p:cNvPr>
          <p:cNvCxnSpPr>
            <a:cxnSpLocks/>
          </p:cNvCxnSpPr>
          <p:nvPr/>
        </p:nvCxnSpPr>
        <p:spPr>
          <a:xfrm flipH="1" flipV="1">
            <a:off x="3465615" y="2537436"/>
            <a:ext cx="959811" cy="8370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463D68E5-7BCB-F9BD-DFED-8F42F4C4D294}"/>
              </a:ext>
            </a:extLst>
          </p:cNvPr>
          <p:cNvCxnSpPr>
            <a:cxnSpLocks/>
          </p:cNvCxnSpPr>
          <p:nvPr/>
        </p:nvCxnSpPr>
        <p:spPr>
          <a:xfrm flipH="1" flipV="1">
            <a:off x="4046523" y="2520666"/>
            <a:ext cx="361525" cy="8538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3622AE30-9A3B-C960-1398-9A3C8A261C1E}"/>
              </a:ext>
            </a:extLst>
          </p:cNvPr>
          <p:cNvCxnSpPr>
            <a:cxnSpLocks/>
          </p:cNvCxnSpPr>
          <p:nvPr/>
        </p:nvCxnSpPr>
        <p:spPr>
          <a:xfrm flipV="1">
            <a:off x="4395173" y="2691654"/>
            <a:ext cx="193583" cy="68282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0E0D42AD-08DE-2A7C-C928-49B2593487F1}"/>
              </a:ext>
            </a:extLst>
          </p:cNvPr>
          <p:cNvCxnSpPr>
            <a:cxnSpLocks/>
          </p:cNvCxnSpPr>
          <p:nvPr/>
        </p:nvCxnSpPr>
        <p:spPr>
          <a:xfrm flipV="1">
            <a:off x="4409534" y="2724628"/>
            <a:ext cx="417126" cy="6498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ACBC76EA-7FF1-3C6E-D576-551007673FEA}"/>
              </a:ext>
            </a:extLst>
          </p:cNvPr>
          <p:cNvCxnSpPr>
            <a:cxnSpLocks/>
          </p:cNvCxnSpPr>
          <p:nvPr/>
        </p:nvCxnSpPr>
        <p:spPr>
          <a:xfrm flipH="1" flipV="1">
            <a:off x="1091224" y="2484969"/>
            <a:ext cx="3303950" cy="8783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58357C8D-22F9-8AB7-AF36-69C85693B4A4}"/>
              </a:ext>
            </a:extLst>
          </p:cNvPr>
          <p:cNvCxnSpPr>
            <a:cxnSpLocks/>
          </p:cNvCxnSpPr>
          <p:nvPr/>
        </p:nvCxnSpPr>
        <p:spPr>
          <a:xfrm flipH="1" flipV="1">
            <a:off x="1007564" y="2724628"/>
            <a:ext cx="3387609" cy="6249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6E4E6474-42CA-8B39-460E-344C54813314}"/>
              </a:ext>
            </a:extLst>
          </p:cNvPr>
          <p:cNvCxnSpPr>
            <a:cxnSpLocks/>
          </p:cNvCxnSpPr>
          <p:nvPr/>
        </p:nvCxnSpPr>
        <p:spPr>
          <a:xfrm flipV="1">
            <a:off x="1423098" y="2693889"/>
            <a:ext cx="1493930" cy="64791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Conector recto 1923">
            <a:extLst>
              <a:ext uri="{FF2B5EF4-FFF2-40B4-BE49-F238E27FC236}">
                <a16:creationId xmlns:a16="http://schemas.microsoft.com/office/drawing/2014/main" id="{248B17E8-112C-246F-9858-46F43DC39E8A}"/>
              </a:ext>
            </a:extLst>
          </p:cNvPr>
          <p:cNvCxnSpPr>
            <a:cxnSpLocks/>
          </p:cNvCxnSpPr>
          <p:nvPr/>
        </p:nvCxnSpPr>
        <p:spPr>
          <a:xfrm flipV="1">
            <a:off x="1438509" y="2599054"/>
            <a:ext cx="2381871" cy="74754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Conector recto 1924">
            <a:extLst>
              <a:ext uri="{FF2B5EF4-FFF2-40B4-BE49-F238E27FC236}">
                <a16:creationId xmlns:a16="http://schemas.microsoft.com/office/drawing/2014/main" id="{27282832-9AFC-F017-E83B-01E106600D28}"/>
              </a:ext>
            </a:extLst>
          </p:cNvPr>
          <p:cNvCxnSpPr>
            <a:cxnSpLocks/>
          </p:cNvCxnSpPr>
          <p:nvPr/>
        </p:nvCxnSpPr>
        <p:spPr>
          <a:xfrm flipV="1">
            <a:off x="1438509" y="2613207"/>
            <a:ext cx="957811" cy="7333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ector recto 1925">
            <a:extLst>
              <a:ext uri="{FF2B5EF4-FFF2-40B4-BE49-F238E27FC236}">
                <a16:creationId xmlns:a16="http://schemas.microsoft.com/office/drawing/2014/main" id="{5F678B5C-2871-4320-A047-136CB3490D0E}"/>
              </a:ext>
            </a:extLst>
          </p:cNvPr>
          <p:cNvCxnSpPr>
            <a:cxnSpLocks/>
          </p:cNvCxnSpPr>
          <p:nvPr/>
        </p:nvCxnSpPr>
        <p:spPr>
          <a:xfrm flipV="1">
            <a:off x="1438509" y="2672392"/>
            <a:ext cx="369714" cy="6742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Conector recto 1926">
            <a:extLst>
              <a:ext uri="{FF2B5EF4-FFF2-40B4-BE49-F238E27FC236}">
                <a16:creationId xmlns:a16="http://schemas.microsoft.com/office/drawing/2014/main" id="{74458788-FCFA-E2E9-B88F-180FEA5E5CEE}"/>
              </a:ext>
            </a:extLst>
          </p:cNvPr>
          <p:cNvCxnSpPr>
            <a:cxnSpLocks/>
          </p:cNvCxnSpPr>
          <p:nvPr/>
        </p:nvCxnSpPr>
        <p:spPr>
          <a:xfrm flipH="1" flipV="1">
            <a:off x="1032037" y="2724628"/>
            <a:ext cx="430292" cy="66456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" name="Conector recto 1927">
            <a:extLst>
              <a:ext uri="{FF2B5EF4-FFF2-40B4-BE49-F238E27FC236}">
                <a16:creationId xmlns:a16="http://schemas.microsoft.com/office/drawing/2014/main" id="{3E5CFA7E-6285-1E7B-0FB9-3BB9A4464CFE}"/>
              </a:ext>
            </a:extLst>
          </p:cNvPr>
          <p:cNvCxnSpPr>
            <a:cxnSpLocks/>
          </p:cNvCxnSpPr>
          <p:nvPr/>
        </p:nvCxnSpPr>
        <p:spPr>
          <a:xfrm flipH="1" flipV="1">
            <a:off x="1184291" y="2685022"/>
            <a:ext cx="228669" cy="6428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2E823DC6-8820-F3FE-B64B-BFCF3C52332E}"/>
              </a:ext>
            </a:extLst>
          </p:cNvPr>
          <p:cNvCxnSpPr>
            <a:cxnSpLocks/>
          </p:cNvCxnSpPr>
          <p:nvPr/>
        </p:nvCxnSpPr>
        <p:spPr>
          <a:xfrm flipV="1">
            <a:off x="1462329" y="2575988"/>
            <a:ext cx="3054839" cy="7871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C501741F-D63B-A08A-0FA3-D255CD840AF2}"/>
              </a:ext>
            </a:extLst>
          </p:cNvPr>
          <p:cNvCxnSpPr>
            <a:cxnSpLocks/>
          </p:cNvCxnSpPr>
          <p:nvPr/>
        </p:nvCxnSpPr>
        <p:spPr>
          <a:xfrm flipV="1">
            <a:off x="1462329" y="2724628"/>
            <a:ext cx="3358582" cy="63252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A2259049-CD5C-841B-A4E5-627571C58B86}"/>
              </a:ext>
            </a:extLst>
          </p:cNvPr>
          <p:cNvCxnSpPr>
            <a:cxnSpLocks/>
          </p:cNvCxnSpPr>
          <p:nvPr/>
        </p:nvCxnSpPr>
        <p:spPr>
          <a:xfrm>
            <a:off x="2568074" y="1758616"/>
            <a:ext cx="1416387" cy="7981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7F4820A9-8516-AF3D-97E9-1D177F6D9410}"/>
              </a:ext>
            </a:extLst>
          </p:cNvPr>
          <p:cNvCxnSpPr>
            <a:cxnSpLocks/>
          </p:cNvCxnSpPr>
          <p:nvPr/>
        </p:nvCxnSpPr>
        <p:spPr>
          <a:xfrm>
            <a:off x="2534102" y="1758616"/>
            <a:ext cx="955304" cy="803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Conector recto 1932">
            <a:extLst>
              <a:ext uri="{FF2B5EF4-FFF2-40B4-BE49-F238E27FC236}">
                <a16:creationId xmlns:a16="http://schemas.microsoft.com/office/drawing/2014/main" id="{680EBB80-16A0-7260-D8C4-F0725387270B}"/>
              </a:ext>
            </a:extLst>
          </p:cNvPr>
          <p:cNvCxnSpPr>
            <a:cxnSpLocks/>
          </p:cNvCxnSpPr>
          <p:nvPr/>
        </p:nvCxnSpPr>
        <p:spPr>
          <a:xfrm>
            <a:off x="2561866" y="1767924"/>
            <a:ext cx="139408" cy="778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4" name="Conector recto 1933">
            <a:extLst>
              <a:ext uri="{FF2B5EF4-FFF2-40B4-BE49-F238E27FC236}">
                <a16:creationId xmlns:a16="http://schemas.microsoft.com/office/drawing/2014/main" id="{11F5C660-2C3C-7EFD-5D76-236EC3F44845}"/>
              </a:ext>
            </a:extLst>
          </p:cNvPr>
          <p:cNvCxnSpPr>
            <a:cxnSpLocks/>
          </p:cNvCxnSpPr>
          <p:nvPr/>
        </p:nvCxnSpPr>
        <p:spPr>
          <a:xfrm flipH="1">
            <a:off x="1886520" y="1767924"/>
            <a:ext cx="692732" cy="8224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5" name="Conector recto 1934">
            <a:extLst>
              <a:ext uri="{FF2B5EF4-FFF2-40B4-BE49-F238E27FC236}">
                <a16:creationId xmlns:a16="http://schemas.microsoft.com/office/drawing/2014/main" id="{04D70845-25E3-055B-FEA0-52DB0B47C78D}"/>
              </a:ext>
            </a:extLst>
          </p:cNvPr>
          <p:cNvCxnSpPr>
            <a:cxnSpLocks/>
          </p:cNvCxnSpPr>
          <p:nvPr/>
        </p:nvCxnSpPr>
        <p:spPr>
          <a:xfrm flipH="1">
            <a:off x="1116839" y="1767924"/>
            <a:ext cx="1475293" cy="8740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ector recto 1935">
            <a:extLst>
              <a:ext uri="{FF2B5EF4-FFF2-40B4-BE49-F238E27FC236}">
                <a16:creationId xmlns:a16="http://schemas.microsoft.com/office/drawing/2014/main" id="{07F32574-C211-FB26-074A-341D6191F08F}"/>
              </a:ext>
            </a:extLst>
          </p:cNvPr>
          <p:cNvCxnSpPr>
            <a:cxnSpLocks/>
          </p:cNvCxnSpPr>
          <p:nvPr/>
        </p:nvCxnSpPr>
        <p:spPr>
          <a:xfrm flipH="1">
            <a:off x="1011062" y="1767924"/>
            <a:ext cx="1566703" cy="65094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B69FF818-5F09-1137-B2E3-694F742EC434}"/>
              </a:ext>
            </a:extLst>
          </p:cNvPr>
          <p:cNvCxnSpPr>
            <a:cxnSpLocks/>
          </p:cNvCxnSpPr>
          <p:nvPr/>
        </p:nvCxnSpPr>
        <p:spPr>
          <a:xfrm>
            <a:off x="2592132" y="1779080"/>
            <a:ext cx="2202929" cy="8637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5EC860E2-CD0B-A059-076A-30D591862A79}"/>
              </a:ext>
            </a:extLst>
          </p:cNvPr>
          <p:cNvCxnSpPr>
            <a:cxnSpLocks/>
          </p:cNvCxnSpPr>
          <p:nvPr/>
        </p:nvCxnSpPr>
        <p:spPr>
          <a:xfrm>
            <a:off x="2592132" y="1792747"/>
            <a:ext cx="1992714" cy="62612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D93EE6A9-2368-6DC2-36C0-675A63709A78}"/>
              </a:ext>
            </a:extLst>
          </p:cNvPr>
          <p:cNvCxnSpPr>
            <a:cxnSpLocks/>
          </p:cNvCxnSpPr>
          <p:nvPr/>
        </p:nvCxnSpPr>
        <p:spPr>
          <a:xfrm flipH="1">
            <a:off x="1901476" y="1754232"/>
            <a:ext cx="1415781" cy="7981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7EF8960F-CD74-1FCA-1B8E-91674E4F5AE8}"/>
              </a:ext>
            </a:extLst>
          </p:cNvPr>
          <p:cNvCxnSpPr>
            <a:cxnSpLocks/>
          </p:cNvCxnSpPr>
          <p:nvPr/>
        </p:nvCxnSpPr>
        <p:spPr>
          <a:xfrm flipH="1">
            <a:off x="2396320" y="1754232"/>
            <a:ext cx="954895" cy="8039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ector recto 1940">
            <a:extLst>
              <a:ext uri="{FF2B5EF4-FFF2-40B4-BE49-F238E27FC236}">
                <a16:creationId xmlns:a16="http://schemas.microsoft.com/office/drawing/2014/main" id="{7312DBDE-4AA3-38D9-CBAC-078AD6ED28D9}"/>
              </a:ext>
            </a:extLst>
          </p:cNvPr>
          <p:cNvCxnSpPr>
            <a:cxnSpLocks/>
          </p:cNvCxnSpPr>
          <p:nvPr/>
        </p:nvCxnSpPr>
        <p:spPr>
          <a:xfrm flipH="1">
            <a:off x="3184115" y="1763540"/>
            <a:ext cx="139348" cy="778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ector recto 1941">
            <a:extLst>
              <a:ext uri="{FF2B5EF4-FFF2-40B4-BE49-F238E27FC236}">
                <a16:creationId xmlns:a16="http://schemas.microsoft.com/office/drawing/2014/main" id="{A3B52EA0-529F-4712-C6DC-C0C9CC0D8F74}"/>
              </a:ext>
            </a:extLst>
          </p:cNvPr>
          <p:cNvCxnSpPr>
            <a:cxnSpLocks/>
          </p:cNvCxnSpPr>
          <p:nvPr/>
        </p:nvCxnSpPr>
        <p:spPr>
          <a:xfrm>
            <a:off x="3306084" y="1763540"/>
            <a:ext cx="692436" cy="8224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ector recto 1942">
            <a:extLst>
              <a:ext uri="{FF2B5EF4-FFF2-40B4-BE49-F238E27FC236}">
                <a16:creationId xmlns:a16="http://schemas.microsoft.com/office/drawing/2014/main" id="{B92DC355-40E1-8140-80DD-E091CAF0B58F}"/>
              </a:ext>
            </a:extLst>
          </p:cNvPr>
          <p:cNvCxnSpPr>
            <a:cxnSpLocks/>
          </p:cNvCxnSpPr>
          <p:nvPr/>
        </p:nvCxnSpPr>
        <p:spPr>
          <a:xfrm>
            <a:off x="3293210" y="1763540"/>
            <a:ext cx="1474662" cy="87405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recto 1943">
            <a:extLst>
              <a:ext uri="{FF2B5EF4-FFF2-40B4-BE49-F238E27FC236}">
                <a16:creationId xmlns:a16="http://schemas.microsoft.com/office/drawing/2014/main" id="{DBD604D9-E5FC-FA90-7FAE-83C6CCEDDB77}"/>
              </a:ext>
            </a:extLst>
          </p:cNvPr>
          <p:cNvCxnSpPr>
            <a:cxnSpLocks/>
            <a:endCxn id="2045" idx="6"/>
          </p:cNvCxnSpPr>
          <p:nvPr/>
        </p:nvCxnSpPr>
        <p:spPr>
          <a:xfrm>
            <a:off x="2974161" y="1763540"/>
            <a:ext cx="1967050" cy="8101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ector recto 1944">
            <a:extLst>
              <a:ext uri="{FF2B5EF4-FFF2-40B4-BE49-F238E27FC236}">
                <a16:creationId xmlns:a16="http://schemas.microsoft.com/office/drawing/2014/main" id="{6432AD7B-4EF6-89D3-B8C2-0626ED39F704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1448449" y="1774696"/>
            <a:ext cx="2201986" cy="8637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A3AC8770-3F29-ED32-22D2-F9F5FC1B1CDB}"/>
              </a:ext>
            </a:extLst>
          </p:cNvPr>
          <p:cNvCxnSpPr>
            <a:cxnSpLocks/>
          </p:cNvCxnSpPr>
          <p:nvPr/>
        </p:nvCxnSpPr>
        <p:spPr>
          <a:xfrm flipH="1">
            <a:off x="1007564" y="1788364"/>
            <a:ext cx="2285646" cy="6416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C545D71F-385C-028C-8714-C92D165BE6F5}"/>
              </a:ext>
            </a:extLst>
          </p:cNvPr>
          <p:cNvCxnSpPr>
            <a:cxnSpLocks/>
          </p:cNvCxnSpPr>
          <p:nvPr/>
        </p:nvCxnSpPr>
        <p:spPr>
          <a:xfrm flipH="1">
            <a:off x="2410681" y="1741725"/>
            <a:ext cx="2008540" cy="7362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545A84F-674A-531A-6958-2C6F5B6D0735}"/>
              </a:ext>
            </a:extLst>
          </p:cNvPr>
          <p:cNvCxnSpPr>
            <a:cxnSpLocks/>
          </p:cNvCxnSpPr>
          <p:nvPr/>
        </p:nvCxnSpPr>
        <p:spPr>
          <a:xfrm flipH="1">
            <a:off x="3010766" y="1741725"/>
            <a:ext cx="1442412" cy="70427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12481A8D-5BF7-6D65-0F52-9892F1D464E1}"/>
              </a:ext>
            </a:extLst>
          </p:cNvPr>
          <p:cNvCxnSpPr>
            <a:cxnSpLocks/>
          </p:cNvCxnSpPr>
          <p:nvPr/>
        </p:nvCxnSpPr>
        <p:spPr>
          <a:xfrm flipH="1">
            <a:off x="3465615" y="1751033"/>
            <a:ext cx="959811" cy="8350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recto 1949">
            <a:extLst>
              <a:ext uri="{FF2B5EF4-FFF2-40B4-BE49-F238E27FC236}">
                <a16:creationId xmlns:a16="http://schemas.microsoft.com/office/drawing/2014/main" id="{1B465435-73F9-1A90-5CAC-76717F3A0682}"/>
              </a:ext>
            </a:extLst>
          </p:cNvPr>
          <p:cNvCxnSpPr>
            <a:cxnSpLocks/>
          </p:cNvCxnSpPr>
          <p:nvPr/>
        </p:nvCxnSpPr>
        <p:spPr>
          <a:xfrm flipH="1">
            <a:off x="4046523" y="1751033"/>
            <a:ext cx="361525" cy="8518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ector recto 1950">
            <a:extLst>
              <a:ext uri="{FF2B5EF4-FFF2-40B4-BE49-F238E27FC236}">
                <a16:creationId xmlns:a16="http://schemas.microsoft.com/office/drawing/2014/main" id="{BCD41090-2BB6-CB15-7CBE-575A9F010FC4}"/>
              </a:ext>
            </a:extLst>
          </p:cNvPr>
          <p:cNvCxnSpPr>
            <a:cxnSpLocks/>
            <a:endCxn id="2043" idx="5"/>
          </p:cNvCxnSpPr>
          <p:nvPr/>
        </p:nvCxnSpPr>
        <p:spPr>
          <a:xfrm>
            <a:off x="4061763" y="1751033"/>
            <a:ext cx="347658" cy="8874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ector recto 1951">
            <a:extLst>
              <a:ext uri="{FF2B5EF4-FFF2-40B4-BE49-F238E27FC236}">
                <a16:creationId xmlns:a16="http://schemas.microsoft.com/office/drawing/2014/main" id="{D15FF2A4-3308-A014-BC56-011E71B1251F}"/>
              </a:ext>
            </a:extLst>
          </p:cNvPr>
          <p:cNvCxnSpPr>
            <a:cxnSpLocks/>
            <a:endCxn id="2045" idx="5"/>
          </p:cNvCxnSpPr>
          <p:nvPr/>
        </p:nvCxnSpPr>
        <p:spPr>
          <a:xfrm>
            <a:off x="4076124" y="1751033"/>
            <a:ext cx="838266" cy="8874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Conector recto 1952">
            <a:extLst>
              <a:ext uri="{FF2B5EF4-FFF2-40B4-BE49-F238E27FC236}">
                <a16:creationId xmlns:a16="http://schemas.microsoft.com/office/drawing/2014/main" id="{193E4FAC-5F55-54BF-B8CA-BF05D0E7B89E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1448449" y="1792747"/>
            <a:ext cx="2934236" cy="8457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95E53AEC-5D23-6BE3-504D-2F7445DF6F38}"/>
              </a:ext>
            </a:extLst>
          </p:cNvPr>
          <p:cNvCxnSpPr>
            <a:cxnSpLocks/>
            <a:endCxn id="2040" idx="1"/>
          </p:cNvCxnSpPr>
          <p:nvPr/>
        </p:nvCxnSpPr>
        <p:spPr>
          <a:xfrm flipH="1">
            <a:off x="943480" y="1774696"/>
            <a:ext cx="3443401" cy="7342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Conector recto 1992">
            <a:extLst>
              <a:ext uri="{FF2B5EF4-FFF2-40B4-BE49-F238E27FC236}">
                <a16:creationId xmlns:a16="http://schemas.microsoft.com/office/drawing/2014/main" id="{C8AD45A6-B33F-4018-B4B8-23AB9DCD739E}"/>
              </a:ext>
            </a:extLst>
          </p:cNvPr>
          <p:cNvCxnSpPr>
            <a:cxnSpLocks/>
            <a:endCxn id="2047" idx="0"/>
          </p:cNvCxnSpPr>
          <p:nvPr/>
        </p:nvCxnSpPr>
        <p:spPr>
          <a:xfrm>
            <a:off x="1423098" y="1783635"/>
            <a:ext cx="1493930" cy="64640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recto 1993">
            <a:extLst>
              <a:ext uri="{FF2B5EF4-FFF2-40B4-BE49-F238E27FC236}">
                <a16:creationId xmlns:a16="http://schemas.microsoft.com/office/drawing/2014/main" id="{6980B13C-06E8-A441-BC17-48AFAE155B53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2381871" cy="74580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Conector recto 1994">
            <a:extLst>
              <a:ext uri="{FF2B5EF4-FFF2-40B4-BE49-F238E27FC236}">
                <a16:creationId xmlns:a16="http://schemas.microsoft.com/office/drawing/2014/main" id="{8BCD7C99-3E11-672E-0FA4-A9C948811D26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957811" cy="7316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Conector recto 1995">
            <a:extLst>
              <a:ext uri="{FF2B5EF4-FFF2-40B4-BE49-F238E27FC236}">
                <a16:creationId xmlns:a16="http://schemas.microsoft.com/office/drawing/2014/main" id="{C31B7CDC-5136-276F-A36C-AF92ACC92550}"/>
              </a:ext>
            </a:extLst>
          </p:cNvPr>
          <p:cNvCxnSpPr>
            <a:cxnSpLocks/>
          </p:cNvCxnSpPr>
          <p:nvPr/>
        </p:nvCxnSpPr>
        <p:spPr>
          <a:xfrm>
            <a:off x="1438509" y="1778851"/>
            <a:ext cx="369714" cy="67263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0264B3F7-80C8-4A47-236F-5DEF92C13589}"/>
              </a:ext>
            </a:extLst>
          </p:cNvPr>
          <p:cNvCxnSpPr>
            <a:cxnSpLocks/>
          </p:cNvCxnSpPr>
          <p:nvPr/>
        </p:nvCxnSpPr>
        <p:spPr>
          <a:xfrm flipH="1">
            <a:off x="1007564" y="1736353"/>
            <a:ext cx="454765" cy="69369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87B786B9-F695-B4B9-4871-CF253BE98AB7}"/>
              </a:ext>
            </a:extLst>
          </p:cNvPr>
          <p:cNvCxnSpPr>
            <a:cxnSpLocks/>
          </p:cNvCxnSpPr>
          <p:nvPr/>
        </p:nvCxnSpPr>
        <p:spPr>
          <a:xfrm flipH="1">
            <a:off x="1184291" y="1797545"/>
            <a:ext cx="228669" cy="6413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F376C4CD-89E1-A163-7B72-084807B6C635}"/>
              </a:ext>
            </a:extLst>
          </p:cNvPr>
          <p:cNvCxnSpPr>
            <a:cxnSpLocks/>
            <a:endCxn id="2047" idx="3"/>
          </p:cNvCxnSpPr>
          <p:nvPr/>
        </p:nvCxnSpPr>
        <p:spPr>
          <a:xfrm>
            <a:off x="1462328" y="1762349"/>
            <a:ext cx="3054840" cy="79850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FF29E3E1-2730-F655-C9C1-F2E6F9DD6255}"/>
              </a:ext>
            </a:extLst>
          </p:cNvPr>
          <p:cNvCxnSpPr>
            <a:cxnSpLocks/>
            <a:endCxn id="2045" idx="0"/>
          </p:cNvCxnSpPr>
          <p:nvPr/>
        </p:nvCxnSpPr>
        <p:spPr>
          <a:xfrm>
            <a:off x="1438509" y="1792747"/>
            <a:ext cx="3411132" cy="6894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Conector recto 2000">
            <a:extLst>
              <a:ext uri="{FF2B5EF4-FFF2-40B4-BE49-F238E27FC236}">
                <a16:creationId xmlns:a16="http://schemas.microsoft.com/office/drawing/2014/main" id="{A40660FB-1231-D690-63AD-1EEC557C0D02}"/>
              </a:ext>
            </a:extLst>
          </p:cNvPr>
          <p:cNvCxnSpPr>
            <a:cxnSpLocks/>
          </p:cNvCxnSpPr>
          <p:nvPr/>
        </p:nvCxnSpPr>
        <p:spPr>
          <a:xfrm flipH="1">
            <a:off x="1330732" y="821373"/>
            <a:ext cx="1583903" cy="7951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2" name="Conector recto 2001">
            <a:extLst>
              <a:ext uri="{FF2B5EF4-FFF2-40B4-BE49-F238E27FC236}">
                <a16:creationId xmlns:a16="http://schemas.microsoft.com/office/drawing/2014/main" id="{FC84D0F7-F0C0-CAB9-6FF7-A074038499EA}"/>
              </a:ext>
            </a:extLst>
          </p:cNvPr>
          <p:cNvCxnSpPr>
            <a:cxnSpLocks/>
            <a:endCxn id="2034" idx="3"/>
          </p:cNvCxnSpPr>
          <p:nvPr/>
        </p:nvCxnSpPr>
        <p:spPr>
          <a:xfrm flipH="1">
            <a:off x="1879679" y="822686"/>
            <a:ext cx="1034956" cy="8800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3" name="Conector recto 2002">
            <a:extLst>
              <a:ext uri="{FF2B5EF4-FFF2-40B4-BE49-F238E27FC236}">
                <a16:creationId xmlns:a16="http://schemas.microsoft.com/office/drawing/2014/main" id="{AFA66D5F-EA13-BF45-E7BB-7656AF58D73E}"/>
              </a:ext>
            </a:extLst>
          </p:cNvPr>
          <p:cNvCxnSpPr>
            <a:cxnSpLocks/>
          </p:cNvCxnSpPr>
          <p:nvPr/>
        </p:nvCxnSpPr>
        <p:spPr>
          <a:xfrm flipH="1">
            <a:off x="2494269" y="816298"/>
            <a:ext cx="426012" cy="8217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recto 2003">
            <a:extLst>
              <a:ext uri="{FF2B5EF4-FFF2-40B4-BE49-F238E27FC236}">
                <a16:creationId xmlns:a16="http://schemas.microsoft.com/office/drawing/2014/main" id="{FED1E9B7-A395-7CBC-1E6E-9B77EF18982F}"/>
              </a:ext>
            </a:extLst>
          </p:cNvPr>
          <p:cNvCxnSpPr>
            <a:cxnSpLocks/>
          </p:cNvCxnSpPr>
          <p:nvPr/>
        </p:nvCxnSpPr>
        <p:spPr>
          <a:xfrm>
            <a:off x="2920281" y="814780"/>
            <a:ext cx="379137" cy="7782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5" name="Conector recto 2004">
            <a:extLst>
              <a:ext uri="{FF2B5EF4-FFF2-40B4-BE49-F238E27FC236}">
                <a16:creationId xmlns:a16="http://schemas.microsoft.com/office/drawing/2014/main" id="{7B63EB66-2CE4-1553-6A5A-E3AE5A978797}"/>
              </a:ext>
            </a:extLst>
          </p:cNvPr>
          <p:cNvCxnSpPr>
            <a:cxnSpLocks/>
            <a:endCxn id="2035" idx="5"/>
          </p:cNvCxnSpPr>
          <p:nvPr/>
        </p:nvCxnSpPr>
        <p:spPr>
          <a:xfrm>
            <a:off x="2920281" y="831773"/>
            <a:ext cx="1037193" cy="8709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98A80EDA-323F-CD46-DB94-86C93C503FE6}"/>
              </a:ext>
            </a:extLst>
          </p:cNvPr>
          <p:cNvCxnSpPr>
            <a:cxnSpLocks/>
          </p:cNvCxnSpPr>
          <p:nvPr/>
        </p:nvCxnSpPr>
        <p:spPr>
          <a:xfrm>
            <a:off x="2912128" y="820411"/>
            <a:ext cx="1615650" cy="7819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A3385950-0A8D-DD1F-D1B8-A8C5C19A795E}"/>
              </a:ext>
            </a:extLst>
          </p:cNvPr>
          <p:cNvCxnSpPr>
            <a:cxnSpLocks/>
          </p:cNvCxnSpPr>
          <p:nvPr/>
        </p:nvCxnSpPr>
        <p:spPr>
          <a:xfrm flipH="1">
            <a:off x="1309591" y="839105"/>
            <a:ext cx="2499661" cy="7710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60735ED0-31A7-C016-9171-8E54694060E9}"/>
              </a:ext>
            </a:extLst>
          </p:cNvPr>
          <p:cNvCxnSpPr>
            <a:cxnSpLocks/>
            <a:endCxn id="2034" idx="2"/>
          </p:cNvCxnSpPr>
          <p:nvPr/>
        </p:nvCxnSpPr>
        <p:spPr>
          <a:xfrm flipH="1">
            <a:off x="1852859" y="839105"/>
            <a:ext cx="1990350" cy="7989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C3F6B541-06D7-56A8-C6E5-C7CA393AAD1B}"/>
              </a:ext>
            </a:extLst>
          </p:cNvPr>
          <p:cNvCxnSpPr>
            <a:cxnSpLocks/>
          </p:cNvCxnSpPr>
          <p:nvPr/>
        </p:nvCxnSpPr>
        <p:spPr>
          <a:xfrm flipH="1">
            <a:off x="2540966" y="863870"/>
            <a:ext cx="1149937" cy="7902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recto 2009">
            <a:extLst>
              <a:ext uri="{FF2B5EF4-FFF2-40B4-BE49-F238E27FC236}">
                <a16:creationId xmlns:a16="http://schemas.microsoft.com/office/drawing/2014/main" id="{51DC1349-9C22-06A7-2E8F-54E8A2EFDB55}"/>
              </a:ext>
            </a:extLst>
          </p:cNvPr>
          <p:cNvCxnSpPr>
            <a:cxnSpLocks/>
          </p:cNvCxnSpPr>
          <p:nvPr/>
        </p:nvCxnSpPr>
        <p:spPr>
          <a:xfrm flipH="1">
            <a:off x="3307571" y="858594"/>
            <a:ext cx="384548" cy="757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1" name="Conector recto 2010">
            <a:extLst>
              <a:ext uri="{FF2B5EF4-FFF2-40B4-BE49-F238E27FC236}">
                <a16:creationId xmlns:a16="http://schemas.microsoft.com/office/drawing/2014/main" id="{2E6538F9-8605-BEB3-CA1B-2D6A98F55615}"/>
              </a:ext>
            </a:extLst>
          </p:cNvPr>
          <p:cNvCxnSpPr>
            <a:cxnSpLocks/>
            <a:endCxn id="2035" idx="4"/>
          </p:cNvCxnSpPr>
          <p:nvPr/>
        </p:nvCxnSpPr>
        <p:spPr>
          <a:xfrm>
            <a:off x="3711757" y="858594"/>
            <a:ext cx="180968" cy="8709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Conector recto 2011">
            <a:extLst>
              <a:ext uri="{FF2B5EF4-FFF2-40B4-BE49-F238E27FC236}">
                <a16:creationId xmlns:a16="http://schemas.microsoft.com/office/drawing/2014/main" id="{098E7FF2-4781-58B5-893C-433CD480D110}"/>
              </a:ext>
            </a:extLst>
          </p:cNvPr>
          <p:cNvCxnSpPr>
            <a:cxnSpLocks/>
            <a:endCxn id="2037" idx="5"/>
          </p:cNvCxnSpPr>
          <p:nvPr/>
        </p:nvCxnSpPr>
        <p:spPr>
          <a:xfrm>
            <a:off x="3712973" y="863871"/>
            <a:ext cx="749469" cy="8388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Conector recto 2012">
            <a:extLst>
              <a:ext uri="{FF2B5EF4-FFF2-40B4-BE49-F238E27FC236}">
                <a16:creationId xmlns:a16="http://schemas.microsoft.com/office/drawing/2014/main" id="{49012842-B150-7D1D-5CFD-8DE455264DEE}"/>
              </a:ext>
            </a:extLst>
          </p:cNvPr>
          <p:cNvCxnSpPr>
            <a:cxnSpLocks/>
            <a:endCxn id="2035" idx="1"/>
          </p:cNvCxnSpPr>
          <p:nvPr/>
        </p:nvCxnSpPr>
        <p:spPr>
          <a:xfrm>
            <a:off x="2030247" y="868655"/>
            <a:ext cx="1797728" cy="7046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971C657D-D665-21E0-D284-E9FAFBC9B4D0}"/>
              </a:ext>
            </a:extLst>
          </p:cNvPr>
          <p:cNvCxnSpPr>
            <a:cxnSpLocks/>
          </p:cNvCxnSpPr>
          <p:nvPr/>
        </p:nvCxnSpPr>
        <p:spPr>
          <a:xfrm>
            <a:off x="2045659" y="863871"/>
            <a:ext cx="2502973" cy="7093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9739E21E-8971-8570-7CB0-6524EC543955}"/>
              </a:ext>
            </a:extLst>
          </p:cNvPr>
          <p:cNvCxnSpPr>
            <a:cxnSpLocks/>
          </p:cNvCxnSpPr>
          <p:nvPr/>
        </p:nvCxnSpPr>
        <p:spPr>
          <a:xfrm>
            <a:off x="2162585" y="858593"/>
            <a:ext cx="970854" cy="7579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1742E990-8551-AE7C-6291-23BA8235FAF3}"/>
              </a:ext>
            </a:extLst>
          </p:cNvPr>
          <p:cNvCxnSpPr>
            <a:cxnSpLocks/>
          </p:cNvCxnSpPr>
          <p:nvPr/>
        </p:nvCxnSpPr>
        <p:spPr>
          <a:xfrm>
            <a:off x="2121816" y="863870"/>
            <a:ext cx="258235" cy="7093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recto 2016">
            <a:extLst>
              <a:ext uri="{FF2B5EF4-FFF2-40B4-BE49-F238E27FC236}">
                <a16:creationId xmlns:a16="http://schemas.microsoft.com/office/drawing/2014/main" id="{7E1BCCDA-D05E-68ED-A340-86A941850DAB}"/>
              </a:ext>
            </a:extLst>
          </p:cNvPr>
          <p:cNvCxnSpPr>
            <a:cxnSpLocks/>
          </p:cNvCxnSpPr>
          <p:nvPr/>
        </p:nvCxnSpPr>
        <p:spPr>
          <a:xfrm flipH="1">
            <a:off x="1492057" y="863871"/>
            <a:ext cx="670528" cy="6329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ector recto 2017">
            <a:extLst>
              <a:ext uri="{FF2B5EF4-FFF2-40B4-BE49-F238E27FC236}">
                <a16:creationId xmlns:a16="http://schemas.microsoft.com/office/drawing/2014/main" id="{A6325AA9-1944-5AF2-4736-977321F569E3}"/>
              </a:ext>
            </a:extLst>
          </p:cNvPr>
          <p:cNvCxnSpPr>
            <a:cxnSpLocks/>
          </p:cNvCxnSpPr>
          <p:nvPr/>
        </p:nvCxnSpPr>
        <p:spPr>
          <a:xfrm flipH="1">
            <a:off x="1944428" y="858594"/>
            <a:ext cx="218157" cy="6382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9" name="Rectángulo: esquinas redondeadas 2018">
            <a:extLst>
              <a:ext uri="{FF2B5EF4-FFF2-40B4-BE49-F238E27FC236}">
                <a16:creationId xmlns:a16="http://schemas.microsoft.com/office/drawing/2014/main" id="{80E13314-5348-CF4E-2AC6-AB8687A8237F}"/>
              </a:ext>
            </a:extLst>
          </p:cNvPr>
          <p:cNvSpPr/>
          <p:nvPr/>
        </p:nvSpPr>
        <p:spPr>
          <a:xfrm>
            <a:off x="1909050" y="502799"/>
            <a:ext cx="2048424" cy="418809"/>
          </a:xfrm>
          <a:prstGeom prst="roundRect">
            <a:avLst/>
          </a:prstGeom>
          <a:solidFill>
            <a:srgbClr val="E7D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0" name="Rectángulo: esquinas redondeadas 2019">
            <a:extLst>
              <a:ext uri="{FF2B5EF4-FFF2-40B4-BE49-F238E27FC236}">
                <a16:creationId xmlns:a16="http://schemas.microsoft.com/office/drawing/2014/main" id="{C737DAB5-5BF9-2FD0-48C8-170CB004D065}"/>
              </a:ext>
            </a:extLst>
          </p:cNvPr>
          <p:cNvSpPr/>
          <p:nvPr/>
        </p:nvSpPr>
        <p:spPr>
          <a:xfrm>
            <a:off x="1214704" y="1433163"/>
            <a:ext cx="3406159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21" name="Rectángulo: esquinas redondeadas 2020">
            <a:extLst>
              <a:ext uri="{FF2B5EF4-FFF2-40B4-BE49-F238E27FC236}">
                <a16:creationId xmlns:a16="http://schemas.microsoft.com/office/drawing/2014/main" id="{570A7024-FEEC-2ADC-E665-72668C7095EA}"/>
              </a:ext>
            </a:extLst>
          </p:cNvPr>
          <p:cNvSpPr/>
          <p:nvPr/>
        </p:nvSpPr>
        <p:spPr>
          <a:xfrm>
            <a:off x="809560" y="2361819"/>
            <a:ext cx="4238690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22" name="Rectángulo: esquinas redondeadas 2021">
            <a:extLst>
              <a:ext uri="{FF2B5EF4-FFF2-40B4-BE49-F238E27FC236}">
                <a16:creationId xmlns:a16="http://schemas.microsoft.com/office/drawing/2014/main" id="{82CAC402-5D1E-E775-BF0D-E36814D6CD83}"/>
              </a:ext>
            </a:extLst>
          </p:cNvPr>
          <p:cNvSpPr/>
          <p:nvPr/>
        </p:nvSpPr>
        <p:spPr>
          <a:xfrm>
            <a:off x="1214703" y="3291528"/>
            <a:ext cx="3406159" cy="418809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3" name="Rectángulo: esquinas redondeadas 2022">
            <a:extLst>
              <a:ext uri="{FF2B5EF4-FFF2-40B4-BE49-F238E27FC236}">
                <a16:creationId xmlns:a16="http://schemas.microsoft.com/office/drawing/2014/main" id="{67CB4F5B-780D-4720-7223-8F2E0086C2A9}"/>
              </a:ext>
            </a:extLst>
          </p:cNvPr>
          <p:cNvSpPr/>
          <p:nvPr/>
        </p:nvSpPr>
        <p:spPr>
          <a:xfrm>
            <a:off x="2578902" y="4220711"/>
            <a:ext cx="677758" cy="418809"/>
          </a:xfrm>
          <a:prstGeom prst="roundRect">
            <a:avLst/>
          </a:prstGeom>
          <a:solidFill>
            <a:srgbClr val="D47E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4" name="Elipse 2023">
            <a:extLst>
              <a:ext uri="{FF2B5EF4-FFF2-40B4-BE49-F238E27FC236}">
                <a16:creationId xmlns:a16="http://schemas.microsoft.com/office/drawing/2014/main" id="{030395E7-AD88-C3C7-1B60-C5F311C0AB35}"/>
              </a:ext>
            </a:extLst>
          </p:cNvPr>
          <p:cNvSpPr/>
          <p:nvPr/>
        </p:nvSpPr>
        <p:spPr>
          <a:xfrm>
            <a:off x="2087423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5" name="Elipse 2024">
            <a:extLst>
              <a:ext uri="{FF2B5EF4-FFF2-40B4-BE49-F238E27FC236}">
                <a16:creationId xmlns:a16="http://schemas.microsoft.com/office/drawing/2014/main" id="{907886D8-1270-0ABF-673A-27813CF5A175}"/>
              </a:ext>
            </a:extLst>
          </p:cNvPr>
          <p:cNvSpPr/>
          <p:nvPr/>
        </p:nvSpPr>
        <p:spPr>
          <a:xfrm>
            <a:off x="2339908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6" name="Elipse 2025">
            <a:extLst>
              <a:ext uri="{FF2B5EF4-FFF2-40B4-BE49-F238E27FC236}">
                <a16:creationId xmlns:a16="http://schemas.microsoft.com/office/drawing/2014/main" id="{F3EBDF1C-17EC-0D0B-47D4-51CD13197E38}"/>
              </a:ext>
            </a:extLst>
          </p:cNvPr>
          <p:cNvSpPr/>
          <p:nvPr/>
        </p:nvSpPr>
        <p:spPr>
          <a:xfrm>
            <a:off x="2592392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15C9C917-5F7D-9BB8-6EA5-651A61F7AC38}"/>
              </a:ext>
            </a:extLst>
          </p:cNvPr>
          <p:cNvSpPr/>
          <p:nvPr/>
        </p:nvSpPr>
        <p:spPr>
          <a:xfrm>
            <a:off x="2840811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39C903B5-809C-044B-A591-A18D50E74236}"/>
              </a:ext>
            </a:extLst>
          </p:cNvPr>
          <p:cNvSpPr/>
          <p:nvPr/>
        </p:nvSpPr>
        <p:spPr>
          <a:xfrm>
            <a:off x="3093295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A094DE4C-17E0-916B-2574-9CDFC645877C}"/>
              </a:ext>
            </a:extLst>
          </p:cNvPr>
          <p:cNvSpPr/>
          <p:nvPr/>
        </p:nvSpPr>
        <p:spPr>
          <a:xfrm>
            <a:off x="3346023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BB982230-464D-404E-CD5F-C620E4CB6A9D}"/>
              </a:ext>
            </a:extLst>
          </p:cNvPr>
          <p:cNvSpPr/>
          <p:nvPr/>
        </p:nvSpPr>
        <p:spPr>
          <a:xfrm>
            <a:off x="3598507" y="620634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2" name="Elipse 2031">
            <a:extLst>
              <a:ext uri="{FF2B5EF4-FFF2-40B4-BE49-F238E27FC236}">
                <a16:creationId xmlns:a16="http://schemas.microsoft.com/office/drawing/2014/main" id="{661DA7E1-516B-89BC-4C2E-C7D7FEDBB956}"/>
              </a:ext>
            </a:extLst>
          </p:cNvPr>
          <p:cNvSpPr/>
          <p:nvPr/>
        </p:nvSpPr>
        <p:spPr>
          <a:xfrm>
            <a:off x="1347890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3" name="Elipse 2032">
            <a:extLst>
              <a:ext uri="{FF2B5EF4-FFF2-40B4-BE49-F238E27FC236}">
                <a16:creationId xmlns:a16="http://schemas.microsoft.com/office/drawing/2014/main" id="{474E3F64-77E1-A946-9CA3-EF78B75D2A5E}"/>
              </a:ext>
            </a:extLst>
          </p:cNvPr>
          <p:cNvSpPr/>
          <p:nvPr/>
        </p:nvSpPr>
        <p:spPr>
          <a:xfrm>
            <a:off x="1600375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4" name="Elipse 2033">
            <a:extLst>
              <a:ext uri="{FF2B5EF4-FFF2-40B4-BE49-F238E27FC236}">
                <a16:creationId xmlns:a16="http://schemas.microsoft.com/office/drawing/2014/main" id="{A9BDC273-56D0-81D5-6334-549B265EDE8B}"/>
              </a:ext>
            </a:extLst>
          </p:cNvPr>
          <p:cNvSpPr/>
          <p:nvPr/>
        </p:nvSpPr>
        <p:spPr>
          <a:xfrm>
            <a:off x="1852859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5" name="Elipse 2034">
            <a:extLst>
              <a:ext uri="{FF2B5EF4-FFF2-40B4-BE49-F238E27FC236}">
                <a16:creationId xmlns:a16="http://schemas.microsoft.com/office/drawing/2014/main" id="{F0D859F8-594C-205A-A10B-698F5AC04D0E}"/>
              </a:ext>
            </a:extLst>
          </p:cNvPr>
          <p:cNvSpPr/>
          <p:nvPr/>
        </p:nvSpPr>
        <p:spPr>
          <a:xfrm>
            <a:off x="3801156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6" name="Elipse 2035">
            <a:extLst>
              <a:ext uri="{FF2B5EF4-FFF2-40B4-BE49-F238E27FC236}">
                <a16:creationId xmlns:a16="http://schemas.microsoft.com/office/drawing/2014/main" id="{C9E78FF6-3815-0C91-B576-F099FF33E803}"/>
              </a:ext>
            </a:extLst>
          </p:cNvPr>
          <p:cNvSpPr/>
          <p:nvPr/>
        </p:nvSpPr>
        <p:spPr>
          <a:xfrm>
            <a:off x="4053640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7" name="Elipse 2036">
            <a:extLst>
              <a:ext uri="{FF2B5EF4-FFF2-40B4-BE49-F238E27FC236}">
                <a16:creationId xmlns:a16="http://schemas.microsoft.com/office/drawing/2014/main" id="{DB630EEB-58DF-259F-6567-1DCB9799436F}"/>
              </a:ext>
            </a:extLst>
          </p:cNvPr>
          <p:cNvSpPr/>
          <p:nvPr/>
        </p:nvSpPr>
        <p:spPr>
          <a:xfrm>
            <a:off x="4306124" y="1546448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8" name="CuadroTexto 2037">
            <a:extLst>
              <a:ext uri="{FF2B5EF4-FFF2-40B4-BE49-F238E27FC236}">
                <a16:creationId xmlns:a16="http://schemas.microsoft.com/office/drawing/2014/main" id="{C2FEE4AD-E5BC-6983-96CA-4DAD23FDBF4C}"/>
              </a:ext>
            </a:extLst>
          </p:cNvPr>
          <p:cNvSpPr txBox="1"/>
          <p:nvPr/>
        </p:nvSpPr>
        <p:spPr>
          <a:xfrm>
            <a:off x="2079616" y="1531690"/>
            <a:ext cx="167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039" name="CuadroTexto 2038">
            <a:extLst>
              <a:ext uri="{FF2B5EF4-FFF2-40B4-BE49-F238E27FC236}">
                <a16:creationId xmlns:a16="http://schemas.microsoft.com/office/drawing/2014/main" id="{D073A922-F726-C3EC-DAC3-0159E5458D46}"/>
              </a:ext>
            </a:extLst>
          </p:cNvPr>
          <p:cNvSpPr txBox="1"/>
          <p:nvPr/>
        </p:nvSpPr>
        <p:spPr>
          <a:xfrm>
            <a:off x="2082694" y="1498716"/>
            <a:ext cx="1675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</a:p>
        </p:txBody>
      </p:sp>
      <p:sp>
        <p:nvSpPr>
          <p:cNvPr id="2040" name="Elipse 2039">
            <a:extLst>
              <a:ext uri="{FF2B5EF4-FFF2-40B4-BE49-F238E27FC236}">
                <a16:creationId xmlns:a16="http://schemas.microsoft.com/office/drawing/2014/main" id="{21E9B4A1-0DDB-614E-EF72-DCE7A3705523}"/>
              </a:ext>
            </a:extLst>
          </p:cNvPr>
          <p:cNvSpPr/>
          <p:nvPr/>
        </p:nvSpPr>
        <p:spPr>
          <a:xfrm>
            <a:off x="916660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1" name="Elipse 2040">
            <a:extLst>
              <a:ext uri="{FF2B5EF4-FFF2-40B4-BE49-F238E27FC236}">
                <a16:creationId xmlns:a16="http://schemas.microsoft.com/office/drawing/2014/main" id="{757A6EF9-1160-CEB8-584C-03C4AC3AC1BC}"/>
              </a:ext>
            </a:extLst>
          </p:cNvPr>
          <p:cNvSpPr/>
          <p:nvPr/>
        </p:nvSpPr>
        <p:spPr>
          <a:xfrm>
            <a:off x="1169144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2" name="Elipse 2041">
            <a:extLst>
              <a:ext uri="{FF2B5EF4-FFF2-40B4-BE49-F238E27FC236}">
                <a16:creationId xmlns:a16="http://schemas.microsoft.com/office/drawing/2014/main" id="{FAF6F4EA-9DEA-5579-5A61-64247E8D9D75}"/>
              </a:ext>
            </a:extLst>
          </p:cNvPr>
          <p:cNvSpPr/>
          <p:nvPr/>
        </p:nvSpPr>
        <p:spPr>
          <a:xfrm>
            <a:off x="1421629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3" name="Elipse 2042">
            <a:extLst>
              <a:ext uri="{FF2B5EF4-FFF2-40B4-BE49-F238E27FC236}">
                <a16:creationId xmlns:a16="http://schemas.microsoft.com/office/drawing/2014/main" id="{C0060B5F-4BC0-5B61-FC41-DCD476FA4E17}"/>
              </a:ext>
            </a:extLst>
          </p:cNvPr>
          <p:cNvSpPr/>
          <p:nvPr/>
        </p:nvSpPr>
        <p:spPr>
          <a:xfrm>
            <a:off x="4253104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4" name="Elipse 2043">
            <a:extLst>
              <a:ext uri="{FF2B5EF4-FFF2-40B4-BE49-F238E27FC236}">
                <a16:creationId xmlns:a16="http://schemas.microsoft.com/office/drawing/2014/main" id="{E2CC96C6-CC02-1BA9-7F5E-EB3E3AB2C597}"/>
              </a:ext>
            </a:extLst>
          </p:cNvPr>
          <p:cNvSpPr/>
          <p:nvPr/>
        </p:nvSpPr>
        <p:spPr>
          <a:xfrm>
            <a:off x="4505588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00A5C09C-62BF-AD55-92EA-357EE4F45666}"/>
              </a:ext>
            </a:extLst>
          </p:cNvPr>
          <p:cNvSpPr/>
          <p:nvPr/>
        </p:nvSpPr>
        <p:spPr>
          <a:xfrm>
            <a:off x="4758072" y="2482160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6" name="CuadroTexto 2045">
            <a:extLst>
              <a:ext uri="{FF2B5EF4-FFF2-40B4-BE49-F238E27FC236}">
                <a16:creationId xmlns:a16="http://schemas.microsoft.com/office/drawing/2014/main" id="{B50C2B63-183A-EC80-760C-B9682F27195E}"/>
              </a:ext>
            </a:extLst>
          </p:cNvPr>
          <p:cNvSpPr txBox="1"/>
          <p:nvPr/>
        </p:nvSpPr>
        <p:spPr>
          <a:xfrm>
            <a:off x="1326414" y="2463018"/>
            <a:ext cx="320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 . . . . . . . . . . . . . . . .</a:t>
            </a:r>
          </a:p>
        </p:txBody>
      </p:sp>
      <p:sp>
        <p:nvSpPr>
          <p:cNvPr id="2047" name="CuadroTexto 2046">
            <a:extLst>
              <a:ext uri="{FF2B5EF4-FFF2-40B4-BE49-F238E27FC236}">
                <a16:creationId xmlns:a16="http://schemas.microsoft.com/office/drawing/2014/main" id="{3CF0E3A1-451C-EDB9-674F-BE738A4ED73E}"/>
              </a:ext>
            </a:extLst>
          </p:cNvPr>
          <p:cNvSpPr txBox="1"/>
          <p:nvPr/>
        </p:nvSpPr>
        <p:spPr>
          <a:xfrm>
            <a:off x="1316888" y="2430044"/>
            <a:ext cx="32002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256</a:t>
            </a:r>
          </a:p>
        </p:txBody>
      </p:sp>
      <p:sp>
        <p:nvSpPr>
          <p:cNvPr id="2112" name="Elipse 2111">
            <a:extLst>
              <a:ext uri="{FF2B5EF4-FFF2-40B4-BE49-F238E27FC236}">
                <a16:creationId xmlns:a16="http://schemas.microsoft.com/office/drawing/2014/main" id="{39395809-15A7-9AC2-59D8-6EBC1FB2EAA0}"/>
              </a:ext>
            </a:extLst>
          </p:cNvPr>
          <p:cNvSpPr/>
          <p:nvPr/>
        </p:nvSpPr>
        <p:spPr>
          <a:xfrm>
            <a:off x="1347660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3" name="Elipse 2112">
            <a:extLst>
              <a:ext uri="{FF2B5EF4-FFF2-40B4-BE49-F238E27FC236}">
                <a16:creationId xmlns:a16="http://schemas.microsoft.com/office/drawing/2014/main" id="{6E110662-6AB9-B963-F32E-A6016472BD79}"/>
              </a:ext>
            </a:extLst>
          </p:cNvPr>
          <p:cNvSpPr/>
          <p:nvPr/>
        </p:nvSpPr>
        <p:spPr>
          <a:xfrm>
            <a:off x="1600145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ADE39F47-1069-0867-5057-E68919E5C903}"/>
              </a:ext>
            </a:extLst>
          </p:cNvPr>
          <p:cNvSpPr/>
          <p:nvPr/>
        </p:nvSpPr>
        <p:spPr>
          <a:xfrm>
            <a:off x="1852629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59D6CFB4-CA1C-C4E9-11BD-3C2C77AE0C0D}"/>
              </a:ext>
            </a:extLst>
          </p:cNvPr>
          <p:cNvSpPr/>
          <p:nvPr/>
        </p:nvSpPr>
        <p:spPr>
          <a:xfrm>
            <a:off x="3800926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0FBDCCDA-EB80-56CF-0596-83D70A200DB3}"/>
              </a:ext>
            </a:extLst>
          </p:cNvPr>
          <p:cNvSpPr/>
          <p:nvPr/>
        </p:nvSpPr>
        <p:spPr>
          <a:xfrm>
            <a:off x="4053410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7" name="Elipse 2116">
            <a:extLst>
              <a:ext uri="{FF2B5EF4-FFF2-40B4-BE49-F238E27FC236}">
                <a16:creationId xmlns:a16="http://schemas.microsoft.com/office/drawing/2014/main" id="{9A0CE012-A5BC-3085-F126-1997515B9247}"/>
              </a:ext>
            </a:extLst>
          </p:cNvPr>
          <p:cNvSpPr/>
          <p:nvPr/>
        </p:nvSpPr>
        <p:spPr>
          <a:xfrm>
            <a:off x="4305894" y="3408139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8" name="CuadroTexto 2117">
            <a:extLst>
              <a:ext uri="{FF2B5EF4-FFF2-40B4-BE49-F238E27FC236}">
                <a16:creationId xmlns:a16="http://schemas.microsoft.com/office/drawing/2014/main" id="{46B85846-D272-EC88-083D-3813FD916709}"/>
              </a:ext>
            </a:extLst>
          </p:cNvPr>
          <p:cNvSpPr txBox="1"/>
          <p:nvPr/>
        </p:nvSpPr>
        <p:spPr>
          <a:xfrm>
            <a:off x="2079386" y="3393380"/>
            <a:ext cx="16751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119" name="CuadroTexto 2118">
            <a:extLst>
              <a:ext uri="{FF2B5EF4-FFF2-40B4-BE49-F238E27FC236}">
                <a16:creationId xmlns:a16="http://schemas.microsoft.com/office/drawing/2014/main" id="{9D9C4412-4EAE-4010-A947-C01D15BC4785}"/>
              </a:ext>
            </a:extLst>
          </p:cNvPr>
          <p:cNvSpPr txBox="1"/>
          <p:nvPr/>
        </p:nvSpPr>
        <p:spPr>
          <a:xfrm>
            <a:off x="2082464" y="3360406"/>
            <a:ext cx="167517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</a:p>
        </p:txBody>
      </p:sp>
      <p:sp>
        <p:nvSpPr>
          <p:cNvPr id="2120" name="Elipse 2119">
            <a:extLst>
              <a:ext uri="{FF2B5EF4-FFF2-40B4-BE49-F238E27FC236}">
                <a16:creationId xmlns:a16="http://schemas.microsoft.com/office/drawing/2014/main" id="{9E3588E9-E48C-3F21-A27F-03465F581E0B}"/>
              </a:ext>
            </a:extLst>
          </p:cNvPr>
          <p:cNvSpPr/>
          <p:nvPr/>
        </p:nvSpPr>
        <p:spPr>
          <a:xfrm>
            <a:off x="2841394" y="4342455"/>
            <a:ext cx="183138" cy="18313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1" name="CuadroTexto 2120">
            <a:extLst>
              <a:ext uri="{FF2B5EF4-FFF2-40B4-BE49-F238E27FC236}">
                <a16:creationId xmlns:a16="http://schemas.microsoft.com/office/drawing/2014/main" id="{C2B90AB0-D54C-ED36-2CF2-E92708DAAE7E}"/>
              </a:ext>
            </a:extLst>
          </p:cNvPr>
          <p:cNvSpPr txBox="1"/>
          <p:nvPr/>
        </p:nvSpPr>
        <p:spPr>
          <a:xfrm>
            <a:off x="5514775" y="1412878"/>
            <a:ext cx="31265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Red neuronal utilizando   atributos distintos.</a:t>
            </a:r>
          </a:p>
          <a:p>
            <a:endParaRPr lang="es-MX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3</a:t>
            </a:r>
            <a:r>
              <a:rPr lang="es-MX" dirty="0">
                <a:latin typeface="Poppins" panose="00000500000000000000" pitchFamily="2" charset="0"/>
                <a:cs typeface="Poppins" panose="00000500000000000000" pitchFamily="2" charset="0"/>
              </a:rPr>
              <a:t> capas ocultas, completamente conectadas.</a:t>
            </a:r>
          </a:p>
        </p:txBody>
      </p:sp>
      <p:sp>
        <p:nvSpPr>
          <p:cNvPr id="2123" name="CuadroTexto 2122">
            <a:extLst>
              <a:ext uri="{FF2B5EF4-FFF2-40B4-BE49-F238E27FC236}">
                <a16:creationId xmlns:a16="http://schemas.microsoft.com/office/drawing/2014/main" id="{2937B356-A331-8D11-F31C-4343A4ADF253}"/>
              </a:ext>
            </a:extLst>
          </p:cNvPr>
          <p:cNvSpPr txBox="1"/>
          <p:nvPr/>
        </p:nvSpPr>
        <p:spPr>
          <a:xfrm>
            <a:off x="7952326" y="1412878"/>
            <a:ext cx="310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>
                <a:latin typeface="Poppins" panose="00000500000000000000" pitchFamily="2" charset="0"/>
                <a:cs typeface="Poppins" panose="00000500000000000000" pitchFamily="2" charset="0"/>
              </a:rPr>
              <a:t>7</a:t>
            </a:r>
            <a:endParaRPr lang="es-MX" dirty="0"/>
          </a:p>
        </p:txBody>
      </p:sp>
      <p:grpSp>
        <p:nvGrpSpPr>
          <p:cNvPr id="2127" name="Grupo 2126">
            <a:extLst>
              <a:ext uri="{FF2B5EF4-FFF2-40B4-BE49-F238E27FC236}">
                <a16:creationId xmlns:a16="http://schemas.microsoft.com/office/drawing/2014/main" id="{6781327C-A8B0-3C5A-33D8-B606562A5A69}"/>
              </a:ext>
            </a:extLst>
          </p:cNvPr>
          <p:cNvGrpSpPr/>
          <p:nvPr/>
        </p:nvGrpSpPr>
        <p:grpSpPr>
          <a:xfrm>
            <a:off x="5774988" y="3157297"/>
            <a:ext cx="2386266" cy="1193133"/>
            <a:chOff x="7959045" y="3997693"/>
            <a:chExt cx="2952926" cy="1476463"/>
          </a:xfrm>
        </p:grpSpPr>
        <p:sp>
          <p:nvSpPr>
            <p:cNvPr id="2131" name="Rectángulo 2130">
              <a:extLst>
                <a:ext uri="{FF2B5EF4-FFF2-40B4-BE49-F238E27FC236}">
                  <a16:creationId xmlns:a16="http://schemas.microsoft.com/office/drawing/2014/main" id="{3CD3EBAA-4A28-77EE-4FE7-9354D992330B}"/>
                </a:ext>
              </a:extLst>
            </p:cNvPr>
            <p:cNvSpPr/>
            <p:nvPr/>
          </p:nvSpPr>
          <p:spPr>
            <a:xfrm>
              <a:off x="7959045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32" name="Rectángulo 2131">
              <a:extLst>
                <a:ext uri="{FF2B5EF4-FFF2-40B4-BE49-F238E27FC236}">
                  <a16:creationId xmlns:a16="http://schemas.microsoft.com/office/drawing/2014/main" id="{4E7E8485-2EEA-B7E1-003A-059360E1C0B2}"/>
                </a:ext>
              </a:extLst>
            </p:cNvPr>
            <p:cNvSpPr/>
            <p:nvPr/>
          </p:nvSpPr>
          <p:spPr>
            <a:xfrm>
              <a:off x="9435508" y="3997693"/>
              <a:ext cx="1476463" cy="14764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133" name="CuadroTexto 2132">
            <a:extLst>
              <a:ext uri="{FF2B5EF4-FFF2-40B4-BE49-F238E27FC236}">
                <a16:creationId xmlns:a16="http://schemas.microsoft.com/office/drawing/2014/main" id="{BDF5A137-A434-0CC5-4AF1-DF64D07ECFF2}"/>
              </a:ext>
            </a:extLst>
          </p:cNvPr>
          <p:cNvSpPr txBox="1"/>
          <p:nvPr/>
        </p:nvSpPr>
        <p:spPr>
          <a:xfrm>
            <a:off x="5805247" y="3839192"/>
            <a:ext cx="1122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Precisión</a:t>
            </a:r>
            <a:endParaRPr lang="es-MX" sz="1000" dirty="0"/>
          </a:p>
        </p:txBody>
      </p:sp>
      <p:sp>
        <p:nvSpPr>
          <p:cNvPr id="2134" name="CuadroTexto 2133">
            <a:extLst>
              <a:ext uri="{FF2B5EF4-FFF2-40B4-BE49-F238E27FC236}">
                <a16:creationId xmlns:a16="http://schemas.microsoft.com/office/drawing/2014/main" id="{FA6116E7-9014-4985-BAC4-E7CC82614866}"/>
              </a:ext>
            </a:extLst>
          </p:cNvPr>
          <p:cNvSpPr txBox="1"/>
          <p:nvPr/>
        </p:nvSpPr>
        <p:spPr>
          <a:xfrm>
            <a:off x="6966803" y="3787242"/>
            <a:ext cx="1193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Precisión Balanceada</a:t>
            </a:r>
            <a:endParaRPr lang="es-MX" sz="900" dirty="0"/>
          </a:p>
        </p:txBody>
      </p:sp>
      <p:sp>
        <p:nvSpPr>
          <p:cNvPr id="2135" name="CuadroTexto 2134">
            <a:extLst>
              <a:ext uri="{FF2B5EF4-FFF2-40B4-BE49-F238E27FC236}">
                <a16:creationId xmlns:a16="http://schemas.microsoft.com/office/drawing/2014/main" id="{D5253EAB-141F-ADC6-2883-7C6498C16750}"/>
              </a:ext>
            </a:extLst>
          </p:cNvPr>
          <p:cNvSpPr txBox="1"/>
          <p:nvPr/>
        </p:nvSpPr>
        <p:spPr>
          <a:xfrm>
            <a:off x="5819692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/>
                </a:solidFill>
              </a:rPr>
              <a:t>97.51%</a:t>
            </a:r>
            <a:endParaRPr lang="es-MX" sz="1100" b="1" dirty="0">
              <a:solidFill>
                <a:schemeClr val="tx2"/>
              </a:solidFill>
            </a:endParaRPr>
          </a:p>
        </p:txBody>
      </p:sp>
      <p:sp>
        <p:nvSpPr>
          <p:cNvPr id="2136" name="CuadroTexto 2135">
            <a:extLst>
              <a:ext uri="{FF2B5EF4-FFF2-40B4-BE49-F238E27FC236}">
                <a16:creationId xmlns:a16="http://schemas.microsoft.com/office/drawing/2014/main" id="{2D6F3D64-9F06-9815-EBE4-11F899AB2BCB}"/>
              </a:ext>
            </a:extLst>
          </p:cNvPr>
          <p:cNvSpPr txBox="1"/>
          <p:nvPr/>
        </p:nvSpPr>
        <p:spPr>
          <a:xfrm>
            <a:off x="7005137" y="3396040"/>
            <a:ext cx="1116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tx2"/>
                </a:solidFill>
              </a:rPr>
              <a:t>85.3%</a:t>
            </a:r>
            <a:endParaRPr lang="es-MX" sz="1100" b="1" dirty="0">
              <a:solidFill>
                <a:schemeClr val="tx2"/>
              </a:solidFill>
            </a:endParaRP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C64B559C-8C48-05F6-554B-513294D23339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491754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25" name="Conector recto 1824">
            <a:extLst>
              <a:ext uri="{FF2B5EF4-FFF2-40B4-BE49-F238E27FC236}">
                <a16:creationId xmlns:a16="http://schemas.microsoft.com/office/drawing/2014/main" id="{62B88B96-DE2B-D127-CD01-2A14AC354F03}"/>
              </a:ext>
            </a:extLst>
          </p:cNvPr>
          <p:cNvCxnSpPr>
            <a:cxnSpLocks/>
          </p:cNvCxnSpPr>
          <p:nvPr/>
        </p:nvCxnSpPr>
        <p:spPr>
          <a:xfrm flipH="1" flipV="1">
            <a:off x="5814524" y="2975460"/>
            <a:ext cx="610805" cy="2958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6" name="Conector recto 1825">
            <a:extLst>
              <a:ext uri="{FF2B5EF4-FFF2-40B4-BE49-F238E27FC236}">
                <a16:creationId xmlns:a16="http://schemas.microsoft.com/office/drawing/2014/main" id="{F6D2D0BA-7090-C342-81D6-F1E05C158EEE}"/>
              </a:ext>
            </a:extLst>
          </p:cNvPr>
          <p:cNvCxnSpPr>
            <a:cxnSpLocks/>
          </p:cNvCxnSpPr>
          <p:nvPr/>
        </p:nvCxnSpPr>
        <p:spPr>
          <a:xfrm flipH="1" flipV="1">
            <a:off x="5946434" y="2983957"/>
            <a:ext cx="468656" cy="2810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7" name="Conector recto 1826">
            <a:extLst>
              <a:ext uri="{FF2B5EF4-FFF2-40B4-BE49-F238E27FC236}">
                <a16:creationId xmlns:a16="http://schemas.microsoft.com/office/drawing/2014/main" id="{BF784467-BA85-0378-952C-1C422DB4C258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6070134" y="2976944"/>
            <a:ext cx="353587" cy="2944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8" name="Conector recto 1827">
            <a:extLst>
              <a:ext uri="{FF2B5EF4-FFF2-40B4-BE49-F238E27FC236}">
                <a16:creationId xmlns:a16="http://schemas.microsoft.com/office/drawing/2014/main" id="{F7E6EE85-0441-30E4-4671-74922BDD7FD1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6201421" y="2980653"/>
            <a:ext cx="222300" cy="29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9" name="Conector recto 1828">
            <a:extLst>
              <a:ext uri="{FF2B5EF4-FFF2-40B4-BE49-F238E27FC236}">
                <a16:creationId xmlns:a16="http://schemas.microsoft.com/office/drawing/2014/main" id="{3D217E87-26D5-DD2A-7266-457970D9B3F7}"/>
              </a:ext>
            </a:extLst>
          </p:cNvPr>
          <p:cNvCxnSpPr>
            <a:cxnSpLocks/>
            <a:stCxn id="2120" idx="0"/>
          </p:cNvCxnSpPr>
          <p:nvPr/>
        </p:nvCxnSpPr>
        <p:spPr>
          <a:xfrm flipH="1" flipV="1">
            <a:off x="6345113" y="2980653"/>
            <a:ext cx="78608" cy="29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0" name="Conector recto 1829">
            <a:extLst>
              <a:ext uri="{FF2B5EF4-FFF2-40B4-BE49-F238E27FC236}">
                <a16:creationId xmlns:a16="http://schemas.microsoft.com/office/drawing/2014/main" id="{0771F78D-57ED-1B49-EB9E-A440FF169D07}"/>
              </a:ext>
            </a:extLst>
          </p:cNvPr>
          <p:cNvCxnSpPr>
            <a:cxnSpLocks/>
          </p:cNvCxnSpPr>
          <p:nvPr/>
        </p:nvCxnSpPr>
        <p:spPr>
          <a:xfrm flipV="1">
            <a:off x="6415090" y="2978764"/>
            <a:ext cx="610903" cy="29589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1" name="Conector recto 1830">
            <a:extLst>
              <a:ext uri="{FF2B5EF4-FFF2-40B4-BE49-F238E27FC236}">
                <a16:creationId xmlns:a16="http://schemas.microsoft.com/office/drawing/2014/main" id="{1C1D65AC-9902-05A2-D66B-3DFB7EE29B8B}"/>
              </a:ext>
            </a:extLst>
          </p:cNvPr>
          <p:cNvCxnSpPr>
            <a:cxnSpLocks/>
          </p:cNvCxnSpPr>
          <p:nvPr/>
        </p:nvCxnSpPr>
        <p:spPr>
          <a:xfrm flipV="1">
            <a:off x="6425331" y="2987260"/>
            <a:ext cx="468731" cy="2810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2" name="Conector recto 1831">
            <a:extLst>
              <a:ext uri="{FF2B5EF4-FFF2-40B4-BE49-F238E27FC236}">
                <a16:creationId xmlns:a16="http://schemas.microsoft.com/office/drawing/2014/main" id="{71DFB261-4A5D-3991-7BBC-70CCF6D32BF8}"/>
              </a:ext>
            </a:extLst>
          </p:cNvPr>
          <p:cNvCxnSpPr>
            <a:cxnSpLocks/>
          </p:cNvCxnSpPr>
          <p:nvPr/>
        </p:nvCxnSpPr>
        <p:spPr>
          <a:xfrm flipV="1">
            <a:off x="6416699" y="2980247"/>
            <a:ext cx="353644" cy="2944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3" name="Conector recto 1832">
            <a:extLst>
              <a:ext uri="{FF2B5EF4-FFF2-40B4-BE49-F238E27FC236}">
                <a16:creationId xmlns:a16="http://schemas.microsoft.com/office/drawing/2014/main" id="{50F15D3C-4D04-6454-E8B3-E00C6629F6E8}"/>
              </a:ext>
            </a:extLst>
          </p:cNvPr>
          <p:cNvCxnSpPr>
            <a:cxnSpLocks/>
          </p:cNvCxnSpPr>
          <p:nvPr/>
        </p:nvCxnSpPr>
        <p:spPr>
          <a:xfrm flipV="1">
            <a:off x="6416699" y="2983957"/>
            <a:ext cx="222335" cy="29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4" name="Conector recto 1833">
            <a:extLst>
              <a:ext uri="{FF2B5EF4-FFF2-40B4-BE49-F238E27FC236}">
                <a16:creationId xmlns:a16="http://schemas.microsoft.com/office/drawing/2014/main" id="{B01E0A20-1DED-D695-CCEC-CD6788CE38E9}"/>
              </a:ext>
            </a:extLst>
          </p:cNvPr>
          <p:cNvCxnSpPr>
            <a:cxnSpLocks/>
          </p:cNvCxnSpPr>
          <p:nvPr/>
        </p:nvCxnSpPr>
        <p:spPr>
          <a:xfrm flipV="1">
            <a:off x="6416699" y="2983957"/>
            <a:ext cx="78621" cy="29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5" name="Conector recto 1834">
            <a:extLst>
              <a:ext uri="{FF2B5EF4-FFF2-40B4-BE49-F238E27FC236}">
                <a16:creationId xmlns:a16="http://schemas.microsoft.com/office/drawing/2014/main" id="{A997B35D-5340-D1C1-C4E0-5872AFDF914B}"/>
              </a:ext>
            </a:extLst>
          </p:cNvPr>
          <p:cNvCxnSpPr>
            <a:cxnSpLocks/>
          </p:cNvCxnSpPr>
          <p:nvPr/>
        </p:nvCxnSpPr>
        <p:spPr>
          <a:xfrm flipV="1">
            <a:off x="6272569" y="2535844"/>
            <a:ext cx="586726" cy="3313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6" name="Conector recto 1835">
            <a:extLst>
              <a:ext uri="{FF2B5EF4-FFF2-40B4-BE49-F238E27FC236}">
                <a16:creationId xmlns:a16="http://schemas.microsoft.com/office/drawing/2014/main" id="{89CF5E6C-E354-DFD7-763B-C1122F811EC5}"/>
              </a:ext>
            </a:extLst>
          </p:cNvPr>
          <p:cNvCxnSpPr>
            <a:cxnSpLocks/>
          </p:cNvCxnSpPr>
          <p:nvPr/>
        </p:nvCxnSpPr>
        <p:spPr>
          <a:xfrm flipV="1">
            <a:off x="6258496" y="2533434"/>
            <a:ext cx="395726" cy="3337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7" name="Conector recto 1836">
            <a:extLst>
              <a:ext uri="{FF2B5EF4-FFF2-40B4-BE49-F238E27FC236}">
                <a16:creationId xmlns:a16="http://schemas.microsoft.com/office/drawing/2014/main" id="{3CF13FB3-2762-2D82-D3B4-598DAF487413}"/>
              </a:ext>
            </a:extLst>
          </p:cNvPr>
          <p:cNvCxnSpPr>
            <a:cxnSpLocks/>
          </p:cNvCxnSpPr>
          <p:nvPr/>
        </p:nvCxnSpPr>
        <p:spPr>
          <a:xfrm flipV="1">
            <a:off x="6269997" y="2540174"/>
            <a:ext cx="57749" cy="323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8" name="Conector recto 1837">
            <a:extLst>
              <a:ext uri="{FF2B5EF4-FFF2-40B4-BE49-F238E27FC236}">
                <a16:creationId xmlns:a16="http://schemas.microsoft.com/office/drawing/2014/main" id="{16192D48-172A-4473-33B7-F364A151612D}"/>
              </a:ext>
            </a:extLst>
          </p:cNvPr>
          <p:cNvCxnSpPr>
            <a:cxnSpLocks/>
          </p:cNvCxnSpPr>
          <p:nvPr/>
        </p:nvCxnSpPr>
        <p:spPr>
          <a:xfrm flipH="1" flipV="1">
            <a:off x="5990241" y="2521872"/>
            <a:ext cx="286958" cy="34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9" name="Conector recto 1838">
            <a:extLst>
              <a:ext uri="{FF2B5EF4-FFF2-40B4-BE49-F238E27FC236}">
                <a16:creationId xmlns:a16="http://schemas.microsoft.com/office/drawing/2014/main" id="{A6A547F3-9384-590C-18F1-B6C45B94FB86}"/>
              </a:ext>
            </a:extLst>
          </p:cNvPr>
          <p:cNvCxnSpPr>
            <a:cxnSpLocks/>
          </p:cNvCxnSpPr>
          <p:nvPr/>
        </p:nvCxnSpPr>
        <p:spPr>
          <a:xfrm flipH="1" flipV="1">
            <a:off x="5671408" y="2500455"/>
            <a:ext cx="611127" cy="3629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0" name="Conector recto 1839">
            <a:extLst>
              <a:ext uri="{FF2B5EF4-FFF2-40B4-BE49-F238E27FC236}">
                <a16:creationId xmlns:a16="http://schemas.microsoft.com/office/drawing/2014/main" id="{948FD37D-89B4-D647-CC14-D886DCE38A87}"/>
              </a:ext>
            </a:extLst>
          </p:cNvPr>
          <p:cNvCxnSpPr>
            <a:cxnSpLocks/>
          </p:cNvCxnSpPr>
          <p:nvPr/>
        </p:nvCxnSpPr>
        <p:spPr>
          <a:xfrm flipH="1" flipV="1">
            <a:off x="5626687" y="2601186"/>
            <a:ext cx="649897" cy="2621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1" name="Conector recto 1840">
            <a:extLst>
              <a:ext uri="{FF2B5EF4-FFF2-40B4-BE49-F238E27FC236}">
                <a16:creationId xmlns:a16="http://schemas.microsoft.com/office/drawing/2014/main" id="{6FCA4E05-FF71-45E6-1B83-B0E84583AE99}"/>
              </a:ext>
            </a:extLst>
          </p:cNvPr>
          <p:cNvCxnSpPr>
            <a:cxnSpLocks/>
          </p:cNvCxnSpPr>
          <p:nvPr/>
        </p:nvCxnSpPr>
        <p:spPr>
          <a:xfrm flipV="1">
            <a:off x="6282535" y="2500090"/>
            <a:ext cx="912544" cy="3586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2" name="Conector recto 1841">
            <a:extLst>
              <a:ext uri="{FF2B5EF4-FFF2-40B4-BE49-F238E27FC236}">
                <a16:creationId xmlns:a16="http://schemas.microsoft.com/office/drawing/2014/main" id="{DE4FA816-5C7C-752D-90A0-751A56E7569D}"/>
              </a:ext>
            </a:extLst>
          </p:cNvPr>
          <p:cNvCxnSpPr>
            <a:cxnSpLocks/>
          </p:cNvCxnSpPr>
          <p:nvPr/>
        </p:nvCxnSpPr>
        <p:spPr>
          <a:xfrm flipV="1">
            <a:off x="6282535" y="2601186"/>
            <a:ext cx="934753" cy="25187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3" name="Conector recto 1842">
            <a:extLst>
              <a:ext uri="{FF2B5EF4-FFF2-40B4-BE49-F238E27FC236}">
                <a16:creationId xmlns:a16="http://schemas.microsoft.com/office/drawing/2014/main" id="{3BAFD5E5-CCE9-B13D-1477-19324BC4F8A2}"/>
              </a:ext>
            </a:extLst>
          </p:cNvPr>
          <p:cNvCxnSpPr>
            <a:cxnSpLocks/>
          </p:cNvCxnSpPr>
          <p:nvPr/>
        </p:nvCxnSpPr>
        <p:spPr>
          <a:xfrm flipH="1" flipV="1">
            <a:off x="5996437" y="2537664"/>
            <a:ext cx="586475" cy="3313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4" name="Conector recto 1843">
            <a:extLst>
              <a:ext uri="{FF2B5EF4-FFF2-40B4-BE49-F238E27FC236}">
                <a16:creationId xmlns:a16="http://schemas.microsoft.com/office/drawing/2014/main" id="{68F8DE78-984B-9AE1-EF67-014EA1EFC501}"/>
              </a:ext>
            </a:extLst>
          </p:cNvPr>
          <p:cNvCxnSpPr>
            <a:cxnSpLocks/>
          </p:cNvCxnSpPr>
          <p:nvPr/>
        </p:nvCxnSpPr>
        <p:spPr>
          <a:xfrm flipH="1" flipV="1">
            <a:off x="6201421" y="2535253"/>
            <a:ext cx="395557" cy="3337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5" name="Conector recto 1844">
            <a:extLst>
              <a:ext uri="{FF2B5EF4-FFF2-40B4-BE49-F238E27FC236}">
                <a16:creationId xmlns:a16="http://schemas.microsoft.com/office/drawing/2014/main" id="{D373B9D2-ADD7-3933-5589-7B35001F6CE1}"/>
              </a:ext>
            </a:extLst>
          </p:cNvPr>
          <p:cNvCxnSpPr>
            <a:cxnSpLocks/>
          </p:cNvCxnSpPr>
          <p:nvPr/>
        </p:nvCxnSpPr>
        <p:spPr>
          <a:xfrm flipH="1" flipV="1">
            <a:off x="6527758" y="2541993"/>
            <a:ext cx="57724" cy="32319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6" name="Conector recto 1845">
            <a:extLst>
              <a:ext uri="{FF2B5EF4-FFF2-40B4-BE49-F238E27FC236}">
                <a16:creationId xmlns:a16="http://schemas.microsoft.com/office/drawing/2014/main" id="{28611ABD-2D3B-4D76-CA33-2C812BA3C1EB}"/>
              </a:ext>
            </a:extLst>
          </p:cNvPr>
          <p:cNvCxnSpPr>
            <a:cxnSpLocks/>
          </p:cNvCxnSpPr>
          <p:nvPr/>
        </p:nvCxnSpPr>
        <p:spPr>
          <a:xfrm flipV="1">
            <a:off x="6578283" y="2523693"/>
            <a:ext cx="286836" cy="3414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7" name="Conector recto 1846">
            <a:extLst>
              <a:ext uri="{FF2B5EF4-FFF2-40B4-BE49-F238E27FC236}">
                <a16:creationId xmlns:a16="http://schemas.microsoft.com/office/drawing/2014/main" id="{7B64C638-5B84-C0C5-CE45-2E1F166D170E}"/>
              </a:ext>
            </a:extLst>
          </p:cNvPr>
          <p:cNvCxnSpPr>
            <a:cxnSpLocks/>
          </p:cNvCxnSpPr>
          <p:nvPr/>
        </p:nvCxnSpPr>
        <p:spPr>
          <a:xfrm flipV="1">
            <a:off x="6572950" y="2502275"/>
            <a:ext cx="610866" cy="3629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8" name="Conector recto 1847">
            <a:extLst>
              <a:ext uri="{FF2B5EF4-FFF2-40B4-BE49-F238E27FC236}">
                <a16:creationId xmlns:a16="http://schemas.microsoft.com/office/drawing/2014/main" id="{2A736368-FBF4-1AB9-AF32-097ADA139F0F}"/>
              </a:ext>
            </a:extLst>
          </p:cNvPr>
          <p:cNvCxnSpPr>
            <a:cxnSpLocks/>
          </p:cNvCxnSpPr>
          <p:nvPr/>
        </p:nvCxnSpPr>
        <p:spPr>
          <a:xfrm flipV="1">
            <a:off x="6578899" y="2601186"/>
            <a:ext cx="642477" cy="2640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9" name="Conector recto 1848">
            <a:extLst>
              <a:ext uri="{FF2B5EF4-FFF2-40B4-BE49-F238E27FC236}">
                <a16:creationId xmlns:a16="http://schemas.microsoft.com/office/drawing/2014/main" id="{858B2348-0170-CB00-9676-A648FBA0C6C1}"/>
              </a:ext>
            </a:extLst>
          </p:cNvPr>
          <p:cNvCxnSpPr>
            <a:cxnSpLocks/>
          </p:cNvCxnSpPr>
          <p:nvPr/>
        </p:nvCxnSpPr>
        <p:spPr>
          <a:xfrm flipH="1" flipV="1">
            <a:off x="5660797" y="2501909"/>
            <a:ext cx="912153" cy="35864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0" name="Conector recto 1849">
            <a:extLst>
              <a:ext uri="{FF2B5EF4-FFF2-40B4-BE49-F238E27FC236}">
                <a16:creationId xmlns:a16="http://schemas.microsoft.com/office/drawing/2014/main" id="{8B65FE82-9A98-F055-9B6D-43DEAEEDE2B4}"/>
              </a:ext>
            </a:extLst>
          </p:cNvPr>
          <p:cNvCxnSpPr>
            <a:cxnSpLocks/>
          </p:cNvCxnSpPr>
          <p:nvPr/>
        </p:nvCxnSpPr>
        <p:spPr>
          <a:xfrm flipH="1" flipV="1">
            <a:off x="5638188" y="2601186"/>
            <a:ext cx="934763" cy="2536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1" name="Conector recto 1850">
            <a:extLst>
              <a:ext uri="{FF2B5EF4-FFF2-40B4-BE49-F238E27FC236}">
                <a16:creationId xmlns:a16="http://schemas.microsoft.com/office/drawing/2014/main" id="{01F66027-7C25-66A9-A0E6-F7850ABFD16B}"/>
              </a:ext>
            </a:extLst>
          </p:cNvPr>
          <p:cNvCxnSpPr>
            <a:cxnSpLocks/>
          </p:cNvCxnSpPr>
          <p:nvPr/>
        </p:nvCxnSpPr>
        <p:spPr>
          <a:xfrm flipH="1" flipV="1">
            <a:off x="6207370" y="2568555"/>
            <a:ext cx="832020" cy="3056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2" name="Conector recto 1851">
            <a:extLst>
              <a:ext uri="{FF2B5EF4-FFF2-40B4-BE49-F238E27FC236}">
                <a16:creationId xmlns:a16="http://schemas.microsoft.com/office/drawing/2014/main" id="{FDA90699-367D-1F36-5FD2-FFF3A5E3A43B}"/>
              </a:ext>
            </a:extLst>
          </p:cNvPr>
          <p:cNvCxnSpPr>
            <a:cxnSpLocks/>
          </p:cNvCxnSpPr>
          <p:nvPr/>
        </p:nvCxnSpPr>
        <p:spPr>
          <a:xfrm flipH="1" flipV="1">
            <a:off x="6455950" y="2581828"/>
            <a:ext cx="597506" cy="2924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3" name="Conector recto 1852">
            <a:extLst>
              <a:ext uri="{FF2B5EF4-FFF2-40B4-BE49-F238E27FC236}">
                <a16:creationId xmlns:a16="http://schemas.microsoft.com/office/drawing/2014/main" id="{D8A35C8B-D8C1-875A-4166-A7089B9B3C0D}"/>
              </a:ext>
            </a:extLst>
          </p:cNvPr>
          <p:cNvCxnSpPr>
            <a:cxnSpLocks/>
          </p:cNvCxnSpPr>
          <p:nvPr/>
        </p:nvCxnSpPr>
        <p:spPr>
          <a:xfrm flipH="1" flipV="1">
            <a:off x="6644367" y="2523643"/>
            <a:ext cx="397593" cy="3467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4" name="Conector recto 1853">
            <a:extLst>
              <a:ext uri="{FF2B5EF4-FFF2-40B4-BE49-F238E27FC236}">
                <a16:creationId xmlns:a16="http://schemas.microsoft.com/office/drawing/2014/main" id="{463D68E5-7BCB-F9BD-DFED-8F42F4C4D294}"/>
              </a:ext>
            </a:extLst>
          </p:cNvPr>
          <p:cNvCxnSpPr>
            <a:cxnSpLocks/>
          </p:cNvCxnSpPr>
          <p:nvPr/>
        </p:nvCxnSpPr>
        <p:spPr>
          <a:xfrm flipH="1" flipV="1">
            <a:off x="6885003" y="2516697"/>
            <a:ext cx="149759" cy="35368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5" name="Conector recto 1854">
            <a:extLst>
              <a:ext uri="{FF2B5EF4-FFF2-40B4-BE49-F238E27FC236}">
                <a16:creationId xmlns:a16="http://schemas.microsoft.com/office/drawing/2014/main" id="{3622AE30-9A3B-C960-1398-9A3C8A261C1E}"/>
              </a:ext>
            </a:extLst>
          </p:cNvPr>
          <p:cNvCxnSpPr>
            <a:cxnSpLocks/>
          </p:cNvCxnSpPr>
          <p:nvPr/>
        </p:nvCxnSpPr>
        <p:spPr>
          <a:xfrm flipV="1">
            <a:off x="7029429" y="2587527"/>
            <a:ext cx="80190" cy="2828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0" name="Conector recto 1919">
            <a:extLst>
              <a:ext uri="{FF2B5EF4-FFF2-40B4-BE49-F238E27FC236}">
                <a16:creationId xmlns:a16="http://schemas.microsoft.com/office/drawing/2014/main" id="{0E0D42AD-08DE-2A7C-C928-49B2593487F1}"/>
              </a:ext>
            </a:extLst>
          </p:cNvPr>
          <p:cNvCxnSpPr>
            <a:cxnSpLocks/>
          </p:cNvCxnSpPr>
          <p:nvPr/>
        </p:nvCxnSpPr>
        <p:spPr>
          <a:xfrm flipV="1">
            <a:off x="7035378" y="2601186"/>
            <a:ext cx="172791" cy="26919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1" name="Conector recto 1920">
            <a:extLst>
              <a:ext uri="{FF2B5EF4-FFF2-40B4-BE49-F238E27FC236}">
                <a16:creationId xmlns:a16="http://schemas.microsoft.com/office/drawing/2014/main" id="{ACBC76EA-7FF1-3C6E-D576-551007673FEA}"/>
              </a:ext>
            </a:extLst>
          </p:cNvPr>
          <p:cNvCxnSpPr>
            <a:cxnSpLocks/>
          </p:cNvCxnSpPr>
          <p:nvPr/>
        </p:nvCxnSpPr>
        <p:spPr>
          <a:xfrm flipH="1" flipV="1">
            <a:off x="5660797" y="2501909"/>
            <a:ext cx="1368632" cy="36383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2" name="Conector recto 1921">
            <a:extLst>
              <a:ext uri="{FF2B5EF4-FFF2-40B4-BE49-F238E27FC236}">
                <a16:creationId xmlns:a16="http://schemas.microsoft.com/office/drawing/2014/main" id="{58357C8D-22F9-8AB7-AF36-69C85693B4A4}"/>
              </a:ext>
            </a:extLst>
          </p:cNvPr>
          <p:cNvCxnSpPr>
            <a:cxnSpLocks/>
          </p:cNvCxnSpPr>
          <p:nvPr/>
        </p:nvCxnSpPr>
        <p:spPr>
          <a:xfrm flipH="1" flipV="1">
            <a:off x="5626141" y="2601186"/>
            <a:ext cx="1403287" cy="25888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3" name="Conector recto 1922">
            <a:extLst>
              <a:ext uri="{FF2B5EF4-FFF2-40B4-BE49-F238E27FC236}">
                <a16:creationId xmlns:a16="http://schemas.microsoft.com/office/drawing/2014/main" id="{6E4E6474-42CA-8B39-460E-344C54813314}"/>
              </a:ext>
            </a:extLst>
          </p:cNvPr>
          <p:cNvCxnSpPr>
            <a:cxnSpLocks/>
          </p:cNvCxnSpPr>
          <p:nvPr/>
        </p:nvCxnSpPr>
        <p:spPr>
          <a:xfrm flipV="1">
            <a:off x="5798273" y="2588453"/>
            <a:ext cx="618847" cy="26839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4" name="Conector recto 1923">
            <a:extLst>
              <a:ext uri="{FF2B5EF4-FFF2-40B4-BE49-F238E27FC236}">
                <a16:creationId xmlns:a16="http://schemas.microsoft.com/office/drawing/2014/main" id="{248B17E8-112C-246F-9858-46F43DC39E8A}"/>
              </a:ext>
            </a:extLst>
          </p:cNvPr>
          <p:cNvCxnSpPr>
            <a:cxnSpLocks/>
          </p:cNvCxnSpPr>
          <p:nvPr/>
        </p:nvCxnSpPr>
        <p:spPr>
          <a:xfrm flipV="1">
            <a:off x="5804657" y="2549168"/>
            <a:ext cx="986669" cy="3096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5" name="Conector recto 1924">
            <a:extLst>
              <a:ext uri="{FF2B5EF4-FFF2-40B4-BE49-F238E27FC236}">
                <a16:creationId xmlns:a16="http://schemas.microsoft.com/office/drawing/2014/main" id="{27282832-9AFC-F017-E83B-01E106600D28}"/>
              </a:ext>
            </a:extLst>
          </p:cNvPr>
          <p:cNvCxnSpPr>
            <a:cxnSpLocks/>
          </p:cNvCxnSpPr>
          <p:nvPr/>
        </p:nvCxnSpPr>
        <p:spPr>
          <a:xfrm flipV="1">
            <a:off x="5804657" y="2555031"/>
            <a:ext cx="396765" cy="3037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6" name="Conector recto 1925">
            <a:extLst>
              <a:ext uri="{FF2B5EF4-FFF2-40B4-BE49-F238E27FC236}">
                <a16:creationId xmlns:a16="http://schemas.microsoft.com/office/drawing/2014/main" id="{5F678B5C-2871-4320-A047-136CB3490D0E}"/>
              </a:ext>
            </a:extLst>
          </p:cNvPr>
          <p:cNvCxnSpPr>
            <a:cxnSpLocks/>
          </p:cNvCxnSpPr>
          <p:nvPr/>
        </p:nvCxnSpPr>
        <p:spPr>
          <a:xfrm flipV="1">
            <a:off x="5804657" y="2579548"/>
            <a:ext cx="153151" cy="2792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7" name="Conector recto 1926">
            <a:extLst>
              <a:ext uri="{FF2B5EF4-FFF2-40B4-BE49-F238E27FC236}">
                <a16:creationId xmlns:a16="http://schemas.microsoft.com/office/drawing/2014/main" id="{74458788-FCFA-E2E9-B88F-180FEA5E5CEE}"/>
              </a:ext>
            </a:extLst>
          </p:cNvPr>
          <p:cNvCxnSpPr>
            <a:cxnSpLocks/>
          </p:cNvCxnSpPr>
          <p:nvPr/>
        </p:nvCxnSpPr>
        <p:spPr>
          <a:xfrm flipH="1" flipV="1">
            <a:off x="5636279" y="2601186"/>
            <a:ext cx="178245" cy="2752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8" name="Conector recto 1927">
            <a:extLst>
              <a:ext uri="{FF2B5EF4-FFF2-40B4-BE49-F238E27FC236}">
                <a16:creationId xmlns:a16="http://schemas.microsoft.com/office/drawing/2014/main" id="{3E5CFA7E-6285-1E7B-0FB9-3BB9A4464CFE}"/>
              </a:ext>
            </a:extLst>
          </p:cNvPr>
          <p:cNvCxnSpPr>
            <a:cxnSpLocks/>
          </p:cNvCxnSpPr>
          <p:nvPr/>
        </p:nvCxnSpPr>
        <p:spPr>
          <a:xfrm flipH="1" flipV="1">
            <a:off x="5699349" y="2584780"/>
            <a:ext cx="94724" cy="2662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9" name="Conector recto 1928">
            <a:extLst>
              <a:ext uri="{FF2B5EF4-FFF2-40B4-BE49-F238E27FC236}">
                <a16:creationId xmlns:a16="http://schemas.microsoft.com/office/drawing/2014/main" id="{2E823DC6-8820-F3FE-B64B-BFCF3C52332E}"/>
              </a:ext>
            </a:extLst>
          </p:cNvPr>
          <p:cNvCxnSpPr>
            <a:cxnSpLocks/>
          </p:cNvCxnSpPr>
          <p:nvPr/>
        </p:nvCxnSpPr>
        <p:spPr>
          <a:xfrm flipV="1">
            <a:off x="5814524" y="2539613"/>
            <a:ext cx="1265440" cy="3260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0" name="Conector recto 1929">
            <a:extLst>
              <a:ext uri="{FF2B5EF4-FFF2-40B4-BE49-F238E27FC236}">
                <a16:creationId xmlns:a16="http://schemas.microsoft.com/office/drawing/2014/main" id="{C501741F-D63B-A08A-0FA3-D255CD840AF2}"/>
              </a:ext>
            </a:extLst>
          </p:cNvPr>
          <p:cNvCxnSpPr>
            <a:cxnSpLocks/>
          </p:cNvCxnSpPr>
          <p:nvPr/>
        </p:nvCxnSpPr>
        <p:spPr>
          <a:xfrm flipV="1">
            <a:off x="5814524" y="2601186"/>
            <a:ext cx="1391263" cy="26201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" name="Conector recto 1930">
            <a:extLst>
              <a:ext uri="{FF2B5EF4-FFF2-40B4-BE49-F238E27FC236}">
                <a16:creationId xmlns:a16="http://schemas.microsoft.com/office/drawing/2014/main" id="{A2259049-CD5C-841B-A4E5-627571C58B86}"/>
              </a:ext>
            </a:extLst>
          </p:cNvPr>
          <p:cNvCxnSpPr>
            <a:cxnSpLocks/>
          </p:cNvCxnSpPr>
          <p:nvPr/>
        </p:nvCxnSpPr>
        <p:spPr>
          <a:xfrm>
            <a:off x="6272569" y="2201024"/>
            <a:ext cx="586726" cy="3306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2" name="Conector recto 1931">
            <a:extLst>
              <a:ext uri="{FF2B5EF4-FFF2-40B4-BE49-F238E27FC236}">
                <a16:creationId xmlns:a16="http://schemas.microsoft.com/office/drawing/2014/main" id="{7F4820A9-8516-AF3D-97E9-1D177F6D9410}"/>
              </a:ext>
            </a:extLst>
          </p:cNvPr>
          <p:cNvCxnSpPr>
            <a:cxnSpLocks/>
          </p:cNvCxnSpPr>
          <p:nvPr/>
        </p:nvCxnSpPr>
        <p:spPr>
          <a:xfrm>
            <a:off x="6258496" y="2201024"/>
            <a:ext cx="395726" cy="3330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3" name="Conector recto 1932">
            <a:extLst>
              <a:ext uri="{FF2B5EF4-FFF2-40B4-BE49-F238E27FC236}">
                <a16:creationId xmlns:a16="http://schemas.microsoft.com/office/drawing/2014/main" id="{680EBB80-16A0-7260-D8C4-F0725387270B}"/>
              </a:ext>
            </a:extLst>
          </p:cNvPr>
          <p:cNvCxnSpPr>
            <a:cxnSpLocks/>
          </p:cNvCxnSpPr>
          <p:nvPr/>
        </p:nvCxnSpPr>
        <p:spPr>
          <a:xfrm>
            <a:off x="6269997" y="2204880"/>
            <a:ext cx="57749" cy="3224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4" name="Conector recto 1933">
            <a:extLst>
              <a:ext uri="{FF2B5EF4-FFF2-40B4-BE49-F238E27FC236}">
                <a16:creationId xmlns:a16="http://schemas.microsoft.com/office/drawing/2014/main" id="{11F5C660-2C3C-7EFD-5D76-236EC3F44845}"/>
              </a:ext>
            </a:extLst>
          </p:cNvPr>
          <p:cNvCxnSpPr>
            <a:cxnSpLocks/>
          </p:cNvCxnSpPr>
          <p:nvPr/>
        </p:nvCxnSpPr>
        <p:spPr>
          <a:xfrm flipH="1">
            <a:off x="5990241" y="2204880"/>
            <a:ext cx="286958" cy="34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5" name="Conector recto 1934">
            <a:extLst>
              <a:ext uri="{FF2B5EF4-FFF2-40B4-BE49-F238E27FC236}">
                <a16:creationId xmlns:a16="http://schemas.microsoft.com/office/drawing/2014/main" id="{04D70845-25E3-055B-FEA0-52DB0B47C78D}"/>
              </a:ext>
            </a:extLst>
          </p:cNvPr>
          <p:cNvCxnSpPr>
            <a:cxnSpLocks/>
          </p:cNvCxnSpPr>
          <p:nvPr/>
        </p:nvCxnSpPr>
        <p:spPr>
          <a:xfrm flipH="1">
            <a:off x="5671408" y="2204880"/>
            <a:ext cx="611127" cy="3620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6" name="Conector recto 1935">
            <a:extLst>
              <a:ext uri="{FF2B5EF4-FFF2-40B4-BE49-F238E27FC236}">
                <a16:creationId xmlns:a16="http://schemas.microsoft.com/office/drawing/2014/main" id="{07F32574-C211-FB26-074A-341D6191F08F}"/>
              </a:ext>
            </a:extLst>
          </p:cNvPr>
          <p:cNvCxnSpPr>
            <a:cxnSpLocks/>
          </p:cNvCxnSpPr>
          <p:nvPr/>
        </p:nvCxnSpPr>
        <p:spPr>
          <a:xfrm flipH="1">
            <a:off x="5627590" y="2204880"/>
            <a:ext cx="648993" cy="2696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7" name="Conector recto 1936">
            <a:extLst>
              <a:ext uri="{FF2B5EF4-FFF2-40B4-BE49-F238E27FC236}">
                <a16:creationId xmlns:a16="http://schemas.microsoft.com/office/drawing/2014/main" id="{B69FF818-5F09-1137-B2E3-694F742EC434}"/>
              </a:ext>
            </a:extLst>
          </p:cNvPr>
          <p:cNvCxnSpPr>
            <a:cxnSpLocks/>
          </p:cNvCxnSpPr>
          <p:nvPr/>
        </p:nvCxnSpPr>
        <p:spPr>
          <a:xfrm>
            <a:off x="6282535" y="2209501"/>
            <a:ext cx="912544" cy="3578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8" name="Conector recto 1937">
            <a:extLst>
              <a:ext uri="{FF2B5EF4-FFF2-40B4-BE49-F238E27FC236}">
                <a16:creationId xmlns:a16="http://schemas.microsoft.com/office/drawing/2014/main" id="{5EC860E2-CD0B-A059-076A-30D591862A79}"/>
              </a:ext>
            </a:extLst>
          </p:cNvPr>
          <p:cNvCxnSpPr>
            <a:cxnSpLocks/>
          </p:cNvCxnSpPr>
          <p:nvPr/>
        </p:nvCxnSpPr>
        <p:spPr>
          <a:xfrm>
            <a:off x="6282535" y="2215163"/>
            <a:ext cx="825464" cy="25936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9" name="Conector recto 1938">
            <a:extLst>
              <a:ext uri="{FF2B5EF4-FFF2-40B4-BE49-F238E27FC236}">
                <a16:creationId xmlns:a16="http://schemas.microsoft.com/office/drawing/2014/main" id="{D93EE6A9-2368-6DC2-36C0-675A63709A78}"/>
              </a:ext>
            </a:extLst>
          </p:cNvPr>
          <p:cNvCxnSpPr>
            <a:cxnSpLocks/>
          </p:cNvCxnSpPr>
          <p:nvPr/>
        </p:nvCxnSpPr>
        <p:spPr>
          <a:xfrm flipH="1">
            <a:off x="5996437" y="2199208"/>
            <a:ext cx="586475" cy="33061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0" name="Conector recto 1939">
            <a:extLst>
              <a:ext uri="{FF2B5EF4-FFF2-40B4-BE49-F238E27FC236}">
                <a16:creationId xmlns:a16="http://schemas.microsoft.com/office/drawing/2014/main" id="{7EF8960F-CD74-1FCA-1B8E-91674E4F5AE8}"/>
              </a:ext>
            </a:extLst>
          </p:cNvPr>
          <p:cNvCxnSpPr>
            <a:cxnSpLocks/>
          </p:cNvCxnSpPr>
          <p:nvPr/>
        </p:nvCxnSpPr>
        <p:spPr>
          <a:xfrm flipH="1">
            <a:off x="6201421" y="2199208"/>
            <a:ext cx="395557" cy="3330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1" name="Conector recto 1940">
            <a:extLst>
              <a:ext uri="{FF2B5EF4-FFF2-40B4-BE49-F238E27FC236}">
                <a16:creationId xmlns:a16="http://schemas.microsoft.com/office/drawing/2014/main" id="{7312DBDE-4AA3-38D9-CBAC-078AD6ED28D9}"/>
              </a:ext>
            </a:extLst>
          </p:cNvPr>
          <p:cNvCxnSpPr>
            <a:cxnSpLocks/>
          </p:cNvCxnSpPr>
          <p:nvPr/>
        </p:nvCxnSpPr>
        <p:spPr>
          <a:xfrm flipH="1">
            <a:off x="6527758" y="2203064"/>
            <a:ext cx="57724" cy="3224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2" name="Conector recto 1941">
            <a:extLst>
              <a:ext uri="{FF2B5EF4-FFF2-40B4-BE49-F238E27FC236}">
                <a16:creationId xmlns:a16="http://schemas.microsoft.com/office/drawing/2014/main" id="{A3B52EA0-529F-4712-C6DC-C0C9CC0D8F74}"/>
              </a:ext>
            </a:extLst>
          </p:cNvPr>
          <p:cNvCxnSpPr>
            <a:cxnSpLocks/>
          </p:cNvCxnSpPr>
          <p:nvPr/>
        </p:nvCxnSpPr>
        <p:spPr>
          <a:xfrm>
            <a:off x="6578283" y="2203064"/>
            <a:ext cx="286836" cy="34070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3" name="Conector recto 1942">
            <a:extLst>
              <a:ext uri="{FF2B5EF4-FFF2-40B4-BE49-F238E27FC236}">
                <a16:creationId xmlns:a16="http://schemas.microsoft.com/office/drawing/2014/main" id="{B92DC355-40E1-8140-80DD-E091CAF0B58F}"/>
              </a:ext>
            </a:extLst>
          </p:cNvPr>
          <p:cNvCxnSpPr>
            <a:cxnSpLocks/>
          </p:cNvCxnSpPr>
          <p:nvPr/>
        </p:nvCxnSpPr>
        <p:spPr>
          <a:xfrm>
            <a:off x="6572950" y="2203064"/>
            <a:ext cx="610866" cy="3620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4" name="Conector recto 1943">
            <a:extLst>
              <a:ext uri="{FF2B5EF4-FFF2-40B4-BE49-F238E27FC236}">
                <a16:creationId xmlns:a16="http://schemas.microsoft.com/office/drawing/2014/main" id="{DBD604D9-E5FC-FA90-7FAE-83C6CCEDDB77}"/>
              </a:ext>
            </a:extLst>
          </p:cNvPr>
          <p:cNvCxnSpPr>
            <a:cxnSpLocks/>
            <a:endCxn id="2045" idx="6"/>
          </p:cNvCxnSpPr>
          <p:nvPr/>
        </p:nvCxnSpPr>
        <p:spPr>
          <a:xfrm>
            <a:off x="6440787" y="2203064"/>
            <a:ext cx="814833" cy="335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5" name="Conector recto 1944">
            <a:extLst>
              <a:ext uri="{FF2B5EF4-FFF2-40B4-BE49-F238E27FC236}">
                <a16:creationId xmlns:a16="http://schemas.microsoft.com/office/drawing/2014/main" id="{6432AD7B-4EF6-89D3-B8C2-0626ED39F704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5808774" y="2207685"/>
            <a:ext cx="912153" cy="3578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6" name="Conector recto 1945">
            <a:extLst>
              <a:ext uri="{FF2B5EF4-FFF2-40B4-BE49-F238E27FC236}">
                <a16:creationId xmlns:a16="http://schemas.microsoft.com/office/drawing/2014/main" id="{A3AC8770-3F29-ED32-22D2-F9F5FC1B1CDB}"/>
              </a:ext>
            </a:extLst>
          </p:cNvPr>
          <p:cNvCxnSpPr>
            <a:cxnSpLocks/>
          </p:cNvCxnSpPr>
          <p:nvPr/>
        </p:nvCxnSpPr>
        <p:spPr>
          <a:xfrm flipH="1">
            <a:off x="5626141" y="2213347"/>
            <a:ext cx="946809" cy="2658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7" name="Conector recto 1946">
            <a:extLst>
              <a:ext uri="{FF2B5EF4-FFF2-40B4-BE49-F238E27FC236}">
                <a16:creationId xmlns:a16="http://schemas.microsoft.com/office/drawing/2014/main" id="{C545D71F-385C-028C-8714-C92D165BE6F5}"/>
              </a:ext>
            </a:extLst>
          </p:cNvPr>
          <p:cNvCxnSpPr>
            <a:cxnSpLocks/>
          </p:cNvCxnSpPr>
          <p:nvPr/>
        </p:nvCxnSpPr>
        <p:spPr>
          <a:xfrm flipH="1">
            <a:off x="6207370" y="2194027"/>
            <a:ext cx="832020" cy="30498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8" name="Conector recto 1947">
            <a:extLst>
              <a:ext uri="{FF2B5EF4-FFF2-40B4-BE49-F238E27FC236}">
                <a16:creationId xmlns:a16="http://schemas.microsoft.com/office/drawing/2014/main" id="{D545A84F-674A-531A-6958-2C6F5B6D0735}"/>
              </a:ext>
            </a:extLst>
          </p:cNvPr>
          <p:cNvCxnSpPr>
            <a:cxnSpLocks/>
          </p:cNvCxnSpPr>
          <p:nvPr/>
        </p:nvCxnSpPr>
        <p:spPr>
          <a:xfrm flipH="1">
            <a:off x="6455950" y="2194027"/>
            <a:ext cx="597506" cy="29173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9" name="Conector recto 1948">
            <a:extLst>
              <a:ext uri="{FF2B5EF4-FFF2-40B4-BE49-F238E27FC236}">
                <a16:creationId xmlns:a16="http://schemas.microsoft.com/office/drawing/2014/main" id="{12481A8D-5BF7-6D65-0F52-9892F1D464E1}"/>
              </a:ext>
            </a:extLst>
          </p:cNvPr>
          <p:cNvCxnSpPr>
            <a:cxnSpLocks/>
          </p:cNvCxnSpPr>
          <p:nvPr/>
        </p:nvCxnSpPr>
        <p:spPr>
          <a:xfrm flipH="1">
            <a:off x="6644367" y="2197883"/>
            <a:ext cx="397593" cy="34593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0" name="Conector recto 1949">
            <a:extLst>
              <a:ext uri="{FF2B5EF4-FFF2-40B4-BE49-F238E27FC236}">
                <a16:creationId xmlns:a16="http://schemas.microsoft.com/office/drawing/2014/main" id="{1B465435-73F9-1A90-5CAC-76717F3A0682}"/>
              </a:ext>
            </a:extLst>
          </p:cNvPr>
          <p:cNvCxnSpPr>
            <a:cxnSpLocks/>
          </p:cNvCxnSpPr>
          <p:nvPr/>
        </p:nvCxnSpPr>
        <p:spPr>
          <a:xfrm flipH="1">
            <a:off x="6885003" y="2197883"/>
            <a:ext cx="149759" cy="35286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1" name="Conector recto 1950">
            <a:extLst>
              <a:ext uri="{FF2B5EF4-FFF2-40B4-BE49-F238E27FC236}">
                <a16:creationId xmlns:a16="http://schemas.microsoft.com/office/drawing/2014/main" id="{BCD41090-2BB6-CB15-7CBE-575A9F010FC4}"/>
              </a:ext>
            </a:extLst>
          </p:cNvPr>
          <p:cNvCxnSpPr>
            <a:cxnSpLocks/>
            <a:endCxn id="2043" idx="5"/>
          </p:cNvCxnSpPr>
          <p:nvPr/>
        </p:nvCxnSpPr>
        <p:spPr>
          <a:xfrm>
            <a:off x="6891316" y="2197883"/>
            <a:ext cx="144014" cy="3676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2" name="Conector recto 1951">
            <a:extLst>
              <a:ext uri="{FF2B5EF4-FFF2-40B4-BE49-F238E27FC236}">
                <a16:creationId xmlns:a16="http://schemas.microsoft.com/office/drawing/2014/main" id="{D15FF2A4-3308-A014-BC56-011E71B1251F}"/>
              </a:ext>
            </a:extLst>
          </p:cNvPr>
          <p:cNvCxnSpPr>
            <a:cxnSpLocks/>
            <a:endCxn id="2045" idx="5"/>
          </p:cNvCxnSpPr>
          <p:nvPr/>
        </p:nvCxnSpPr>
        <p:spPr>
          <a:xfrm>
            <a:off x="6897265" y="2197883"/>
            <a:ext cx="347244" cy="36761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3" name="Conector recto 1952">
            <a:extLst>
              <a:ext uri="{FF2B5EF4-FFF2-40B4-BE49-F238E27FC236}">
                <a16:creationId xmlns:a16="http://schemas.microsoft.com/office/drawing/2014/main" id="{193E4FAC-5F55-54BF-B8CA-BF05D0E7B89E}"/>
              </a:ext>
            </a:extLst>
          </p:cNvPr>
          <p:cNvCxnSpPr>
            <a:cxnSpLocks/>
            <a:endCxn id="2042" idx="3"/>
          </p:cNvCxnSpPr>
          <p:nvPr/>
        </p:nvCxnSpPr>
        <p:spPr>
          <a:xfrm flipH="1">
            <a:off x="5808774" y="2215163"/>
            <a:ext cx="1215481" cy="3503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4" name="Conector recto 1953">
            <a:extLst>
              <a:ext uri="{FF2B5EF4-FFF2-40B4-BE49-F238E27FC236}">
                <a16:creationId xmlns:a16="http://schemas.microsoft.com/office/drawing/2014/main" id="{95E53AEC-5D23-6BE3-504D-2F7445DF6F38}"/>
              </a:ext>
            </a:extLst>
          </p:cNvPr>
          <p:cNvCxnSpPr>
            <a:cxnSpLocks/>
            <a:endCxn id="2040" idx="1"/>
          </p:cNvCxnSpPr>
          <p:nvPr/>
        </p:nvCxnSpPr>
        <p:spPr>
          <a:xfrm flipH="1">
            <a:off x="5599595" y="2207685"/>
            <a:ext cx="1426399" cy="3041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3" name="Conector recto 1992">
            <a:extLst>
              <a:ext uri="{FF2B5EF4-FFF2-40B4-BE49-F238E27FC236}">
                <a16:creationId xmlns:a16="http://schemas.microsoft.com/office/drawing/2014/main" id="{C8AD45A6-B33F-4018-B4B8-23AB9DCD739E}"/>
              </a:ext>
            </a:extLst>
          </p:cNvPr>
          <p:cNvCxnSpPr>
            <a:cxnSpLocks/>
            <a:endCxn id="2047" idx="0"/>
          </p:cNvCxnSpPr>
          <p:nvPr/>
        </p:nvCxnSpPr>
        <p:spPr>
          <a:xfrm>
            <a:off x="5798273" y="2211388"/>
            <a:ext cx="563825" cy="2140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4" name="Conector recto 1993">
            <a:extLst>
              <a:ext uri="{FF2B5EF4-FFF2-40B4-BE49-F238E27FC236}">
                <a16:creationId xmlns:a16="http://schemas.microsoft.com/office/drawing/2014/main" id="{6980B13C-06E8-A441-BC17-48AFAE155B53}"/>
              </a:ext>
            </a:extLst>
          </p:cNvPr>
          <p:cNvCxnSpPr>
            <a:cxnSpLocks/>
          </p:cNvCxnSpPr>
          <p:nvPr/>
        </p:nvCxnSpPr>
        <p:spPr>
          <a:xfrm>
            <a:off x="5804657" y="2209406"/>
            <a:ext cx="986669" cy="30894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5" name="Conector recto 1994">
            <a:extLst>
              <a:ext uri="{FF2B5EF4-FFF2-40B4-BE49-F238E27FC236}">
                <a16:creationId xmlns:a16="http://schemas.microsoft.com/office/drawing/2014/main" id="{8BCD7C99-3E11-672E-0FA4-A9C948811D26}"/>
              </a:ext>
            </a:extLst>
          </p:cNvPr>
          <p:cNvCxnSpPr>
            <a:cxnSpLocks/>
          </p:cNvCxnSpPr>
          <p:nvPr/>
        </p:nvCxnSpPr>
        <p:spPr>
          <a:xfrm>
            <a:off x="5804657" y="2209406"/>
            <a:ext cx="396765" cy="30309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6" name="Conector recto 1995">
            <a:extLst>
              <a:ext uri="{FF2B5EF4-FFF2-40B4-BE49-F238E27FC236}">
                <a16:creationId xmlns:a16="http://schemas.microsoft.com/office/drawing/2014/main" id="{C31B7CDC-5136-276F-A36C-AF92ACC92550}"/>
              </a:ext>
            </a:extLst>
          </p:cNvPr>
          <p:cNvCxnSpPr>
            <a:cxnSpLocks/>
          </p:cNvCxnSpPr>
          <p:nvPr/>
        </p:nvCxnSpPr>
        <p:spPr>
          <a:xfrm>
            <a:off x="5804657" y="2209406"/>
            <a:ext cx="153151" cy="27863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7" name="Conector recto 1996">
            <a:extLst>
              <a:ext uri="{FF2B5EF4-FFF2-40B4-BE49-F238E27FC236}">
                <a16:creationId xmlns:a16="http://schemas.microsoft.com/office/drawing/2014/main" id="{0264B3F7-80C8-4A47-236F-5DEF92C13589}"/>
              </a:ext>
            </a:extLst>
          </p:cNvPr>
          <p:cNvCxnSpPr>
            <a:cxnSpLocks/>
          </p:cNvCxnSpPr>
          <p:nvPr/>
        </p:nvCxnSpPr>
        <p:spPr>
          <a:xfrm flipH="1">
            <a:off x="5626141" y="2191802"/>
            <a:ext cx="188382" cy="28735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8" name="Conector recto 1997">
            <a:extLst>
              <a:ext uri="{FF2B5EF4-FFF2-40B4-BE49-F238E27FC236}">
                <a16:creationId xmlns:a16="http://schemas.microsoft.com/office/drawing/2014/main" id="{87B786B9-F695-B4B9-4871-CF253BE98AB7}"/>
              </a:ext>
            </a:extLst>
          </p:cNvPr>
          <p:cNvCxnSpPr>
            <a:cxnSpLocks/>
          </p:cNvCxnSpPr>
          <p:nvPr/>
        </p:nvCxnSpPr>
        <p:spPr>
          <a:xfrm flipH="1">
            <a:off x="5699349" y="2217150"/>
            <a:ext cx="94724" cy="2656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9" name="Conector recto 1998">
            <a:extLst>
              <a:ext uri="{FF2B5EF4-FFF2-40B4-BE49-F238E27FC236}">
                <a16:creationId xmlns:a16="http://schemas.microsoft.com/office/drawing/2014/main" id="{F376C4CD-89E1-A163-7B72-084807B6C635}"/>
              </a:ext>
            </a:extLst>
          </p:cNvPr>
          <p:cNvCxnSpPr>
            <a:cxnSpLocks/>
            <a:endCxn id="2047" idx="3"/>
          </p:cNvCxnSpPr>
          <p:nvPr/>
        </p:nvCxnSpPr>
        <p:spPr>
          <a:xfrm>
            <a:off x="5814523" y="2202570"/>
            <a:ext cx="1155397" cy="17032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0" name="Conector recto 1999">
            <a:extLst>
              <a:ext uri="{FF2B5EF4-FFF2-40B4-BE49-F238E27FC236}">
                <a16:creationId xmlns:a16="http://schemas.microsoft.com/office/drawing/2014/main" id="{FF29E3E1-2730-F655-C9C1-F2E6F9DD6255}"/>
              </a:ext>
            </a:extLst>
          </p:cNvPr>
          <p:cNvCxnSpPr>
            <a:cxnSpLocks/>
            <a:endCxn id="2045" idx="0"/>
          </p:cNvCxnSpPr>
          <p:nvPr/>
        </p:nvCxnSpPr>
        <p:spPr>
          <a:xfrm>
            <a:off x="5804657" y="2215163"/>
            <a:ext cx="1413031" cy="28558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1" name="Conector recto 2000">
            <a:extLst>
              <a:ext uri="{FF2B5EF4-FFF2-40B4-BE49-F238E27FC236}">
                <a16:creationId xmlns:a16="http://schemas.microsoft.com/office/drawing/2014/main" id="{A40660FB-1231-D690-63AD-1EEC557C0D02}"/>
              </a:ext>
            </a:extLst>
          </p:cNvPr>
          <p:cNvCxnSpPr>
            <a:cxnSpLocks/>
          </p:cNvCxnSpPr>
          <p:nvPr/>
        </p:nvCxnSpPr>
        <p:spPr>
          <a:xfrm flipH="1">
            <a:off x="5760011" y="1812779"/>
            <a:ext cx="656118" cy="329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2" name="Conector recto 2001">
            <a:extLst>
              <a:ext uri="{FF2B5EF4-FFF2-40B4-BE49-F238E27FC236}">
                <a16:creationId xmlns:a16="http://schemas.microsoft.com/office/drawing/2014/main" id="{FC84D0F7-F0C0-CAB9-6FF7-A074038499EA}"/>
              </a:ext>
            </a:extLst>
          </p:cNvPr>
          <p:cNvCxnSpPr>
            <a:cxnSpLocks/>
            <a:endCxn id="2034" idx="3"/>
          </p:cNvCxnSpPr>
          <p:nvPr/>
        </p:nvCxnSpPr>
        <p:spPr>
          <a:xfrm flipH="1">
            <a:off x="5987407" y="1813323"/>
            <a:ext cx="428721" cy="36456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3" name="Conector recto 2002">
            <a:extLst>
              <a:ext uri="{FF2B5EF4-FFF2-40B4-BE49-F238E27FC236}">
                <a16:creationId xmlns:a16="http://schemas.microsoft.com/office/drawing/2014/main" id="{AFA66D5F-EA13-BF45-E7BB-7656AF58D73E}"/>
              </a:ext>
            </a:extLst>
          </p:cNvPr>
          <p:cNvCxnSpPr>
            <a:cxnSpLocks/>
          </p:cNvCxnSpPr>
          <p:nvPr/>
        </p:nvCxnSpPr>
        <p:spPr>
          <a:xfrm flipH="1">
            <a:off x="6241996" y="1810677"/>
            <a:ext cx="176472" cy="34039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4" name="Conector recto 2003">
            <a:extLst>
              <a:ext uri="{FF2B5EF4-FFF2-40B4-BE49-F238E27FC236}">
                <a16:creationId xmlns:a16="http://schemas.microsoft.com/office/drawing/2014/main" id="{FED1E9B7-A395-7CBC-1E6E-9B77EF18982F}"/>
              </a:ext>
            </a:extLst>
          </p:cNvPr>
          <p:cNvCxnSpPr>
            <a:cxnSpLocks/>
          </p:cNvCxnSpPr>
          <p:nvPr/>
        </p:nvCxnSpPr>
        <p:spPr>
          <a:xfrm>
            <a:off x="6418468" y="1810048"/>
            <a:ext cx="157054" cy="32238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5" name="Conector recto 2004">
            <a:extLst>
              <a:ext uri="{FF2B5EF4-FFF2-40B4-BE49-F238E27FC236}">
                <a16:creationId xmlns:a16="http://schemas.microsoft.com/office/drawing/2014/main" id="{7B63EB66-2CE4-1553-6A5A-E3AE5A978797}"/>
              </a:ext>
            </a:extLst>
          </p:cNvPr>
          <p:cNvCxnSpPr>
            <a:cxnSpLocks/>
            <a:endCxn id="2035" idx="5"/>
          </p:cNvCxnSpPr>
          <p:nvPr/>
        </p:nvCxnSpPr>
        <p:spPr>
          <a:xfrm>
            <a:off x="6418468" y="1817088"/>
            <a:ext cx="429648" cy="3608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6" name="Conector recto 2005">
            <a:extLst>
              <a:ext uri="{FF2B5EF4-FFF2-40B4-BE49-F238E27FC236}">
                <a16:creationId xmlns:a16="http://schemas.microsoft.com/office/drawing/2014/main" id="{98A80EDA-323F-CD46-DB94-86C93C503FE6}"/>
              </a:ext>
            </a:extLst>
          </p:cNvPr>
          <p:cNvCxnSpPr>
            <a:cxnSpLocks/>
          </p:cNvCxnSpPr>
          <p:nvPr/>
        </p:nvCxnSpPr>
        <p:spPr>
          <a:xfrm>
            <a:off x="6415090" y="1812381"/>
            <a:ext cx="669269" cy="32391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" name="Conector recto 2006">
            <a:extLst>
              <a:ext uri="{FF2B5EF4-FFF2-40B4-BE49-F238E27FC236}">
                <a16:creationId xmlns:a16="http://schemas.microsoft.com/office/drawing/2014/main" id="{A3385950-0A8D-DD1F-D1B8-A8C5C19A795E}"/>
              </a:ext>
            </a:extLst>
          </p:cNvPr>
          <p:cNvCxnSpPr>
            <a:cxnSpLocks/>
          </p:cNvCxnSpPr>
          <p:nvPr/>
        </p:nvCxnSpPr>
        <p:spPr>
          <a:xfrm flipH="1">
            <a:off x="5751253" y="1820125"/>
            <a:ext cx="1035463" cy="31939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8" name="Conector recto 2007">
            <a:extLst>
              <a:ext uri="{FF2B5EF4-FFF2-40B4-BE49-F238E27FC236}">
                <a16:creationId xmlns:a16="http://schemas.microsoft.com/office/drawing/2014/main" id="{60735ED0-31A7-C016-9171-8E54694060E9}"/>
              </a:ext>
            </a:extLst>
          </p:cNvPr>
          <p:cNvCxnSpPr>
            <a:cxnSpLocks/>
            <a:endCxn id="2034" idx="2"/>
          </p:cNvCxnSpPr>
          <p:nvPr/>
        </p:nvCxnSpPr>
        <p:spPr>
          <a:xfrm flipH="1">
            <a:off x="5976297" y="1820125"/>
            <a:ext cx="824485" cy="33094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9" name="Conector recto 2008">
            <a:extLst>
              <a:ext uri="{FF2B5EF4-FFF2-40B4-BE49-F238E27FC236}">
                <a16:creationId xmlns:a16="http://schemas.microsoft.com/office/drawing/2014/main" id="{C3F6B541-06D7-56A8-C6E5-C7CA393AAD1B}"/>
              </a:ext>
            </a:extLst>
          </p:cNvPr>
          <p:cNvCxnSpPr>
            <a:cxnSpLocks/>
          </p:cNvCxnSpPr>
          <p:nvPr/>
        </p:nvCxnSpPr>
        <p:spPr>
          <a:xfrm flipH="1">
            <a:off x="6261340" y="1830383"/>
            <a:ext cx="476351" cy="32735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0" name="Conector recto 2009">
            <a:extLst>
              <a:ext uri="{FF2B5EF4-FFF2-40B4-BE49-F238E27FC236}">
                <a16:creationId xmlns:a16="http://schemas.microsoft.com/office/drawing/2014/main" id="{51DC1349-9C22-06A7-2E8F-54E8A2EFDB55}"/>
              </a:ext>
            </a:extLst>
          </p:cNvPr>
          <p:cNvCxnSpPr>
            <a:cxnSpLocks/>
          </p:cNvCxnSpPr>
          <p:nvPr/>
        </p:nvCxnSpPr>
        <p:spPr>
          <a:xfrm flipH="1">
            <a:off x="6578899" y="1828198"/>
            <a:ext cx="159296" cy="3139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1" name="Conector recto 2010">
            <a:extLst>
              <a:ext uri="{FF2B5EF4-FFF2-40B4-BE49-F238E27FC236}">
                <a16:creationId xmlns:a16="http://schemas.microsoft.com/office/drawing/2014/main" id="{2E6538F9-8605-BEB3-CA1B-2D6A98F55615}"/>
              </a:ext>
            </a:extLst>
          </p:cNvPr>
          <p:cNvCxnSpPr>
            <a:cxnSpLocks/>
            <a:endCxn id="2035" idx="4"/>
          </p:cNvCxnSpPr>
          <p:nvPr/>
        </p:nvCxnSpPr>
        <p:spPr>
          <a:xfrm>
            <a:off x="6746330" y="1828198"/>
            <a:ext cx="74964" cy="36080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2" name="Conector recto 2011">
            <a:extLst>
              <a:ext uri="{FF2B5EF4-FFF2-40B4-BE49-F238E27FC236}">
                <a16:creationId xmlns:a16="http://schemas.microsoft.com/office/drawing/2014/main" id="{098E7FF2-4781-58B5-893C-433CD480D110}"/>
              </a:ext>
            </a:extLst>
          </p:cNvPr>
          <p:cNvCxnSpPr>
            <a:cxnSpLocks/>
            <a:endCxn id="2037" idx="5"/>
          </p:cNvCxnSpPr>
          <p:nvPr/>
        </p:nvCxnSpPr>
        <p:spPr>
          <a:xfrm>
            <a:off x="6746833" y="1830384"/>
            <a:ext cx="310461" cy="34750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3" name="Conector recto 2012">
            <a:extLst>
              <a:ext uri="{FF2B5EF4-FFF2-40B4-BE49-F238E27FC236}">
                <a16:creationId xmlns:a16="http://schemas.microsoft.com/office/drawing/2014/main" id="{49012842-B150-7D1D-5CFD-8DE455264DEE}"/>
              </a:ext>
            </a:extLst>
          </p:cNvPr>
          <p:cNvCxnSpPr>
            <a:cxnSpLocks/>
            <a:endCxn id="2035" idx="1"/>
          </p:cNvCxnSpPr>
          <p:nvPr/>
        </p:nvCxnSpPr>
        <p:spPr>
          <a:xfrm>
            <a:off x="6049779" y="1832366"/>
            <a:ext cx="744693" cy="29188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4" name="Conector recto 2013">
            <a:extLst>
              <a:ext uri="{FF2B5EF4-FFF2-40B4-BE49-F238E27FC236}">
                <a16:creationId xmlns:a16="http://schemas.microsoft.com/office/drawing/2014/main" id="{971C657D-D665-21E0-D284-E9FAFBC9B4D0}"/>
              </a:ext>
            </a:extLst>
          </p:cNvPr>
          <p:cNvCxnSpPr>
            <a:cxnSpLocks/>
          </p:cNvCxnSpPr>
          <p:nvPr/>
        </p:nvCxnSpPr>
        <p:spPr>
          <a:xfrm>
            <a:off x="6056163" y="1830384"/>
            <a:ext cx="1036835" cy="29386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5" name="Conector recto 2014">
            <a:extLst>
              <a:ext uri="{FF2B5EF4-FFF2-40B4-BE49-F238E27FC236}">
                <a16:creationId xmlns:a16="http://schemas.microsoft.com/office/drawing/2014/main" id="{9739E21E-8971-8570-7CB0-6524EC543955}"/>
              </a:ext>
            </a:extLst>
          </p:cNvPr>
          <p:cNvCxnSpPr>
            <a:cxnSpLocks/>
          </p:cNvCxnSpPr>
          <p:nvPr/>
        </p:nvCxnSpPr>
        <p:spPr>
          <a:xfrm>
            <a:off x="6104599" y="1828198"/>
            <a:ext cx="402168" cy="31397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6" name="Conector recto 2015">
            <a:extLst>
              <a:ext uri="{FF2B5EF4-FFF2-40B4-BE49-F238E27FC236}">
                <a16:creationId xmlns:a16="http://schemas.microsoft.com/office/drawing/2014/main" id="{1742E990-8551-AE7C-6291-23BA8235FAF3}"/>
              </a:ext>
            </a:extLst>
          </p:cNvPr>
          <p:cNvCxnSpPr>
            <a:cxnSpLocks/>
          </p:cNvCxnSpPr>
          <p:nvPr/>
        </p:nvCxnSpPr>
        <p:spPr>
          <a:xfrm>
            <a:off x="6087710" y="1830383"/>
            <a:ext cx="106972" cy="2938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7" name="Conector recto 2016">
            <a:extLst>
              <a:ext uri="{FF2B5EF4-FFF2-40B4-BE49-F238E27FC236}">
                <a16:creationId xmlns:a16="http://schemas.microsoft.com/office/drawing/2014/main" id="{7E1BCCDA-D05E-68ED-A340-86A941850DAB}"/>
              </a:ext>
            </a:extLst>
          </p:cNvPr>
          <p:cNvCxnSpPr>
            <a:cxnSpLocks/>
          </p:cNvCxnSpPr>
          <p:nvPr/>
        </p:nvCxnSpPr>
        <p:spPr>
          <a:xfrm flipH="1">
            <a:off x="5826838" y="1830384"/>
            <a:ext cx="277760" cy="2622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8" name="Conector recto 2017">
            <a:extLst>
              <a:ext uri="{FF2B5EF4-FFF2-40B4-BE49-F238E27FC236}">
                <a16:creationId xmlns:a16="http://schemas.microsoft.com/office/drawing/2014/main" id="{A6325AA9-1944-5AF2-4736-977321F569E3}"/>
              </a:ext>
            </a:extLst>
          </p:cNvPr>
          <p:cNvCxnSpPr>
            <a:cxnSpLocks/>
          </p:cNvCxnSpPr>
          <p:nvPr/>
        </p:nvCxnSpPr>
        <p:spPr>
          <a:xfrm flipH="1">
            <a:off x="6014229" y="1828198"/>
            <a:ext cx="90370" cy="2643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9" name="Rectángulo: esquinas redondeadas 2018">
            <a:extLst>
              <a:ext uri="{FF2B5EF4-FFF2-40B4-BE49-F238E27FC236}">
                <a16:creationId xmlns:a16="http://schemas.microsoft.com/office/drawing/2014/main" id="{80E13314-5348-CF4E-2AC6-AB8687A8237F}"/>
              </a:ext>
            </a:extLst>
          </p:cNvPr>
          <p:cNvSpPr/>
          <p:nvPr/>
        </p:nvSpPr>
        <p:spPr>
          <a:xfrm>
            <a:off x="5999574" y="1680813"/>
            <a:ext cx="848542" cy="173488"/>
          </a:xfrm>
          <a:prstGeom prst="roundRect">
            <a:avLst/>
          </a:prstGeom>
          <a:solidFill>
            <a:srgbClr val="E7D0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0" name="Rectángulo: esquinas redondeadas 2019">
            <a:extLst>
              <a:ext uri="{FF2B5EF4-FFF2-40B4-BE49-F238E27FC236}">
                <a16:creationId xmlns:a16="http://schemas.microsoft.com/office/drawing/2014/main" id="{C737DAB5-5BF9-2FD0-48C8-170CB004D065}"/>
              </a:ext>
            </a:extLst>
          </p:cNvPr>
          <p:cNvSpPr/>
          <p:nvPr/>
        </p:nvSpPr>
        <p:spPr>
          <a:xfrm>
            <a:off x="5711947" y="2066208"/>
            <a:ext cx="1410971" cy="173488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21" name="Rectángulo: esquinas redondeadas 2020">
            <a:extLst>
              <a:ext uri="{FF2B5EF4-FFF2-40B4-BE49-F238E27FC236}">
                <a16:creationId xmlns:a16="http://schemas.microsoft.com/office/drawing/2014/main" id="{570A7024-FEEC-2ADC-E665-72668C7095EA}"/>
              </a:ext>
            </a:extLst>
          </p:cNvPr>
          <p:cNvSpPr/>
          <p:nvPr/>
        </p:nvSpPr>
        <p:spPr>
          <a:xfrm>
            <a:off x="5544120" y="2450896"/>
            <a:ext cx="1755840" cy="173488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022" name="Rectángulo: esquinas redondeadas 2021">
            <a:extLst>
              <a:ext uri="{FF2B5EF4-FFF2-40B4-BE49-F238E27FC236}">
                <a16:creationId xmlns:a16="http://schemas.microsoft.com/office/drawing/2014/main" id="{82CAC402-5D1E-E775-BF0D-E36814D6CD83}"/>
              </a:ext>
            </a:extLst>
          </p:cNvPr>
          <p:cNvSpPr/>
          <p:nvPr/>
        </p:nvSpPr>
        <p:spPr>
          <a:xfrm>
            <a:off x="5711947" y="2836019"/>
            <a:ext cx="1410971" cy="173488"/>
          </a:xfrm>
          <a:prstGeom prst="roundRect">
            <a:avLst/>
          </a:prstGeom>
          <a:solidFill>
            <a:srgbClr val="88B6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3" name="Rectángulo: esquinas redondeadas 2022">
            <a:extLst>
              <a:ext uri="{FF2B5EF4-FFF2-40B4-BE49-F238E27FC236}">
                <a16:creationId xmlns:a16="http://schemas.microsoft.com/office/drawing/2014/main" id="{67CB4F5B-780D-4720-7223-8F2E0086C2A9}"/>
              </a:ext>
            </a:extLst>
          </p:cNvPr>
          <p:cNvSpPr/>
          <p:nvPr/>
        </p:nvSpPr>
        <p:spPr>
          <a:xfrm>
            <a:off x="6277054" y="3220925"/>
            <a:ext cx="280755" cy="173488"/>
          </a:xfrm>
          <a:prstGeom prst="roundRect">
            <a:avLst/>
          </a:prstGeom>
          <a:solidFill>
            <a:srgbClr val="D47E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4" name="Elipse 2023">
            <a:extLst>
              <a:ext uri="{FF2B5EF4-FFF2-40B4-BE49-F238E27FC236}">
                <a16:creationId xmlns:a16="http://schemas.microsoft.com/office/drawing/2014/main" id="{030395E7-AD88-C3C7-1B60-C5F311C0AB35}"/>
              </a:ext>
            </a:extLst>
          </p:cNvPr>
          <p:cNvSpPr/>
          <p:nvPr/>
        </p:nvSpPr>
        <p:spPr>
          <a:xfrm>
            <a:off x="6073463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5" name="Elipse 2024">
            <a:extLst>
              <a:ext uri="{FF2B5EF4-FFF2-40B4-BE49-F238E27FC236}">
                <a16:creationId xmlns:a16="http://schemas.microsoft.com/office/drawing/2014/main" id="{907886D8-1270-0ABF-673A-27813CF5A175}"/>
              </a:ext>
            </a:extLst>
          </p:cNvPr>
          <p:cNvSpPr/>
          <p:nvPr/>
        </p:nvSpPr>
        <p:spPr>
          <a:xfrm>
            <a:off x="6178053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6" name="Elipse 2025">
            <a:extLst>
              <a:ext uri="{FF2B5EF4-FFF2-40B4-BE49-F238E27FC236}">
                <a16:creationId xmlns:a16="http://schemas.microsoft.com/office/drawing/2014/main" id="{F3EBDF1C-17EC-0D0B-47D4-51CD13197E38}"/>
              </a:ext>
            </a:extLst>
          </p:cNvPr>
          <p:cNvSpPr/>
          <p:nvPr/>
        </p:nvSpPr>
        <p:spPr>
          <a:xfrm>
            <a:off x="6282642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7" name="Elipse 2026">
            <a:extLst>
              <a:ext uri="{FF2B5EF4-FFF2-40B4-BE49-F238E27FC236}">
                <a16:creationId xmlns:a16="http://schemas.microsoft.com/office/drawing/2014/main" id="{15C9C917-5F7D-9BB8-6EA5-651A61F7AC38}"/>
              </a:ext>
            </a:extLst>
          </p:cNvPr>
          <p:cNvSpPr/>
          <p:nvPr/>
        </p:nvSpPr>
        <p:spPr>
          <a:xfrm>
            <a:off x="6385548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8" name="Elipse 2027">
            <a:extLst>
              <a:ext uri="{FF2B5EF4-FFF2-40B4-BE49-F238E27FC236}">
                <a16:creationId xmlns:a16="http://schemas.microsoft.com/office/drawing/2014/main" id="{39C903B5-809C-044B-A591-A18D50E74236}"/>
              </a:ext>
            </a:extLst>
          </p:cNvPr>
          <p:cNvSpPr/>
          <p:nvPr/>
        </p:nvSpPr>
        <p:spPr>
          <a:xfrm>
            <a:off x="6490137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9" name="Elipse 2028">
            <a:extLst>
              <a:ext uri="{FF2B5EF4-FFF2-40B4-BE49-F238E27FC236}">
                <a16:creationId xmlns:a16="http://schemas.microsoft.com/office/drawing/2014/main" id="{A094DE4C-17E0-916B-2574-9CDFC645877C}"/>
              </a:ext>
            </a:extLst>
          </p:cNvPr>
          <p:cNvSpPr/>
          <p:nvPr/>
        </p:nvSpPr>
        <p:spPr>
          <a:xfrm>
            <a:off x="6594827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0" name="Elipse 2029">
            <a:extLst>
              <a:ext uri="{FF2B5EF4-FFF2-40B4-BE49-F238E27FC236}">
                <a16:creationId xmlns:a16="http://schemas.microsoft.com/office/drawing/2014/main" id="{BB982230-464D-404E-CD5F-C620E4CB6A9D}"/>
              </a:ext>
            </a:extLst>
          </p:cNvPr>
          <p:cNvSpPr/>
          <p:nvPr/>
        </p:nvSpPr>
        <p:spPr>
          <a:xfrm>
            <a:off x="6699417" y="172962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2" name="Elipse 2031">
            <a:extLst>
              <a:ext uri="{FF2B5EF4-FFF2-40B4-BE49-F238E27FC236}">
                <a16:creationId xmlns:a16="http://schemas.microsoft.com/office/drawing/2014/main" id="{661DA7E1-516B-89BC-4C2E-C7D7FEDBB956}"/>
              </a:ext>
            </a:extLst>
          </p:cNvPr>
          <p:cNvSpPr/>
          <p:nvPr/>
        </p:nvSpPr>
        <p:spPr>
          <a:xfrm>
            <a:off x="5767118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3" name="Elipse 2032">
            <a:extLst>
              <a:ext uri="{FF2B5EF4-FFF2-40B4-BE49-F238E27FC236}">
                <a16:creationId xmlns:a16="http://schemas.microsoft.com/office/drawing/2014/main" id="{474E3F64-77E1-A946-9CA3-EF78B75D2A5E}"/>
              </a:ext>
            </a:extLst>
          </p:cNvPr>
          <p:cNvSpPr/>
          <p:nvPr/>
        </p:nvSpPr>
        <p:spPr>
          <a:xfrm>
            <a:off x="5871708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4" name="Elipse 2033">
            <a:extLst>
              <a:ext uri="{FF2B5EF4-FFF2-40B4-BE49-F238E27FC236}">
                <a16:creationId xmlns:a16="http://schemas.microsoft.com/office/drawing/2014/main" id="{A9BDC273-56D0-81D5-6334-549B265EDE8B}"/>
              </a:ext>
            </a:extLst>
          </p:cNvPr>
          <p:cNvSpPr/>
          <p:nvPr/>
        </p:nvSpPr>
        <p:spPr>
          <a:xfrm>
            <a:off x="5976297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5" name="Elipse 2034">
            <a:extLst>
              <a:ext uri="{FF2B5EF4-FFF2-40B4-BE49-F238E27FC236}">
                <a16:creationId xmlns:a16="http://schemas.microsoft.com/office/drawing/2014/main" id="{F0D859F8-594C-205A-A10B-698F5AC04D0E}"/>
              </a:ext>
            </a:extLst>
          </p:cNvPr>
          <p:cNvSpPr/>
          <p:nvPr/>
        </p:nvSpPr>
        <p:spPr>
          <a:xfrm>
            <a:off x="6783362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6" name="Elipse 2035">
            <a:extLst>
              <a:ext uri="{FF2B5EF4-FFF2-40B4-BE49-F238E27FC236}">
                <a16:creationId xmlns:a16="http://schemas.microsoft.com/office/drawing/2014/main" id="{C9E78FF6-3815-0C91-B576-F099FF33E803}"/>
              </a:ext>
            </a:extLst>
          </p:cNvPr>
          <p:cNvSpPr/>
          <p:nvPr/>
        </p:nvSpPr>
        <p:spPr>
          <a:xfrm>
            <a:off x="6887952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7" name="Elipse 2036">
            <a:extLst>
              <a:ext uri="{FF2B5EF4-FFF2-40B4-BE49-F238E27FC236}">
                <a16:creationId xmlns:a16="http://schemas.microsoft.com/office/drawing/2014/main" id="{DB630EEB-58DF-259F-6567-1DCB9799436F}"/>
              </a:ext>
            </a:extLst>
          </p:cNvPr>
          <p:cNvSpPr/>
          <p:nvPr/>
        </p:nvSpPr>
        <p:spPr>
          <a:xfrm>
            <a:off x="6992541" y="2113135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8" name="CuadroTexto 2037">
            <a:extLst>
              <a:ext uri="{FF2B5EF4-FFF2-40B4-BE49-F238E27FC236}">
                <a16:creationId xmlns:a16="http://schemas.microsoft.com/office/drawing/2014/main" id="{C2FEE4AD-E5BC-6983-96CA-4DAD23FDBF4C}"/>
              </a:ext>
            </a:extLst>
          </p:cNvPr>
          <p:cNvSpPr txBox="1"/>
          <p:nvPr/>
        </p:nvSpPr>
        <p:spPr>
          <a:xfrm>
            <a:off x="6070230" y="2107022"/>
            <a:ext cx="693926" cy="10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039" name="CuadroTexto 2038">
            <a:extLst>
              <a:ext uri="{FF2B5EF4-FFF2-40B4-BE49-F238E27FC236}">
                <a16:creationId xmlns:a16="http://schemas.microsoft.com/office/drawing/2014/main" id="{D073A922-F726-C3EC-DAC3-0159E5458D46}"/>
              </a:ext>
            </a:extLst>
          </p:cNvPr>
          <p:cNvSpPr txBox="1"/>
          <p:nvPr/>
        </p:nvSpPr>
        <p:spPr>
          <a:xfrm>
            <a:off x="6071505" y="2093363"/>
            <a:ext cx="693926" cy="10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</a:p>
        </p:txBody>
      </p:sp>
      <p:sp>
        <p:nvSpPr>
          <p:cNvPr id="2040" name="Elipse 2039">
            <a:extLst>
              <a:ext uri="{FF2B5EF4-FFF2-40B4-BE49-F238E27FC236}">
                <a16:creationId xmlns:a16="http://schemas.microsoft.com/office/drawing/2014/main" id="{21E9B4A1-0DDB-614E-EF72-DCE7A3705523}"/>
              </a:ext>
            </a:extLst>
          </p:cNvPr>
          <p:cNvSpPr/>
          <p:nvPr/>
        </p:nvSpPr>
        <p:spPr>
          <a:xfrm>
            <a:off x="5588485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1" name="Elipse 2040">
            <a:extLst>
              <a:ext uri="{FF2B5EF4-FFF2-40B4-BE49-F238E27FC236}">
                <a16:creationId xmlns:a16="http://schemas.microsoft.com/office/drawing/2014/main" id="{757A6EF9-1160-CEB8-584C-03C4AC3AC1BC}"/>
              </a:ext>
            </a:extLst>
          </p:cNvPr>
          <p:cNvSpPr/>
          <p:nvPr/>
        </p:nvSpPr>
        <p:spPr>
          <a:xfrm>
            <a:off x="5693075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2" name="Elipse 2041">
            <a:extLst>
              <a:ext uri="{FF2B5EF4-FFF2-40B4-BE49-F238E27FC236}">
                <a16:creationId xmlns:a16="http://schemas.microsoft.com/office/drawing/2014/main" id="{FAF6F4EA-9DEA-5579-5A61-64247E8D9D75}"/>
              </a:ext>
            </a:extLst>
          </p:cNvPr>
          <p:cNvSpPr/>
          <p:nvPr/>
        </p:nvSpPr>
        <p:spPr>
          <a:xfrm>
            <a:off x="5797664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3" name="Elipse 2042">
            <a:extLst>
              <a:ext uri="{FF2B5EF4-FFF2-40B4-BE49-F238E27FC236}">
                <a16:creationId xmlns:a16="http://schemas.microsoft.com/office/drawing/2014/main" id="{C0060B5F-4BC0-5B61-FC41-DCD476FA4E17}"/>
              </a:ext>
            </a:extLst>
          </p:cNvPr>
          <p:cNvSpPr/>
          <p:nvPr/>
        </p:nvSpPr>
        <p:spPr>
          <a:xfrm>
            <a:off x="6970578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4" name="Elipse 2043">
            <a:extLst>
              <a:ext uri="{FF2B5EF4-FFF2-40B4-BE49-F238E27FC236}">
                <a16:creationId xmlns:a16="http://schemas.microsoft.com/office/drawing/2014/main" id="{E2CC96C6-CC02-1BA9-7F5E-EB3E3AB2C597}"/>
              </a:ext>
            </a:extLst>
          </p:cNvPr>
          <p:cNvSpPr/>
          <p:nvPr/>
        </p:nvSpPr>
        <p:spPr>
          <a:xfrm>
            <a:off x="7075167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5" name="Elipse 2044">
            <a:extLst>
              <a:ext uri="{FF2B5EF4-FFF2-40B4-BE49-F238E27FC236}">
                <a16:creationId xmlns:a16="http://schemas.microsoft.com/office/drawing/2014/main" id="{00A5C09C-62BF-AD55-92EA-357EE4F45666}"/>
              </a:ext>
            </a:extLst>
          </p:cNvPr>
          <p:cNvSpPr/>
          <p:nvPr/>
        </p:nvSpPr>
        <p:spPr>
          <a:xfrm>
            <a:off x="7179756" y="250074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6" name="CuadroTexto 2045">
            <a:extLst>
              <a:ext uri="{FF2B5EF4-FFF2-40B4-BE49-F238E27FC236}">
                <a16:creationId xmlns:a16="http://schemas.microsoft.com/office/drawing/2014/main" id="{B50C2B63-183A-EC80-760C-B9682F27195E}"/>
              </a:ext>
            </a:extLst>
          </p:cNvPr>
          <p:cNvSpPr txBox="1"/>
          <p:nvPr/>
        </p:nvSpPr>
        <p:spPr>
          <a:xfrm>
            <a:off x="5758222" y="2492816"/>
            <a:ext cx="1325688" cy="10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 . . . . . . . . . . . . . . . .</a:t>
            </a:r>
          </a:p>
        </p:txBody>
      </p:sp>
      <p:sp>
        <p:nvSpPr>
          <p:cNvPr id="2047" name="CuadroTexto 2046">
            <a:extLst>
              <a:ext uri="{FF2B5EF4-FFF2-40B4-BE49-F238E27FC236}">
                <a16:creationId xmlns:a16="http://schemas.microsoft.com/office/drawing/2014/main" id="{3CF0E3A1-451C-EDB9-674F-BE738A4ED73E}"/>
              </a:ext>
            </a:extLst>
          </p:cNvPr>
          <p:cNvSpPr txBox="1"/>
          <p:nvPr/>
        </p:nvSpPr>
        <p:spPr>
          <a:xfrm>
            <a:off x="5754276" y="2479157"/>
            <a:ext cx="1325688" cy="10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256</a:t>
            </a:r>
          </a:p>
        </p:txBody>
      </p:sp>
      <p:sp>
        <p:nvSpPr>
          <p:cNvPr id="2112" name="Elipse 2111">
            <a:extLst>
              <a:ext uri="{FF2B5EF4-FFF2-40B4-BE49-F238E27FC236}">
                <a16:creationId xmlns:a16="http://schemas.microsoft.com/office/drawing/2014/main" id="{39395809-15A7-9AC2-59D8-6EBC1FB2EAA0}"/>
              </a:ext>
            </a:extLst>
          </p:cNvPr>
          <p:cNvSpPr/>
          <p:nvPr/>
        </p:nvSpPr>
        <p:spPr>
          <a:xfrm>
            <a:off x="5767023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3" name="Elipse 2112">
            <a:extLst>
              <a:ext uri="{FF2B5EF4-FFF2-40B4-BE49-F238E27FC236}">
                <a16:creationId xmlns:a16="http://schemas.microsoft.com/office/drawing/2014/main" id="{6E110662-6AB9-B963-F32E-A6016472BD79}"/>
              </a:ext>
            </a:extLst>
          </p:cNvPr>
          <p:cNvSpPr/>
          <p:nvPr/>
        </p:nvSpPr>
        <p:spPr>
          <a:xfrm>
            <a:off x="5871613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4" name="Elipse 2113">
            <a:extLst>
              <a:ext uri="{FF2B5EF4-FFF2-40B4-BE49-F238E27FC236}">
                <a16:creationId xmlns:a16="http://schemas.microsoft.com/office/drawing/2014/main" id="{ADE39F47-1069-0867-5057-E68919E5C903}"/>
              </a:ext>
            </a:extLst>
          </p:cNvPr>
          <p:cNvSpPr/>
          <p:nvPr/>
        </p:nvSpPr>
        <p:spPr>
          <a:xfrm>
            <a:off x="5976202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5" name="Elipse 2114">
            <a:extLst>
              <a:ext uri="{FF2B5EF4-FFF2-40B4-BE49-F238E27FC236}">
                <a16:creationId xmlns:a16="http://schemas.microsoft.com/office/drawing/2014/main" id="{59D6CFB4-CA1C-C4E9-11BD-3C2C77AE0C0D}"/>
              </a:ext>
            </a:extLst>
          </p:cNvPr>
          <p:cNvSpPr/>
          <p:nvPr/>
        </p:nvSpPr>
        <p:spPr>
          <a:xfrm>
            <a:off x="6783267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6" name="Elipse 2115">
            <a:extLst>
              <a:ext uri="{FF2B5EF4-FFF2-40B4-BE49-F238E27FC236}">
                <a16:creationId xmlns:a16="http://schemas.microsoft.com/office/drawing/2014/main" id="{0FBDCCDA-EB80-56CF-0596-83D70A200DB3}"/>
              </a:ext>
            </a:extLst>
          </p:cNvPr>
          <p:cNvSpPr/>
          <p:nvPr/>
        </p:nvSpPr>
        <p:spPr>
          <a:xfrm>
            <a:off x="6887856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7" name="Elipse 2116">
            <a:extLst>
              <a:ext uri="{FF2B5EF4-FFF2-40B4-BE49-F238E27FC236}">
                <a16:creationId xmlns:a16="http://schemas.microsoft.com/office/drawing/2014/main" id="{9A0CE012-A5BC-3085-F126-1997515B9247}"/>
              </a:ext>
            </a:extLst>
          </p:cNvPr>
          <p:cNvSpPr/>
          <p:nvPr/>
        </p:nvSpPr>
        <p:spPr>
          <a:xfrm>
            <a:off x="6992446" y="2884324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8" name="CuadroTexto 2117">
            <a:extLst>
              <a:ext uri="{FF2B5EF4-FFF2-40B4-BE49-F238E27FC236}">
                <a16:creationId xmlns:a16="http://schemas.microsoft.com/office/drawing/2014/main" id="{46B85846-D272-EC88-083D-3813FD916709}"/>
              </a:ext>
            </a:extLst>
          </p:cNvPr>
          <p:cNvSpPr txBox="1"/>
          <p:nvPr/>
        </p:nvSpPr>
        <p:spPr>
          <a:xfrm>
            <a:off x="6070134" y="2878211"/>
            <a:ext cx="693926" cy="108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dirty="0"/>
              <a:t>. . . . . . . . . . . . . . . . . .</a:t>
            </a:r>
          </a:p>
        </p:txBody>
      </p:sp>
      <p:sp>
        <p:nvSpPr>
          <p:cNvPr id="2119" name="CuadroTexto 2118">
            <a:extLst>
              <a:ext uri="{FF2B5EF4-FFF2-40B4-BE49-F238E27FC236}">
                <a16:creationId xmlns:a16="http://schemas.microsoft.com/office/drawing/2014/main" id="{9D9C4412-4EAE-4010-A947-C01D15BC4785}"/>
              </a:ext>
            </a:extLst>
          </p:cNvPr>
          <p:cNvSpPr txBox="1"/>
          <p:nvPr/>
        </p:nvSpPr>
        <p:spPr>
          <a:xfrm>
            <a:off x="6071409" y="2864551"/>
            <a:ext cx="693926" cy="10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50" dirty="0"/>
              <a:t>128</a:t>
            </a:r>
          </a:p>
        </p:txBody>
      </p:sp>
      <p:sp>
        <p:nvSpPr>
          <p:cNvPr id="2120" name="Elipse 2119">
            <a:extLst>
              <a:ext uri="{FF2B5EF4-FFF2-40B4-BE49-F238E27FC236}">
                <a16:creationId xmlns:a16="http://schemas.microsoft.com/office/drawing/2014/main" id="{9E3588E9-E48C-3F21-A27F-03465F581E0B}"/>
              </a:ext>
            </a:extLst>
          </p:cNvPr>
          <p:cNvSpPr/>
          <p:nvPr/>
        </p:nvSpPr>
        <p:spPr>
          <a:xfrm>
            <a:off x="6385789" y="3271356"/>
            <a:ext cx="75863" cy="7586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3" name="Diagrama de flujo: conector fuera de página 2222">
            <a:extLst>
              <a:ext uri="{FF2B5EF4-FFF2-40B4-BE49-F238E27FC236}">
                <a16:creationId xmlns:a16="http://schemas.microsoft.com/office/drawing/2014/main" id="{B7F05C9E-3598-7FCC-56D0-05F11D4A48EF}"/>
              </a:ext>
            </a:extLst>
          </p:cNvPr>
          <p:cNvSpPr/>
          <p:nvPr/>
        </p:nvSpPr>
        <p:spPr>
          <a:xfrm>
            <a:off x="1281858" y="1185857"/>
            <a:ext cx="2844035" cy="2877053"/>
          </a:xfrm>
          <a:prstGeom prst="flowChartOffpageConnector">
            <a:avLst/>
          </a:prstGeom>
          <a:solidFill>
            <a:srgbClr val="B4C7E7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24" name="Grupo 2223">
            <a:extLst>
              <a:ext uri="{FF2B5EF4-FFF2-40B4-BE49-F238E27FC236}">
                <a16:creationId xmlns:a16="http://schemas.microsoft.com/office/drawing/2014/main" id="{06EE2838-F468-8958-002C-8D8E60B39BB9}"/>
              </a:ext>
            </a:extLst>
          </p:cNvPr>
          <p:cNvGrpSpPr/>
          <p:nvPr/>
        </p:nvGrpSpPr>
        <p:grpSpPr>
          <a:xfrm>
            <a:off x="1965556" y="2626667"/>
            <a:ext cx="1467826" cy="734064"/>
            <a:chOff x="7279900" y="3157903"/>
            <a:chExt cx="2952926" cy="1476768"/>
          </a:xfrm>
        </p:grpSpPr>
        <p:grpSp>
          <p:nvGrpSpPr>
            <p:cNvPr id="2225" name="Grupo 2224">
              <a:extLst>
                <a:ext uri="{FF2B5EF4-FFF2-40B4-BE49-F238E27FC236}">
                  <a16:creationId xmlns:a16="http://schemas.microsoft.com/office/drawing/2014/main" id="{C21B39F1-7867-AC06-3061-722FD042B2D9}"/>
                </a:ext>
              </a:extLst>
            </p:cNvPr>
            <p:cNvGrpSpPr/>
            <p:nvPr/>
          </p:nvGrpSpPr>
          <p:grpSpPr>
            <a:xfrm>
              <a:off x="7279900" y="3157903"/>
              <a:ext cx="2952926" cy="1476463"/>
              <a:chOff x="7959045" y="3997693"/>
              <a:chExt cx="2952926" cy="1476463"/>
            </a:xfrm>
          </p:grpSpPr>
          <p:sp>
            <p:nvSpPr>
              <p:cNvPr id="2230" name="Rectángulo 2229">
                <a:extLst>
                  <a:ext uri="{FF2B5EF4-FFF2-40B4-BE49-F238E27FC236}">
                    <a16:creationId xmlns:a16="http://schemas.microsoft.com/office/drawing/2014/main" id="{08738323-FB83-9BDB-4DC8-04B31190A966}"/>
                  </a:ext>
                </a:extLst>
              </p:cNvPr>
              <p:cNvSpPr/>
              <p:nvPr/>
            </p:nvSpPr>
            <p:spPr>
              <a:xfrm>
                <a:off x="7959045" y="3997693"/>
                <a:ext cx="1476463" cy="1476463"/>
              </a:xfrm>
              <a:prstGeom prst="rect">
                <a:avLst/>
              </a:prstGeom>
              <a:noFill/>
              <a:ln w="762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1" name="Rectángulo 2230">
                <a:extLst>
                  <a:ext uri="{FF2B5EF4-FFF2-40B4-BE49-F238E27FC236}">
                    <a16:creationId xmlns:a16="http://schemas.microsoft.com/office/drawing/2014/main" id="{19EC7543-5666-E4D9-F75F-E87C881D2930}"/>
                  </a:ext>
                </a:extLst>
              </p:cNvPr>
              <p:cNvSpPr/>
              <p:nvPr/>
            </p:nvSpPr>
            <p:spPr>
              <a:xfrm>
                <a:off x="9435508" y="3997693"/>
                <a:ext cx="1476463" cy="1476463"/>
              </a:xfrm>
              <a:prstGeom prst="rect">
                <a:avLst/>
              </a:prstGeom>
              <a:noFill/>
              <a:ln w="762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26" name="CuadroTexto 2225">
              <a:extLst>
                <a:ext uri="{FF2B5EF4-FFF2-40B4-BE49-F238E27FC236}">
                  <a16:creationId xmlns:a16="http://schemas.microsoft.com/office/drawing/2014/main" id="{41F3DCF4-E08C-80AB-A6D1-2C415A395B38}"/>
                </a:ext>
              </a:extLst>
            </p:cNvPr>
            <p:cNvSpPr txBox="1"/>
            <p:nvPr/>
          </p:nvSpPr>
          <p:spPr>
            <a:xfrm>
              <a:off x="7394518" y="4003512"/>
              <a:ext cx="1247224" cy="46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Precisión</a:t>
              </a:r>
              <a:endParaRPr kumimoji="0" lang="es-MX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7" name="CuadroTexto 2226">
              <a:extLst>
                <a:ext uri="{FF2B5EF4-FFF2-40B4-BE49-F238E27FC236}">
                  <a16:creationId xmlns:a16="http://schemas.microsoft.com/office/drawing/2014/main" id="{E93AEEA6-AABE-E77A-12CE-7C18902E6126}"/>
                </a:ext>
              </a:extLst>
            </p:cNvPr>
            <p:cNvSpPr txBox="1"/>
            <p:nvPr/>
          </p:nvSpPr>
          <p:spPr>
            <a:xfrm>
              <a:off x="8756361" y="3891660"/>
              <a:ext cx="1476463" cy="743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Precisión Balanceada</a:t>
              </a:r>
              <a:endParaRPr kumimoji="0" lang="es-MX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8" name="CuadroTexto 2227">
              <a:extLst>
                <a:ext uri="{FF2B5EF4-FFF2-40B4-BE49-F238E27FC236}">
                  <a16:creationId xmlns:a16="http://schemas.microsoft.com/office/drawing/2014/main" id="{03F7A81A-81F0-5F3C-E457-81329C32607F}"/>
                </a:ext>
              </a:extLst>
            </p:cNvPr>
            <p:cNvSpPr txBox="1"/>
            <p:nvPr/>
          </p:nvSpPr>
          <p:spPr>
            <a:xfrm>
              <a:off x="7324865" y="3509948"/>
              <a:ext cx="1381590" cy="55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98.12%</a:t>
              </a:r>
            </a:p>
          </p:txBody>
        </p:sp>
        <p:sp>
          <p:nvSpPr>
            <p:cNvPr id="2229" name="CuadroTexto 2228">
              <a:extLst>
                <a:ext uri="{FF2B5EF4-FFF2-40B4-BE49-F238E27FC236}">
                  <a16:creationId xmlns:a16="http://schemas.microsoft.com/office/drawing/2014/main" id="{1EF30D32-5359-7723-3FE8-051A1BF675AE}"/>
                </a:ext>
              </a:extLst>
            </p:cNvPr>
            <p:cNvSpPr txBox="1"/>
            <p:nvPr/>
          </p:nvSpPr>
          <p:spPr>
            <a:xfrm>
              <a:off x="8803798" y="3499727"/>
              <a:ext cx="1381590" cy="55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86.77%</a:t>
              </a:r>
            </a:p>
          </p:txBody>
        </p:sp>
      </p:grpSp>
      <p:sp>
        <p:nvSpPr>
          <p:cNvPr id="2232" name="CuadroTexto 2231">
            <a:extLst>
              <a:ext uri="{FF2B5EF4-FFF2-40B4-BE49-F238E27FC236}">
                <a16:creationId xmlns:a16="http://schemas.microsoft.com/office/drawing/2014/main" id="{01A54789-DAA4-9398-3999-7415C18448F2}"/>
              </a:ext>
            </a:extLst>
          </p:cNvPr>
          <p:cNvSpPr txBox="1"/>
          <p:nvPr/>
        </p:nvSpPr>
        <p:spPr>
          <a:xfrm>
            <a:off x="1895686" y="1427405"/>
            <a:ext cx="160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MX" sz="2400" b="1" kern="1200" dirty="0">
                <a:solidFill>
                  <a:prstClr val="black"/>
                </a:solidFill>
                <a:latin typeface="IBM Plex Mono" panose="020B0509050203000203" pitchFamily="49" charset="0"/>
                <a:ea typeface="+mn-ea"/>
                <a:cs typeface="+mn-cs"/>
              </a:rPr>
              <a:t>Modelo</a:t>
            </a:r>
            <a:r>
              <a:rPr lang="es-MX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kern="1200" dirty="0">
                <a:solidFill>
                  <a:schemeClr val="accent1">
                    <a:lumMod val="75000"/>
                  </a:schemeClr>
                </a:solidFill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2233" name="CuadroTexto 2232">
            <a:extLst>
              <a:ext uri="{FF2B5EF4-FFF2-40B4-BE49-F238E27FC236}">
                <a16:creationId xmlns:a16="http://schemas.microsoft.com/office/drawing/2014/main" id="{2685E65D-9FD3-24E6-01C5-9CA3B278508A}"/>
              </a:ext>
            </a:extLst>
          </p:cNvPr>
          <p:cNvSpPr txBox="1"/>
          <p:nvPr/>
        </p:nvSpPr>
        <p:spPr>
          <a:xfrm>
            <a:off x="1895686" y="1989023"/>
            <a:ext cx="162966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s-MX" sz="1100" kern="1200" dirty="0">
                <a:solidFill>
                  <a:prstClr val="black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Mayor complejidad, mayor exactitud</a:t>
            </a:r>
          </a:p>
        </p:txBody>
      </p:sp>
      <p:sp>
        <p:nvSpPr>
          <p:cNvPr id="2234" name="Diagrama de flujo: conector fuera de página 2233">
            <a:extLst>
              <a:ext uri="{FF2B5EF4-FFF2-40B4-BE49-F238E27FC236}">
                <a16:creationId xmlns:a16="http://schemas.microsoft.com/office/drawing/2014/main" id="{04419B99-AB32-C3D5-BB6B-315FB198148A}"/>
              </a:ext>
            </a:extLst>
          </p:cNvPr>
          <p:cNvSpPr/>
          <p:nvPr/>
        </p:nvSpPr>
        <p:spPr>
          <a:xfrm>
            <a:off x="5018107" y="1185857"/>
            <a:ext cx="2844035" cy="2877053"/>
          </a:xfrm>
          <a:prstGeom prst="flowChartOffpageConnector">
            <a:avLst/>
          </a:prstGeom>
          <a:solidFill>
            <a:srgbClr val="8FAADC"/>
          </a:solidFill>
          <a:ln w="12700" cap="flat" cmpd="sng" algn="ctr">
            <a:solidFill>
              <a:schemeClr val="bg1">
                <a:lumMod val="1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235" name="Grupo 2234">
            <a:extLst>
              <a:ext uri="{FF2B5EF4-FFF2-40B4-BE49-F238E27FC236}">
                <a16:creationId xmlns:a16="http://schemas.microsoft.com/office/drawing/2014/main" id="{34192A23-A463-5192-25C0-B52F212B9A71}"/>
              </a:ext>
            </a:extLst>
          </p:cNvPr>
          <p:cNvGrpSpPr/>
          <p:nvPr/>
        </p:nvGrpSpPr>
        <p:grpSpPr>
          <a:xfrm>
            <a:off x="5701804" y="2626667"/>
            <a:ext cx="1467826" cy="734064"/>
            <a:chOff x="7279900" y="3157903"/>
            <a:chExt cx="2952926" cy="1476768"/>
          </a:xfrm>
        </p:grpSpPr>
        <p:grpSp>
          <p:nvGrpSpPr>
            <p:cNvPr id="2236" name="Grupo 2235">
              <a:extLst>
                <a:ext uri="{FF2B5EF4-FFF2-40B4-BE49-F238E27FC236}">
                  <a16:creationId xmlns:a16="http://schemas.microsoft.com/office/drawing/2014/main" id="{BE4EB72A-3648-9E60-C58F-15AE3962F64A}"/>
                </a:ext>
              </a:extLst>
            </p:cNvPr>
            <p:cNvGrpSpPr/>
            <p:nvPr/>
          </p:nvGrpSpPr>
          <p:grpSpPr>
            <a:xfrm>
              <a:off x="7279900" y="3157903"/>
              <a:ext cx="2952926" cy="1476463"/>
              <a:chOff x="7959045" y="3997693"/>
              <a:chExt cx="2952926" cy="1476463"/>
            </a:xfrm>
          </p:grpSpPr>
          <p:sp>
            <p:nvSpPr>
              <p:cNvPr id="2241" name="Rectángulo 2240">
                <a:extLst>
                  <a:ext uri="{FF2B5EF4-FFF2-40B4-BE49-F238E27FC236}">
                    <a16:creationId xmlns:a16="http://schemas.microsoft.com/office/drawing/2014/main" id="{7D0C021B-FF4C-C0B6-355F-24278903D778}"/>
                  </a:ext>
                </a:extLst>
              </p:cNvPr>
              <p:cNvSpPr/>
              <p:nvPr/>
            </p:nvSpPr>
            <p:spPr>
              <a:xfrm>
                <a:off x="7959045" y="3997693"/>
                <a:ext cx="1476463" cy="1476463"/>
              </a:xfrm>
              <a:prstGeom prst="rect">
                <a:avLst/>
              </a:prstGeom>
              <a:noFill/>
              <a:ln w="762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2" name="Rectángulo 2241">
                <a:extLst>
                  <a:ext uri="{FF2B5EF4-FFF2-40B4-BE49-F238E27FC236}">
                    <a16:creationId xmlns:a16="http://schemas.microsoft.com/office/drawing/2014/main" id="{BF6D0612-B34F-FB72-7CDE-1263D6DBDC17}"/>
                  </a:ext>
                </a:extLst>
              </p:cNvPr>
              <p:cNvSpPr/>
              <p:nvPr/>
            </p:nvSpPr>
            <p:spPr>
              <a:xfrm>
                <a:off x="9435508" y="3997693"/>
                <a:ext cx="1476463" cy="1476463"/>
              </a:xfrm>
              <a:prstGeom prst="rect">
                <a:avLst/>
              </a:prstGeom>
              <a:noFill/>
              <a:ln w="762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MX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237" name="CuadroTexto 2236">
              <a:extLst>
                <a:ext uri="{FF2B5EF4-FFF2-40B4-BE49-F238E27FC236}">
                  <a16:creationId xmlns:a16="http://schemas.microsoft.com/office/drawing/2014/main" id="{437F0367-4F53-DB8D-AE1A-EE383C45253B}"/>
                </a:ext>
              </a:extLst>
            </p:cNvPr>
            <p:cNvSpPr txBox="1"/>
            <p:nvPr/>
          </p:nvSpPr>
          <p:spPr>
            <a:xfrm>
              <a:off x="7394516" y="4047425"/>
              <a:ext cx="1247224" cy="46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Precisión</a:t>
              </a:r>
              <a:endParaRPr kumimoji="0" lang="es-MX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8" name="CuadroTexto 2237">
              <a:extLst>
                <a:ext uri="{FF2B5EF4-FFF2-40B4-BE49-F238E27FC236}">
                  <a16:creationId xmlns:a16="http://schemas.microsoft.com/office/drawing/2014/main" id="{54381563-3202-D247-967D-2BA1CB659540}"/>
                </a:ext>
              </a:extLst>
            </p:cNvPr>
            <p:cNvSpPr txBox="1"/>
            <p:nvPr/>
          </p:nvSpPr>
          <p:spPr>
            <a:xfrm>
              <a:off x="8756361" y="3891660"/>
              <a:ext cx="1476463" cy="743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Precisión Balanceada</a:t>
              </a:r>
              <a:endParaRPr kumimoji="0" lang="es-MX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9" name="CuadroTexto 2238">
              <a:extLst>
                <a:ext uri="{FF2B5EF4-FFF2-40B4-BE49-F238E27FC236}">
                  <a16:creationId xmlns:a16="http://schemas.microsoft.com/office/drawing/2014/main" id="{45DA4D29-8F72-E782-11AC-E0614381E1BD}"/>
                </a:ext>
              </a:extLst>
            </p:cNvPr>
            <p:cNvSpPr txBox="1"/>
            <p:nvPr/>
          </p:nvSpPr>
          <p:spPr>
            <a:xfrm>
              <a:off x="7324865" y="3509948"/>
              <a:ext cx="1381590" cy="55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97.51%</a:t>
              </a:r>
            </a:p>
          </p:txBody>
        </p:sp>
        <p:sp>
          <p:nvSpPr>
            <p:cNvPr id="2240" name="CuadroTexto 2239">
              <a:extLst>
                <a:ext uri="{FF2B5EF4-FFF2-40B4-BE49-F238E27FC236}">
                  <a16:creationId xmlns:a16="http://schemas.microsoft.com/office/drawing/2014/main" id="{50018C9E-EEC3-68BD-8DA3-51D11D007559}"/>
                </a:ext>
              </a:extLst>
            </p:cNvPr>
            <p:cNvSpPr txBox="1"/>
            <p:nvPr/>
          </p:nvSpPr>
          <p:spPr>
            <a:xfrm>
              <a:off x="8803798" y="3499727"/>
              <a:ext cx="1381590" cy="557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MX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85.3%</a:t>
              </a:r>
            </a:p>
          </p:txBody>
        </p:sp>
      </p:grpSp>
      <p:sp>
        <p:nvSpPr>
          <p:cNvPr id="2243" name="CuadroTexto 2242">
            <a:extLst>
              <a:ext uri="{FF2B5EF4-FFF2-40B4-BE49-F238E27FC236}">
                <a16:creationId xmlns:a16="http://schemas.microsoft.com/office/drawing/2014/main" id="{CFA429B0-8055-3A64-C72E-F8CF743B1329}"/>
              </a:ext>
            </a:extLst>
          </p:cNvPr>
          <p:cNvSpPr txBox="1"/>
          <p:nvPr/>
        </p:nvSpPr>
        <p:spPr>
          <a:xfrm>
            <a:off x="5631934" y="1427405"/>
            <a:ext cx="1607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FontTx/>
              <a:buNone/>
            </a:pPr>
            <a:r>
              <a:rPr lang="es-MX" sz="2400" b="1" kern="1200" dirty="0">
                <a:solidFill>
                  <a:prstClr val="black"/>
                </a:solidFill>
                <a:latin typeface="IBM Plex Mono" panose="020B0509050203000203" pitchFamily="49" charset="0"/>
                <a:ea typeface="+mn-ea"/>
                <a:cs typeface="+mn-cs"/>
              </a:rPr>
              <a:t>Modelo</a:t>
            </a:r>
            <a:r>
              <a:rPr lang="es-MX" sz="2400" b="1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s-MX" sz="2400" b="1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2244" name="CuadroTexto 2243">
            <a:extLst>
              <a:ext uri="{FF2B5EF4-FFF2-40B4-BE49-F238E27FC236}">
                <a16:creationId xmlns:a16="http://schemas.microsoft.com/office/drawing/2014/main" id="{A885115D-52EA-F8C0-A4F2-B186DF0A5731}"/>
              </a:ext>
            </a:extLst>
          </p:cNvPr>
          <p:cNvSpPr txBox="1"/>
          <p:nvPr/>
        </p:nvSpPr>
        <p:spPr>
          <a:xfrm>
            <a:off x="5618652" y="2068276"/>
            <a:ext cx="16296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es-MX" sz="1100" kern="1200" dirty="0">
                <a:solidFill>
                  <a:prstClr val="black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Solución más ligera</a:t>
            </a:r>
          </a:p>
        </p:txBody>
      </p:sp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988DB7C5-EA31-62CA-233C-F1E72AE6BE82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66035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988DB7C5-EA31-62CA-233C-F1E72AE6BE82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23</a:t>
            </a:r>
          </a:p>
        </p:txBody>
      </p:sp>
      <p:pic>
        <p:nvPicPr>
          <p:cNvPr id="3" name="Imagen 17">
            <a:extLst>
              <a:ext uri="{FF2B5EF4-FFF2-40B4-BE49-F238E27FC236}">
                <a16:creationId xmlns:a16="http://schemas.microsoft.com/office/drawing/2014/main" id="{2EAD5AF8-BAE6-8CC0-51DD-84F06E414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493" y="1854005"/>
            <a:ext cx="1493252" cy="1400371"/>
          </a:xfrm>
          <a:prstGeom prst="rect">
            <a:avLst/>
          </a:prstGeom>
        </p:spPr>
      </p:pic>
      <p:pic>
        <p:nvPicPr>
          <p:cNvPr id="4" name="Imagen 19">
            <a:extLst>
              <a:ext uri="{FF2B5EF4-FFF2-40B4-BE49-F238E27FC236}">
                <a16:creationId xmlns:a16="http://schemas.microsoft.com/office/drawing/2014/main" id="{B413926B-4AE1-931D-7E93-DB7A77250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759" y="2454163"/>
            <a:ext cx="1378937" cy="1500397"/>
          </a:xfrm>
          <a:prstGeom prst="rect">
            <a:avLst/>
          </a:prstGeom>
        </p:spPr>
      </p:pic>
      <p:pic>
        <p:nvPicPr>
          <p:cNvPr id="5" name="Imagen 22">
            <a:extLst>
              <a:ext uri="{FF2B5EF4-FFF2-40B4-BE49-F238E27FC236}">
                <a16:creationId xmlns:a16="http://schemas.microsoft.com/office/drawing/2014/main" id="{5AEFA83B-E342-798A-B82C-F7602B0C5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9111" y="1854005"/>
            <a:ext cx="1286054" cy="1350357"/>
          </a:xfrm>
          <a:prstGeom prst="rect">
            <a:avLst/>
          </a:prstGeom>
        </p:spPr>
      </p:pic>
      <p:sp>
        <p:nvSpPr>
          <p:cNvPr id="6" name="!!f2">
            <a:extLst>
              <a:ext uri="{FF2B5EF4-FFF2-40B4-BE49-F238E27FC236}">
                <a16:creationId xmlns:a16="http://schemas.microsoft.com/office/drawing/2014/main" id="{B0BDFFB4-DACD-35AF-9C1E-CAB6D608E336}"/>
              </a:ext>
            </a:extLst>
          </p:cNvPr>
          <p:cNvSpPr/>
          <p:nvPr/>
        </p:nvSpPr>
        <p:spPr>
          <a:xfrm>
            <a:off x="618778" y="1952746"/>
            <a:ext cx="1080000" cy="108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Ones</a:t>
            </a:r>
            <a:endParaRPr lang="es-MX" sz="1050" dirty="0"/>
          </a:p>
        </p:txBody>
      </p:sp>
      <p:sp>
        <p:nvSpPr>
          <p:cNvPr id="7" name="CuadroTexto 2129">
            <a:extLst>
              <a:ext uri="{FF2B5EF4-FFF2-40B4-BE49-F238E27FC236}">
                <a16:creationId xmlns:a16="http://schemas.microsoft.com/office/drawing/2014/main" id="{18D9E9D7-3AE0-A299-2974-E5D94EB39B2E}"/>
              </a:ext>
            </a:extLst>
          </p:cNvPr>
          <p:cNvSpPr txBox="1"/>
          <p:nvPr/>
        </p:nvSpPr>
        <p:spPr>
          <a:xfrm>
            <a:off x="563336" y="501476"/>
            <a:ext cx="8253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chemeClr val="bg2"/>
                </a:solidFill>
                <a:latin typeface="IBM Plex Mono" panose="020B0509050203000203" pitchFamily="49" charset="0"/>
              </a:rPr>
              <a:t>Histogramas de instancias con </a:t>
            </a:r>
            <a:r>
              <a:rPr lang="es-ES" sz="2800" b="1" dirty="0" err="1">
                <a:solidFill>
                  <a:schemeClr val="bg2"/>
                </a:solidFill>
                <a:latin typeface="IBM Plex Mono" panose="020B0509050203000203" pitchFamily="49" charset="0"/>
              </a:rPr>
              <a:t>stable</a:t>
            </a:r>
            <a:r>
              <a:rPr lang="es-ES" sz="2800" b="1" dirty="0">
                <a:solidFill>
                  <a:schemeClr val="bg2"/>
                </a:solidFill>
                <a:latin typeface="IBM Plex Mono" panose="020B0509050203000203" pitchFamily="49" charset="0"/>
              </a:rPr>
              <a:t> </a:t>
            </a:r>
            <a:r>
              <a:rPr lang="es-ES" sz="2800" b="1" dirty="0" err="1">
                <a:solidFill>
                  <a:schemeClr val="bg2"/>
                </a:solidFill>
                <a:latin typeface="IBM Plex Mono" panose="020B0509050203000203" pitchFamily="49" charset="0"/>
              </a:rPr>
              <a:t>cruise</a:t>
            </a:r>
            <a:endParaRPr lang="es-ES" sz="2800" b="1" dirty="0">
              <a:solidFill>
                <a:schemeClr val="bg2"/>
              </a:solidFill>
              <a:latin typeface="IBM Plex Mono" panose="020B0509050203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405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628650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1053662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47820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1903220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32729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19" name="c23">
            <a:extLst>
              <a:ext uri="{FF2B5EF4-FFF2-40B4-BE49-F238E27FC236}">
                <a16:creationId xmlns:a16="http://schemas.microsoft.com/office/drawing/2014/main" id="{C7F409E5-B97E-3BF6-5608-DDE3AC734D53}"/>
              </a:ext>
            </a:extLst>
          </p:cNvPr>
          <p:cNvSpPr/>
          <p:nvPr/>
        </p:nvSpPr>
        <p:spPr>
          <a:xfrm>
            <a:off x="275001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0" name="c25">
            <a:extLst>
              <a:ext uri="{FF2B5EF4-FFF2-40B4-BE49-F238E27FC236}">
                <a16:creationId xmlns:a16="http://schemas.microsoft.com/office/drawing/2014/main" id="{D2857060-2A79-26B7-CED5-F531BEBE0974}"/>
              </a:ext>
            </a:extLst>
          </p:cNvPr>
          <p:cNvSpPr/>
          <p:nvPr/>
        </p:nvSpPr>
        <p:spPr>
          <a:xfrm>
            <a:off x="3172735" y="2011475"/>
            <a:ext cx="424545" cy="20675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59610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3B918150-98BD-4276-CA19-4EB1BCED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8" y="1268016"/>
            <a:ext cx="4629486" cy="3472115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E7264BD3-601D-E651-7C06-E07CFA832094}"/>
              </a:ext>
            </a:extLst>
          </p:cNvPr>
          <p:cNvSpPr txBox="1">
            <a:spLocks/>
          </p:cNvSpPr>
          <p:nvPr/>
        </p:nvSpPr>
        <p:spPr>
          <a:xfrm>
            <a:off x="538846" y="2891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bg2"/>
                </a:solidFill>
                <a:latin typeface="IBM Plex Mono" panose="020B0509050203000203" pitchFamily="49" charset="77"/>
              </a:rPr>
              <a:t>Gráfica de pvalues</a:t>
            </a:r>
          </a:p>
        </p:txBody>
      </p:sp>
      <p:sp>
        <p:nvSpPr>
          <p:cNvPr id="6" name="Google Shape;1484;p38">
            <a:extLst>
              <a:ext uri="{FF2B5EF4-FFF2-40B4-BE49-F238E27FC236}">
                <a16:creationId xmlns:a16="http://schemas.microsoft.com/office/drawing/2014/main" id="{ADAD9C57-A493-C9F0-3978-130D88361B10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793198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1">
            <a:extLst>
              <a:ext uri="{FF2B5EF4-FFF2-40B4-BE49-F238E27FC236}">
                <a16:creationId xmlns:a16="http://schemas.microsoft.com/office/drawing/2014/main" id="{82D1A3E9-1A23-B71F-54D2-A2A380DBCB24}"/>
              </a:ext>
            </a:extLst>
          </p:cNvPr>
          <p:cNvSpPr/>
          <p:nvPr/>
        </p:nvSpPr>
        <p:spPr>
          <a:xfrm>
            <a:off x="628650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</a:t>
            </a:r>
          </a:p>
        </p:txBody>
      </p:sp>
      <p:sp>
        <p:nvSpPr>
          <p:cNvPr id="9" name="c7">
            <a:extLst>
              <a:ext uri="{FF2B5EF4-FFF2-40B4-BE49-F238E27FC236}">
                <a16:creationId xmlns:a16="http://schemas.microsoft.com/office/drawing/2014/main" id="{F4C4ABCF-A745-9F11-75B1-1AC1B52159B9}"/>
              </a:ext>
            </a:extLst>
          </p:cNvPr>
          <p:cNvSpPr/>
          <p:nvPr/>
        </p:nvSpPr>
        <p:spPr>
          <a:xfrm>
            <a:off x="1053662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Col7</a:t>
            </a:r>
          </a:p>
        </p:txBody>
      </p:sp>
      <p:sp>
        <p:nvSpPr>
          <p:cNvPr id="13" name="c11">
            <a:extLst>
              <a:ext uri="{FF2B5EF4-FFF2-40B4-BE49-F238E27FC236}">
                <a16:creationId xmlns:a16="http://schemas.microsoft.com/office/drawing/2014/main" id="{C2A12F22-910C-9F0E-2B7E-38325B79C152}"/>
              </a:ext>
            </a:extLst>
          </p:cNvPr>
          <p:cNvSpPr/>
          <p:nvPr/>
        </p:nvSpPr>
        <p:spPr>
          <a:xfrm>
            <a:off x="147820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Col11</a:t>
            </a:r>
          </a:p>
        </p:txBody>
      </p:sp>
      <p:sp>
        <p:nvSpPr>
          <p:cNvPr id="16" name="c17">
            <a:extLst>
              <a:ext uri="{FF2B5EF4-FFF2-40B4-BE49-F238E27FC236}">
                <a16:creationId xmlns:a16="http://schemas.microsoft.com/office/drawing/2014/main" id="{7A03E6B8-37E8-AFB2-F704-3F739062EF51}"/>
              </a:ext>
            </a:extLst>
          </p:cNvPr>
          <p:cNvSpPr/>
          <p:nvPr/>
        </p:nvSpPr>
        <p:spPr>
          <a:xfrm>
            <a:off x="1903220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Col17</a:t>
            </a:r>
          </a:p>
        </p:txBody>
      </p:sp>
      <p:sp>
        <p:nvSpPr>
          <p:cNvPr id="18" name="c21">
            <a:extLst>
              <a:ext uri="{FF2B5EF4-FFF2-40B4-BE49-F238E27FC236}">
                <a16:creationId xmlns:a16="http://schemas.microsoft.com/office/drawing/2014/main" id="{FC184B2E-4362-ABF5-56C9-779680CAF9E0}"/>
              </a:ext>
            </a:extLst>
          </p:cNvPr>
          <p:cNvSpPr/>
          <p:nvPr/>
        </p:nvSpPr>
        <p:spPr>
          <a:xfrm>
            <a:off x="232729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Col21</a:t>
            </a:r>
          </a:p>
        </p:txBody>
      </p:sp>
      <p:sp>
        <p:nvSpPr>
          <p:cNvPr id="19" name="c23">
            <a:extLst>
              <a:ext uri="{FF2B5EF4-FFF2-40B4-BE49-F238E27FC236}">
                <a16:creationId xmlns:a16="http://schemas.microsoft.com/office/drawing/2014/main" id="{C7F409E5-B97E-3BF6-5608-DDE3AC734D53}"/>
              </a:ext>
            </a:extLst>
          </p:cNvPr>
          <p:cNvSpPr/>
          <p:nvPr/>
        </p:nvSpPr>
        <p:spPr>
          <a:xfrm>
            <a:off x="2750017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Col23</a:t>
            </a:r>
          </a:p>
        </p:txBody>
      </p:sp>
      <p:sp>
        <p:nvSpPr>
          <p:cNvPr id="20" name="c25">
            <a:extLst>
              <a:ext uri="{FF2B5EF4-FFF2-40B4-BE49-F238E27FC236}">
                <a16:creationId xmlns:a16="http://schemas.microsoft.com/office/drawing/2014/main" id="{D2857060-2A79-26B7-CED5-F531BEBE0974}"/>
              </a:ext>
            </a:extLst>
          </p:cNvPr>
          <p:cNvSpPr/>
          <p:nvPr/>
        </p:nvSpPr>
        <p:spPr>
          <a:xfrm>
            <a:off x="3174562" y="5306144"/>
            <a:ext cx="424545" cy="206750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Col25</a:t>
            </a:r>
          </a:p>
        </p:txBody>
      </p:sp>
      <p:sp>
        <p:nvSpPr>
          <p:cNvPr id="22" name="c35">
            <a:extLst>
              <a:ext uri="{FF2B5EF4-FFF2-40B4-BE49-F238E27FC236}">
                <a16:creationId xmlns:a16="http://schemas.microsoft.com/office/drawing/2014/main" id="{08167F97-8667-E0A9-3853-12B2948A48E5}"/>
              </a:ext>
            </a:extLst>
          </p:cNvPr>
          <p:cNvSpPr/>
          <p:nvPr/>
        </p:nvSpPr>
        <p:spPr>
          <a:xfrm>
            <a:off x="3179393" y="2011475"/>
            <a:ext cx="424545" cy="206750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s-MX" sz="900" dirty="0"/>
              <a:t>Col35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631249E-367F-6A7E-2F8B-1BCFDD5CBFFA}"/>
              </a:ext>
            </a:extLst>
          </p:cNvPr>
          <p:cNvSpPr txBox="1">
            <a:spLocks/>
          </p:cNvSpPr>
          <p:nvPr/>
        </p:nvSpPr>
        <p:spPr>
          <a:xfrm>
            <a:off x="538846" y="28916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MX" sz="3200" b="1" dirty="0">
                <a:solidFill>
                  <a:schemeClr val="bg2"/>
                </a:solidFill>
                <a:latin typeface="IBM Plex Mono" panose="020B0509050203000203" pitchFamily="49" charset="77"/>
              </a:rPr>
              <a:t>Gráfica de pvalues</a:t>
            </a:r>
          </a:p>
        </p:txBody>
      </p:sp>
      <p:pic>
        <p:nvPicPr>
          <p:cNvPr id="2" name="Imagen 1" descr="Gráfico, Histograma&#10;&#10;Descripción generada automáticamente">
            <a:extLst>
              <a:ext uri="{FF2B5EF4-FFF2-40B4-BE49-F238E27FC236}">
                <a16:creationId xmlns:a16="http://schemas.microsoft.com/office/drawing/2014/main" id="{3B918150-98BD-4276-CA19-4EB1BCED4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028" y="1268016"/>
            <a:ext cx="4629486" cy="3472115"/>
          </a:xfrm>
          <a:prstGeom prst="rect">
            <a:avLst/>
          </a:prstGeom>
        </p:spPr>
      </p:pic>
      <p:sp>
        <p:nvSpPr>
          <p:cNvPr id="4" name="Google Shape;1484;p38">
            <a:extLst>
              <a:ext uri="{FF2B5EF4-FFF2-40B4-BE49-F238E27FC236}">
                <a16:creationId xmlns:a16="http://schemas.microsoft.com/office/drawing/2014/main" id="{A3E0C9F3-9FE4-AB22-BF0E-DCAE969647CD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717324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1E6D27D-F572-75A3-9F7C-B498F178F3BB}"/>
              </a:ext>
            </a:extLst>
          </p:cNvPr>
          <p:cNvSpPr txBox="1"/>
          <p:nvPr/>
        </p:nvSpPr>
        <p:spPr>
          <a:xfrm>
            <a:off x="1761565" y="449182"/>
            <a:ext cx="68739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buClrTx/>
              <a:buFontTx/>
              <a:buNone/>
            </a:pPr>
            <a:r>
              <a:rPr lang="es-MX" sz="44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IBM Plex Mono" panose="020B0509050203000203" pitchFamily="49" charset="0"/>
                <a:ea typeface="+mn-ea"/>
                <a:cs typeface="+mn-cs"/>
              </a:rPr>
              <a:t>Entrega, conclusiones </a:t>
            </a:r>
            <a:r>
              <a:rPr lang="es-MX" sz="4400" b="1" kern="1200" dirty="0">
                <a:solidFill>
                  <a:srgbClr val="FF9553"/>
                </a:solidFill>
                <a:latin typeface="IBM Plex Mono" panose="020B0509050203000203" pitchFamily="49" charset="0"/>
                <a:ea typeface="+mn-ea"/>
                <a:cs typeface="+mn-cs"/>
              </a:rPr>
              <a:t>y</a:t>
            </a:r>
            <a:r>
              <a:rPr lang="es-MX" sz="4400" b="1" kern="1200" dirty="0">
                <a:solidFill>
                  <a:schemeClr val="bg2">
                    <a:lumMod val="20000"/>
                    <a:lumOff val="80000"/>
                  </a:schemeClr>
                </a:solidFill>
                <a:latin typeface="IBM Plex Mono" panose="020B0509050203000203" pitchFamily="49" charset="0"/>
                <a:ea typeface="+mn-ea"/>
                <a:cs typeface="+mn-cs"/>
              </a:rPr>
              <a:t> siguientes pasos.</a:t>
            </a:r>
          </a:p>
        </p:txBody>
      </p:sp>
      <p:grpSp>
        <p:nvGrpSpPr>
          <p:cNvPr id="3" name="Google Shape;1627;p40">
            <a:extLst>
              <a:ext uri="{FF2B5EF4-FFF2-40B4-BE49-F238E27FC236}">
                <a16:creationId xmlns:a16="http://schemas.microsoft.com/office/drawing/2014/main" id="{500D09C0-E68C-860A-0AAC-0CB214B46CBE}"/>
              </a:ext>
            </a:extLst>
          </p:cNvPr>
          <p:cNvGrpSpPr/>
          <p:nvPr/>
        </p:nvGrpSpPr>
        <p:grpSpPr>
          <a:xfrm rot="10800000">
            <a:off x="5332548" y="2649215"/>
            <a:ext cx="4558967" cy="134100"/>
            <a:chOff x="796100" y="3019701"/>
            <a:chExt cx="4558967" cy="134100"/>
          </a:xfrm>
        </p:grpSpPr>
        <p:sp>
          <p:nvSpPr>
            <p:cNvPr id="4" name="Google Shape;1628;p40">
              <a:extLst>
                <a:ext uri="{FF2B5EF4-FFF2-40B4-BE49-F238E27FC236}">
                  <a16:creationId xmlns:a16="http://schemas.microsoft.com/office/drawing/2014/main" id="{5D18999B-7530-3432-93DB-65BC385DE86B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1629;p40">
              <a:extLst>
                <a:ext uri="{FF2B5EF4-FFF2-40B4-BE49-F238E27FC236}">
                  <a16:creationId xmlns:a16="http://schemas.microsoft.com/office/drawing/2014/main" id="{D5B4513F-2910-6290-6EDD-AA9375C14669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" name="Google Shape;1630;p40">
              <a:extLst>
                <a:ext uri="{FF2B5EF4-FFF2-40B4-BE49-F238E27FC236}">
                  <a16:creationId xmlns:a16="http://schemas.microsoft.com/office/drawing/2014/main" id="{63D84038-06D6-F91F-09F0-C09A92BAA845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solidFill>
                <a:schemeClr val="accent6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1484;p38">
            <a:extLst>
              <a:ext uri="{FF2B5EF4-FFF2-40B4-BE49-F238E27FC236}">
                <a16:creationId xmlns:a16="http://schemas.microsoft.com/office/drawing/2014/main" id="{389BF2BF-CF06-CBA9-99EA-482456611F8A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1"/>
                </a:solidFill>
                <a:latin typeface="IBM Plex Mono" panose="020B0509050203000203" pitchFamily="49" charset="77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37670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336281" y="5838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>
                <a:latin typeface="IBM Plex Mono" panose="020B0509050203000203" pitchFamily="49" charset="77"/>
              </a:rPr>
              <a:t>Desviaciones</a:t>
            </a:r>
            <a:r>
              <a:rPr lang="en" sz="2800" b="1" dirty="0">
                <a:latin typeface="IBM Plex Mono" panose="020B0509050203000203" pitchFamily="49" charset="77"/>
              </a:rPr>
              <a:t> </a:t>
            </a:r>
            <a:r>
              <a:rPr lang="en" sz="2800" b="1" dirty="0" err="1">
                <a:latin typeface="IBM Plex Mono" panose="020B0509050203000203" pitchFamily="49" charset="77"/>
              </a:rPr>
              <a:t>en</a:t>
            </a:r>
            <a:r>
              <a:rPr lang="en" sz="2800" b="1" dirty="0">
                <a:latin typeface="IBM Plex Mono" panose="020B0509050203000203" pitchFamily="49" charset="77"/>
              </a:rPr>
              <a:t> </a:t>
            </a:r>
            <a:r>
              <a:rPr lang="en" sz="2800" b="1" dirty="0" err="1">
                <a:latin typeface="IBM Plex Mono" panose="020B0509050203000203" pitchFamily="49" charset="77"/>
              </a:rPr>
              <a:t>el</a:t>
            </a:r>
            <a:r>
              <a:rPr lang="en" sz="2800" b="1" dirty="0">
                <a:latin typeface="IBM Plex Mono" panose="020B0509050203000203" pitchFamily="49" charset="77"/>
              </a:rPr>
              <a:t> plan y </a:t>
            </a:r>
            <a:r>
              <a:rPr lang="en" sz="2800" b="1" dirty="0" err="1">
                <a:latin typeface="IBM Plex Mono" panose="020B0509050203000203" pitchFamily="49" charset="77"/>
              </a:rPr>
              <a:t>recursos</a:t>
            </a:r>
            <a:endParaRPr sz="2800" b="1" dirty="0">
              <a:solidFill>
                <a:schemeClr val="dk2"/>
              </a:solidFill>
              <a:latin typeface="IBM Plex Mono" panose="020B0509050203000203" pitchFamily="49" charset="77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7" name="Picture 26" descr="A calendar with several rows of squares&#10;&#10;Description automatically generated with medium confidence">
            <a:extLst>
              <a:ext uri="{FF2B5EF4-FFF2-40B4-BE49-F238E27FC236}">
                <a16:creationId xmlns:a16="http://schemas.microsoft.com/office/drawing/2014/main" id="{FC98A55C-BE9F-6B4A-71AC-7C4DE7E9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15" y="1485900"/>
            <a:ext cx="8530969" cy="2887589"/>
          </a:xfrm>
          <a:prstGeom prst="rect">
            <a:avLst/>
          </a:prstGeom>
        </p:spPr>
      </p:pic>
      <p:sp>
        <p:nvSpPr>
          <p:cNvPr id="2" name="Google Shape;1484;p38">
            <a:extLst>
              <a:ext uri="{FF2B5EF4-FFF2-40B4-BE49-F238E27FC236}">
                <a16:creationId xmlns:a16="http://schemas.microsoft.com/office/drawing/2014/main" id="{6399103E-8B30-6977-77D3-532D8EE3FD03}"/>
              </a:ext>
            </a:extLst>
          </p:cNvPr>
          <p:cNvSpPr txBox="1">
            <a:spLocks/>
          </p:cNvSpPr>
          <p:nvPr/>
        </p:nvSpPr>
        <p:spPr>
          <a:xfrm>
            <a:off x="48722" y="85120"/>
            <a:ext cx="563599" cy="47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" sz="2400" b="1" dirty="0">
                <a:solidFill>
                  <a:schemeClr val="bg1"/>
                </a:solidFill>
                <a:latin typeface="IBM Plex Mono" panose="020B0509050203000203" pitchFamily="49" charset="77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009382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7264397C-5258-F34F-77AD-89EC845CC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4" y="1714443"/>
            <a:ext cx="4122644" cy="308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EC3AB3C-02A4-BE5D-CCEB-6E104E625EC1}"/>
              </a:ext>
            </a:extLst>
          </p:cNvPr>
          <p:cNvSpPr txBox="1"/>
          <p:nvPr/>
        </p:nvSpPr>
        <p:spPr>
          <a:xfrm>
            <a:off x="492841" y="1158335"/>
            <a:ext cx="3169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s-MX" sz="1050" dirty="0"/>
              <a:t>Hay entre </a:t>
            </a:r>
            <a:r>
              <a:rPr lang="es-MX" sz="1050" b="1" dirty="0"/>
              <a:t>0 y 2.5 </a:t>
            </a:r>
            <a:r>
              <a:rPr lang="es-MX" sz="1050" dirty="0"/>
              <a:t>% de </a:t>
            </a:r>
            <a:r>
              <a:rPr lang="es-MX" sz="1050" dirty="0" err="1"/>
              <a:t>Stable</a:t>
            </a:r>
            <a:r>
              <a:rPr lang="es-MX" sz="1050" dirty="0"/>
              <a:t> </a:t>
            </a:r>
            <a:r>
              <a:rPr lang="es-MX" sz="1050" dirty="0" err="1"/>
              <a:t>Cruise</a:t>
            </a:r>
            <a:r>
              <a:rPr lang="es-MX" sz="1050" dirty="0"/>
              <a:t> entre los archivos.</a:t>
            </a:r>
          </a:p>
        </p:txBody>
      </p:sp>
      <p:sp>
        <p:nvSpPr>
          <p:cNvPr id="2" name="Google Shape;2200;p57">
            <a:extLst>
              <a:ext uri="{FF2B5EF4-FFF2-40B4-BE49-F238E27FC236}">
                <a16:creationId xmlns:a16="http://schemas.microsoft.com/office/drawing/2014/main" id="{B9B95D70-75AA-78D0-6EAE-39A1A5CF93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Los datos están desbalanceados</a:t>
            </a:r>
            <a:endParaRPr dirty="0"/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25C0A313-2C94-C403-6F0D-106AF4817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9181416"/>
              </p:ext>
            </p:extLst>
          </p:nvPr>
        </p:nvGraphicFramePr>
        <p:xfrm>
          <a:off x="4671397" y="1515340"/>
          <a:ext cx="4782719" cy="3088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18EA9655-175E-F6E2-04F1-CF25CD60F7A6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7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1B5D8D3A-9A0E-DA29-E45F-4A580A28270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726" y="682396"/>
            <a:ext cx="5788064" cy="4325880"/>
            <a:chOff x="932162" y="725080"/>
            <a:chExt cx="7717419" cy="576784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1EED1364-180E-AEFF-1C05-E330237E7C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162" y="725080"/>
              <a:ext cx="7717419" cy="5767840"/>
            </a:xfrm>
            <a:prstGeom prst="rect">
              <a:avLst/>
            </a:prstGeom>
          </p:spPr>
        </p:pic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2DA30F4-197E-559D-14AD-AC52AAC2663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1200" y="4351073"/>
              <a:ext cx="6248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Google Shape;2200;p57">
            <a:extLst>
              <a:ext uri="{FF2B5EF4-FFF2-40B4-BE49-F238E27FC236}">
                <a16:creationId xmlns:a16="http://schemas.microsoft.com/office/drawing/2014/main" id="{1B093812-6AD1-7108-A26F-3B6264BFC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548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Dividiendo por grupos</a:t>
            </a:r>
            <a:endParaRPr dirty="0"/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631FB4B4-A3D5-DC00-03B7-E03ABBCAAF23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46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upo 50">
            <a:extLst>
              <a:ext uri="{FF2B5EF4-FFF2-40B4-BE49-F238E27FC236}">
                <a16:creationId xmlns:a16="http://schemas.microsoft.com/office/drawing/2014/main" id="{1B5D8D3A-9A0E-DA29-E45F-4A580A282708}"/>
              </a:ext>
            </a:extLst>
          </p:cNvPr>
          <p:cNvGrpSpPr>
            <a:grpSpLocks/>
          </p:cNvGrpSpPr>
          <p:nvPr/>
        </p:nvGrpSpPr>
        <p:grpSpPr>
          <a:xfrm>
            <a:off x="72726" y="682396"/>
            <a:ext cx="5788064" cy="4325880"/>
            <a:chOff x="932162" y="725080"/>
            <a:chExt cx="7717419" cy="5767840"/>
          </a:xfrm>
        </p:grpSpPr>
        <p:pic>
          <p:nvPicPr>
            <p:cNvPr id="46" name="Imagen 45">
              <a:extLst>
                <a:ext uri="{FF2B5EF4-FFF2-40B4-BE49-F238E27FC236}">
                  <a16:creationId xmlns:a16="http://schemas.microsoft.com/office/drawing/2014/main" id="{1EED1364-180E-AEFF-1C05-E330237E7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162" y="725080"/>
              <a:ext cx="7717419" cy="5767840"/>
            </a:xfrm>
            <a:prstGeom prst="rect">
              <a:avLst/>
            </a:prstGeom>
          </p:spPr>
        </p:pic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C2DA30F4-197E-559D-14AD-AC52AAC26630}"/>
                </a:ext>
              </a:extLst>
            </p:cNvPr>
            <p:cNvCxnSpPr>
              <a:cxnSpLocks/>
            </p:cNvCxnSpPr>
            <p:nvPr/>
          </p:nvCxnSpPr>
          <p:spPr>
            <a:xfrm>
              <a:off x="1981200" y="4351073"/>
              <a:ext cx="6248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f1">
            <a:extLst>
              <a:ext uri="{FF2B5EF4-FFF2-40B4-BE49-F238E27FC236}">
                <a16:creationId xmlns:a16="http://schemas.microsoft.com/office/drawing/2014/main" id="{DA93F44D-24E3-92BD-8E88-ADE30F68FAD7}"/>
              </a:ext>
            </a:extLst>
          </p:cNvPr>
          <p:cNvSpPr>
            <a:spLocks/>
          </p:cNvSpPr>
          <p:nvPr/>
        </p:nvSpPr>
        <p:spPr>
          <a:xfrm rot="4537655">
            <a:off x="1300609" y="1202664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4" name="!!f2">
            <a:extLst>
              <a:ext uri="{FF2B5EF4-FFF2-40B4-BE49-F238E27FC236}">
                <a16:creationId xmlns:a16="http://schemas.microsoft.com/office/drawing/2014/main" id="{1B262B96-2082-1308-A762-06C391FC496A}"/>
              </a:ext>
            </a:extLst>
          </p:cNvPr>
          <p:cNvSpPr>
            <a:spLocks/>
          </p:cNvSpPr>
          <p:nvPr/>
        </p:nvSpPr>
        <p:spPr>
          <a:xfrm rot="4537655">
            <a:off x="1783258" y="3252248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5" name="f3">
            <a:extLst>
              <a:ext uri="{FF2B5EF4-FFF2-40B4-BE49-F238E27FC236}">
                <a16:creationId xmlns:a16="http://schemas.microsoft.com/office/drawing/2014/main" id="{21AD36F9-606A-872B-E1FA-C6D9DC819EEF}"/>
              </a:ext>
            </a:extLst>
          </p:cNvPr>
          <p:cNvSpPr>
            <a:spLocks/>
          </p:cNvSpPr>
          <p:nvPr/>
        </p:nvSpPr>
        <p:spPr>
          <a:xfrm rot="4537655">
            <a:off x="3505879" y="1174843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6" name="f4">
            <a:extLst>
              <a:ext uri="{FF2B5EF4-FFF2-40B4-BE49-F238E27FC236}">
                <a16:creationId xmlns:a16="http://schemas.microsoft.com/office/drawing/2014/main" id="{E41D5E10-2901-5EB8-1B52-EC48036DC439}"/>
              </a:ext>
            </a:extLst>
          </p:cNvPr>
          <p:cNvSpPr>
            <a:spLocks/>
          </p:cNvSpPr>
          <p:nvPr/>
        </p:nvSpPr>
        <p:spPr>
          <a:xfrm rot="4537655">
            <a:off x="1399040" y="2310222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7" name="!!f5">
            <a:extLst>
              <a:ext uri="{FF2B5EF4-FFF2-40B4-BE49-F238E27FC236}">
                <a16:creationId xmlns:a16="http://schemas.microsoft.com/office/drawing/2014/main" id="{A300A792-6F8D-91D1-97A7-1C6CF95F38BA}"/>
              </a:ext>
            </a:extLst>
          </p:cNvPr>
          <p:cNvSpPr>
            <a:spLocks/>
          </p:cNvSpPr>
          <p:nvPr/>
        </p:nvSpPr>
        <p:spPr>
          <a:xfrm rot="4537655">
            <a:off x="993320" y="1926954"/>
            <a:ext cx="135000" cy="135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8" name="f6">
            <a:extLst>
              <a:ext uri="{FF2B5EF4-FFF2-40B4-BE49-F238E27FC236}">
                <a16:creationId xmlns:a16="http://schemas.microsoft.com/office/drawing/2014/main" id="{C6D726FC-0A6C-F3A2-16A6-DCC56B4E8AC2}"/>
              </a:ext>
            </a:extLst>
          </p:cNvPr>
          <p:cNvSpPr>
            <a:spLocks/>
          </p:cNvSpPr>
          <p:nvPr/>
        </p:nvSpPr>
        <p:spPr>
          <a:xfrm rot="4537655">
            <a:off x="973230" y="2880060"/>
            <a:ext cx="135000" cy="135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9" name="f7">
            <a:extLst>
              <a:ext uri="{FF2B5EF4-FFF2-40B4-BE49-F238E27FC236}">
                <a16:creationId xmlns:a16="http://schemas.microsoft.com/office/drawing/2014/main" id="{5FBAA24B-D22E-B430-8AEC-777EE70C83F1}"/>
              </a:ext>
            </a:extLst>
          </p:cNvPr>
          <p:cNvSpPr>
            <a:spLocks/>
          </p:cNvSpPr>
          <p:nvPr/>
        </p:nvSpPr>
        <p:spPr>
          <a:xfrm rot="4537655">
            <a:off x="973231" y="2485650"/>
            <a:ext cx="135000" cy="135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0" name="f8">
            <a:extLst>
              <a:ext uri="{FF2B5EF4-FFF2-40B4-BE49-F238E27FC236}">
                <a16:creationId xmlns:a16="http://schemas.microsoft.com/office/drawing/2014/main" id="{9E0C376E-EF9C-EB6A-FD8B-7CB56F9C89A3}"/>
              </a:ext>
            </a:extLst>
          </p:cNvPr>
          <p:cNvSpPr>
            <a:spLocks/>
          </p:cNvSpPr>
          <p:nvPr/>
        </p:nvSpPr>
        <p:spPr>
          <a:xfrm rot="4537655">
            <a:off x="993320" y="1229854"/>
            <a:ext cx="135000" cy="1350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1" name="f9">
            <a:extLst>
              <a:ext uri="{FF2B5EF4-FFF2-40B4-BE49-F238E27FC236}">
                <a16:creationId xmlns:a16="http://schemas.microsoft.com/office/drawing/2014/main" id="{87806AC7-0287-7556-248C-806584246DF5}"/>
              </a:ext>
            </a:extLst>
          </p:cNvPr>
          <p:cNvSpPr>
            <a:spLocks/>
          </p:cNvSpPr>
          <p:nvPr/>
        </p:nvSpPr>
        <p:spPr>
          <a:xfrm rot="4537655">
            <a:off x="958576" y="4358560"/>
            <a:ext cx="135000" cy="135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2" name="!!f10">
            <a:extLst>
              <a:ext uri="{FF2B5EF4-FFF2-40B4-BE49-F238E27FC236}">
                <a16:creationId xmlns:a16="http://schemas.microsoft.com/office/drawing/2014/main" id="{7C35CA3E-F10E-A24D-2EB3-CA146CAFC199}"/>
              </a:ext>
            </a:extLst>
          </p:cNvPr>
          <p:cNvSpPr>
            <a:spLocks/>
          </p:cNvSpPr>
          <p:nvPr/>
        </p:nvSpPr>
        <p:spPr>
          <a:xfrm rot="4537655">
            <a:off x="973231" y="3473223"/>
            <a:ext cx="135000" cy="135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3" name="f11">
            <a:extLst>
              <a:ext uri="{FF2B5EF4-FFF2-40B4-BE49-F238E27FC236}">
                <a16:creationId xmlns:a16="http://schemas.microsoft.com/office/drawing/2014/main" id="{29511D3E-3D65-5080-ADE2-C2990F35AC6A}"/>
              </a:ext>
            </a:extLst>
          </p:cNvPr>
          <p:cNvSpPr>
            <a:spLocks/>
          </p:cNvSpPr>
          <p:nvPr/>
        </p:nvSpPr>
        <p:spPr>
          <a:xfrm rot="4537655">
            <a:off x="973231" y="3810944"/>
            <a:ext cx="135000" cy="135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4" name="f12">
            <a:extLst>
              <a:ext uri="{FF2B5EF4-FFF2-40B4-BE49-F238E27FC236}">
                <a16:creationId xmlns:a16="http://schemas.microsoft.com/office/drawing/2014/main" id="{F46A8A60-B6A3-E38B-73E4-C6673110D5FF}"/>
              </a:ext>
            </a:extLst>
          </p:cNvPr>
          <p:cNvSpPr>
            <a:spLocks/>
          </p:cNvSpPr>
          <p:nvPr/>
        </p:nvSpPr>
        <p:spPr>
          <a:xfrm rot="4537655">
            <a:off x="976001" y="4048835"/>
            <a:ext cx="135000" cy="135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2" name="Google Shape;2200;p57">
            <a:extLst>
              <a:ext uri="{FF2B5EF4-FFF2-40B4-BE49-F238E27FC236}">
                <a16:creationId xmlns:a16="http://schemas.microsoft.com/office/drawing/2014/main" id="{1B093812-6AD1-7108-A26F-3B6264BFC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5487"/>
            <a:ext cx="5034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Dividiendo por grupos</a:t>
            </a:r>
            <a:endParaRPr dirty="0"/>
          </a:p>
        </p:txBody>
      </p:sp>
      <p:sp>
        <p:nvSpPr>
          <p:cNvPr id="3" name="Google Shape;1484;p38">
            <a:extLst>
              <a:ext uri="{FF2B5EF4-FFF2-40B4-BE49-F238E27FC236}">
                <a16:creationId xmlns:a16="http://schemas.microsoft.com/office/drawing/2014/main" id="{5DB5916F-38CF-6EF4-3A08-4A119D5C151F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08486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1">
            <a:extLst>
              <a:ext uri="{FF2B5EF4-FFF2-40B4-BE49-F238E27FC236}">
                <a16:creationId xmlns:a16="http://schemas.microsoft.com/office/drawing/2014/main" id="{DA93F44D-24E3-92BD-8E88-ADE30F68FAD7}"/>
              </a:ext>
            </a:extLst>
          </p:cNvPr>
          <p:cNvSpPr/>
          <p:nvPr/>
        </p:nvSpPr>
        <p:spPr>
          <a:xfrm rot="4537655">
            <a:off x="7637093" y="1587722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5" name="f3">
            <a:extLst>
              <a:ext uri="{FF2B5EF4-FFF2-40B4-BE49-F238E27FC236}">
                <a16:creationId xmlns:a16="http://schemas.microsoft.com/office/drawing/2014/main" id="{21AD36F9-606A-872B-E1FA-C6D9DC819EEF}"/>
              </a:ext>
            </a:extLst>
          </p:cNvPr>
          <p:cNvSpPr/>
          <p:nvPr/>
        </p:nvSpPr>
        <p:spPr>
          <a:xfrm rot="4537655">
            <a:off x="7357607" y="1689467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6" name="f4">
            <a:extLst>
              <a:ext uri="{FF2B5EF4-FFF2-40B4-BE49-F238E27FC236}">
                <a16:creationId xmlns:a16="http://schemas.microsoft.com/office/drawing/2014/main" id="{E41D5E10-2901-5EB8-1B52-EC48036DC439}"/>
              </a:ext>
            </a:extLst>
          </p:cNvPr>
          <p:cNvSpPr/>
          <p:nvPr/>
        </p:nvSpPr>
        <p:spPr>
          <a:xfrm rot="4537655">
            <a:off x="7100448" y="1689467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8" name="f6">
            <a:extLst>
              <a:ext uri="{FF2B5EF4-FFF2-40B4-BE49-F238E27FC236}">
                <a16:creationId xmlns:a16="http://schemas.microsoft.com/office/drawing/2014/main" id="{C6D726FC-0A6C-F3A2-16A6-DCC56B4E8AC2}"/>
              </a:ext>
            </a:extLst>
          </p:cNvPr>
          <p:cNvSpPr/>
          <p:nvPr/>
        </p:nvSpPr>
        <p:spPr>
          <a:xfrm rot="4537655">
            <a:off x="7193320" y="2993021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9" name="f7">
            <a:extLst>
              <a:ext uri="{FF2B5EF4-FFF2-40B4-BE49-F238E27FC236}">
                <a16:creationId xmlns:a16="http://schemas.microsoft.com/office/drawing/2014/main" id="{5FBAA24B-D22E-B430-8AEC-777EE70C83F1}"/>
              </a:ext>
            </a:extLst>
          </p:cNvPr>
          <p:cNvSpPr/>
          <p:nvPr/>
        </p:nvSpPr>
        <p:spPr>
          <a:xfrm rot="4537655">
            <a:off x="7510949" y="2993022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0" name="f8">
            <a:extLst>
              <a:ext uri="{FF2B5EF4-FFF2-40B4-BE49-F238E27FC236}">
                <a16:creationId xmlns:a16="http://schemas.microsoft.com/office/drawing/2014/main" id="{9E0C376E-EF9C-EB6A-FD8B-7CB56F9C89A3}"/>
              </a:ext>
            </a:extLst>
          </p:cNvPr>
          <p:cNvSpPr/>
          <p:nvPr/>
        </p:nvSpPr>
        <p:spPr>
          <a:xfrm rot="4537655">
            <a:off x="7771462" y="2988095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1" name="f9">
            <a:extLst>
              <a:ext uri="{FF2B5EF4-FFF2-40B4-BE49-F238E27FC236}">
                <a16:creationId xmlns:a16="http://schemas.microsoft.com/office/drawing/2014/main" id="{87806AC7-0287-7556-248C-806584246DF5}"/>
              </a:ext>
            </a:extLst>
          </p:cNvPr>
          <p:cNvSpPr/>
          <p:nvPr/>
        </p:nvSpPr>
        <p:spPr>
          <a:xfrm rot="4537655">
            <a:off x="7135720" y="4270097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3" name="f11">
            <a:extLst>
              <a:ext uri="{FF2B5EF4-FFF2-40B4-BE49-F238E27FC236}">
                <a16:creationId xmlns:a16="http://schemas.microsoft.com/office/drawing/2014/main" id="{29511D3E-3D65-5080-ADE2-C2990F35AC6A}"/>
              </a:ext>
            </a:extLst>
          </p:cNvPr>
          <p:cNvSpPr/>
          <p:nvPr/>
        </p:nvSpPr>
        <p:spPr>
          <a:xfrm rot="4537655">
            <a:off x="7357606" y="4181760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4" name="f12">
            <a:extLst>
              <a:ext uri="{FF2B5EF4-FFF2-40B4-BE49-F238E27FC236}">
                <a16:creationId xmlns:a16="http://schemas.microsoft.com/office/drawing/2014/main" id="{F46A8A60-B6A3-E38B-73E4-C6673110D5FF}"/>
              </a:ext>
            </a:extLst>
          </p:cNvPr>
          <p:cNvSpPr/>
          <p:nvPr/>
        </p:nvSpPr>
        <p:spPr>
          <a:xfrm rot="4537655">
            <a:off x="7637093" y="4284684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4" name="!!f2">
            <a:extLst>
              <a:ext uri="{FF2B5EF4-FFF2-40B4-BE49-F238E27FC236}">
                <a16:creationId xmlns:a16="http://schemas.microsoft.com/office/drawing/2014/main" id="{1B262B96-2082-1308-A762-06C391FC496A}"/>
              </a:ext>
            </a:extLst>
          </p:cNvPr>
          <p:cNvSpPr/>
          <p:nvPr/>
        </p:nvSpPr>
        <p:spPr>
          <a:xfrm>
            <a:off x="7085806" y="759109"/>
            <a:ext cx="1080000" cy="108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Ones</a:t>
            </a:r>
            <a:endParaRPr lang="es-MX" sz="1050" dirty="0"/>
          </a:p>
        </p:txBody>
      </p:sp>
      <p:sp>
        <p:nvSpPr>
          <p:cNvPr id="62" name="!!f10">
            <a:extLst>
              <a:ext uri="{FF2B5EF4-FFF2-40B4-BE49-F238E27FC236}">
                <a16:creationId xmlns:a16="http://schemas.microsoft.com/office/drawing/2014/main" id="{7C35CA3E-F10E-A24D-2EB3-CA146CAFC199}"/>
              </a:ext>
            </a:extLst>
          </p:cNvPr>
          <p:cNvSpPr/>
          <p:nvPr/>
        </p:nvSpPr>
        <p:spPr>
          <a:xfrm>
            <a:off x="7082450" y="3373838"/>
            <a:ext cx="1080000" cy="108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Small </a:t>
            </a:r>
            <a:r>
              <a:rPr lang="es-MX" sz="1050" dirty="0" err="1"/>
              <a:t>Zeros</a:t>
            </a:r>
            <a:endParaRPr lang="es-MX" sz="1050" dirty="0"/>
          </a:p>
        </p:txBody>
      </p:sp>
      <p:sp>
        <p:nvSpPr>
          <p:cNvPr id="57" name="!!f5">
            <a:extLst>
              <a:ext uri="{FF2B5EF4-FFF2-40B4-BE49-F238E27FC236}">
                <a16:creationId xmlns:a16="http://schemas.microsoft.com/office/drawing/2014/main" id="{A300A792-6F8D-91D1-97A7-1C6CF95F38BA}"/>
              </a:ext>
            </a:extLst>
          </p:cNvPr>
          <p:cNvSpPr>
            <a:spLocks noChangeAspect="1"/>
          </p:cNvSpPr>
          <p:nvPr/>
        </p:nvSpPr>
        <p:spPr>
          <a:xfrm>
            <a:off x="7082450" y="2066473"/>
            <a:ext cx="108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Big </a:t>
            </a:r>
            <a:r>
              <a:rPr lang="es-MX" sz="1050" dirty="0" err="1"/>
              <a:t>Zeros</a:t>
            </a:r>
            <a:endParaRPr lang="es-MX" sz="105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6687A18C-2DC5-D5F0-55D4-67A23BD3EF6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2726" y="682396"/>
            <a:ext cx="5788064" cy="4325880"/>
            <a:chOff x="932162" y="725080"/>
            <a:chExt cx="7717419" cy="576784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8FC4C950-40F4-93A7-5F72-C7E840F2693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162" y="725080"/>
              <a:ext cx="7717419" cy="5767840"/>
            </a:xfrm>
            <a:prstGeom prst="rect">
              <a:avLst/>
            </a:prstGeom>
          </p:spPr>
        </p:pic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4837BCC5-E866-C129-1C14-D89B1BE15C3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>
              <a:off x="1981200" y="4351073"/>
              <a:ext cx="6248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Google Shape;2200;p57">
            <a:extLst>
              <a:ext uri="{FF2B5EF4-FFF2-40B4-BE49-F238E27FC236}">
                <a16:creationId xmlns:a16="http://schemas.microsoft.com/office/drawing/2014/main" id="{6F2F4984-DBF4-5FAB-3B8B-6A6D8C41E0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95487"/>
            <a:ext cx="503491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Dividiendo por grupos</a:t>
            </a:r>
            <a:endParaRPr dirty="0"/>
          </a:p>
        </p:txBody>
      </p:sp>
      <p:sp>
        <p:nvSpPr>
          <p:cNvPr id="5" name="Google Shape;1484;p38">
            <a:extLst>
              <a:ext uri="{FF2B5EF4-FFF2-40B4-BE49-F238E27FC236}">
                <a16:creationId xmlns:a16="http://schemas.microsoft.com/office/drawing/2014/main" id="{B6E5DEC1-65DE-3A1B-3423-115F931DEB83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0391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51E159C1-237A-2274-2707-13B666F7D84E}"/>
              </a:ext>
            </a:extLst>
          </p:cNvPr>
          <p:cNvGrpSpPr>
            <a:grpSpLocks/>
          </p:cNvGrpSpPr>
          <p:nvPr/>
        </p:nvGrpSpPr>
        <p:grpSpPr>
          <a:xfrm>
            <a:off x="72726" y="682396"/>
            <a:ext cx="5788064" cy="4325880"/>
            <a:chOff x="932162" y="725080"/>
            <a:chExt cx="7717419" cy="576784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79B540D5-684C-48C8-F075-A3D99E54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2162" y="725080"/>
              <a:ext cx="7717419" cy="5767840"/>
            </a:xfrm>
            <a:prstGeom prst="rect">
              <a:avLst/>
            </a:prstGeom>
          </p:spPr>
        </p:pic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6DE76571-D8FE-4749-9B5B-393259CEAC06}"/>
                </a:ext>
              </a:extLst>
            </p:cNvPr>
            <p:cNvCxnSpPr>
              <a:cxnSpLocks/>
            </p:cNvCxnSpPr>
            <p:nvPr/>
          </p:nvCxnSpPr>
          <p:spPr>
            <a:xfrm>
              <a:off x="1973821" y="4383915"/>
              <a:ext cx="62484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f1">
            <a:extLst>
              <a:ext uri="{FF2B5EF4-FFF2-40B4-BE49-F238E27FC236}">
                <a16:creationId xmlns:a16="http://schemas.microsoft.com/office/drawing/2014/main" id="{DA93F44D-24E3-92BD-8E88-ADE30F68FAD7}"/>
              </a:ext>
            </a:extLst>
          </p:cNvPr>
          <p:cNvSpPr/>
          <p:nvPr/>
        </p:nvSpPr>
        <p:spPr>
          <a:xfrm rot="4537655">
            <a:off x="6818240" y="1557242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5" name="f3">
            <a:extLst>
              <a:ext uri="{FF2B5EF4-FFF2-40B4-BE49-F238E27FC236}">
                <a16:creationId xmlns:a16="http://schemas.microsoft.com/office/drawing/2014/main" id="{21AD36F9-606A-872B-E1FA-C6D9DC819EEF}"/>
              </a:ext>
            </a:extLst>
          </p:cNvPr>
          <p:cNvSpPr/>
          <p:nvPr/>
        </p:nvSpPr>
        <p:spPr>
          <a:xfrm rot="4537655">
            <a:off x="6538754" y="1658987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6" name="f4">
            <a:extLst>
              <a:ext uri="{FF2B5EF4-FFF2-40B4-BE49-F238E27FC236}">
                <a16:creationId xmlns:a16="http://schemas.microsoft.com/office/drawing/2014/main" id="{E41D5E10-2901-5EB8-1B52-EC48036DC439}"/>
              </a:ext>
            </a:extLst>
          </p:cNvPr>
          <p:cNvSpPr/>
          <p:nvPr/>
        </p:nvSpPr>
        <p:spPr>
          <a:xfrm rot="4537655">
            <a:off x="6281595" y="1658987"/>
            <a:ext cx="135000" cy="135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8" name="f6">
            <a:extLst>
              <a:ext uri="{FF2B5EF4-FFF2-40B4-BE49-F238E27FC236}">
                <a16:creationId xmlns:a16="http://schemas.microsoft.com/office/drawing/2014/main" id="{C6D726FC-0A6C-F3A2-16A6-DCC56B4E8AC2}"/>
              </a:ext>
            </a:extLst>
          </p:cNvPr>
          <p:cNvSpPr/>
          <p:nvPr/>
        </p:nvSpPr>
        <p:spPr>
          <a:xfrm rot="4537655">
            <a:off x="6374467" y="2962541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59" name="f7">
            <a:extLst>
              <a:ext uri="{FF2B5EF4-FFF2-40B4-BE49-F238E27FC236}">
                <a16:creationId xmlns:a16="http://schemas.microsoft.com/office/drawing/2014/main" id="{5FBAA24B-D22E-B430-8AEC-777EE70C83F1}"/>
              </a:ext>
            </a:extLst>
          </p:cNvPr>
          <p:cNvSpPr/>
          <p:nvPr/>
        </p:nvSpPr>
        <p:spPr>
          <a:xfrm rot="4537655">
            <a:off x="6692096" y="2962542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0" name="f8">
            <a:extLst>
              <a:ext uri="{FF2B5EF4-FFF2-40B4-BE49-F238E27FC236}">
                <a16:creationId xmlns:a16="http://schemas.microsoft.com/office/drawing/2014/main" id="{9E0C376E-EF9C-EB6A-FD8B-7CB56F9C89A3}"/>
              </a:ext>
            </a:extLst>
          </p:cNvPr>
          <p:cNvSpPr/>
          <p:nvPr/>
        </p:nvSpPr>
        <p:spPr>
          <a:xfrm rot="4537655">
            <a:off x="6952609" y="2957615"/>
            <a:ext cx="135000" cy="1350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1" name="f9">
            <a:extLst>
              <a:ext uri="{FF2B5EF4-FFF2-40B4-BE49-F238E27FC236}">
                <a16:creationId xmlns:a16="http://schemas.microsoft.com/office/drawing/2014/main" id="{87806AC7-0287-7556-248C-806584246DF5}"/>
              </a:ext>
            </a:extLst>
          </p:cNvPr>
          <p:cNvSpPr/>
          <p:nvPr/>
        </p:nvSpPr>
        <p:spPr>
          <a:xfrm rot="4537655">
            <a:off x="6316867" y="4239617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3" name="f11">
            <a:extLst>
              <a:ext uri="{FF2B5EF4-FFF2-40B4-BE49-F238E27FC236}">
                <a16:creationId xmlns:a16="http://schemas.microsoft.com/office/drawing/2014/main" id="{29511D3E-3D65-5080-ADE2-C2990F35AC6A}"/>
              </a:ext>
            </a:extLst>
          </p:cNvPr>
          <p:cNvSpPr/>
          <p:nvPr/>
        </p:nvSpPr>
        <p:spPr>
          <a:xfrm rot="4537655">
            <a:off x="6538753" y="4151280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64" name="f12">
            <a:extLst>
              <a:ext uri="{FF2B5EF4-FFF2-40B4-BE49-F238E27FC236}">
                <a16:creationId xmlns:a16="http://schemas.microsoft.com/office/drawing/2014/main" id="{F46A8A60-B6A3-E38B-73E4-C6673110D5FF}"/>
              </a:ext>
            </a:extLst>
          </p:cNvPr>
          <p:cNvSpPr/>
          <p:nvPr/>
        </p:nvSpPr>
        <p:spPr>
          <a:xfrm rot="4537655">
            <a:off x="6818240" y="4254204"/>
            <a:ext cx="135000" cy="135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50"/>
          </a:p>
        </p:txBody>
      </p:sp>
      <p:sp>
        <p:nvSpPr>
          <p:cNvPr id="2" name="!!c4">
            <a:extLst>
              <a:ext uri="{FF2B5EF4-FFF2-40B4-BE49-F238E27FC236}">
                <a16:creationId xmlns:a16="http://schemas.microsoft.com/office/drawing/2014/main" id="{D1ECEA87-830B-F942-AD71-8A760C50F7E0}"/>
              </a:ext>
            </a:extLst>
          </p:cNvPr>
          <p:cNvSpPr/>
          <p:nvPr/>
        </p:nvSpPr>
        <p:spPr>
          <a:xfrm>
            <a:off x="5241380" y="1217090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MX" sz="1050" dirty="0"/>
          </a:p>
        </p:txBody>
      </p:sp>
      <p:sp>
        <p:nvSpPr>
          <p:cNvPr id="3" name="!!c28">
            <a:extLst>
              <a:ext uri="{FF2B5EF4-FFF2-40B4-BE49-F238E27FC236}">
                <a16:creationId xmlns:a16="http://schemas.microsoft.com/office/drawing/2014/main" id="{9ABF2687-0D77-3692-444D-05A3E2BDF69C}"/>
              </a:ext>
            </a:extLst>
          </p:cNvPr>
          <p:cNvSpPr/>
          <p:nvPr/>
        </p:nvSpPr>
        <p:spPr>
          <a:xfrm>
            <a:off x="5241380" y="1217090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MX" sz="1050" dirty="0"/>
          </a:p>
        </p:txBody>
      </p:sp>
      <p:sp>
        <p:nvSpPr>
          <p:cNvPr id="4" name="!!c30">
            <a:extLst>
              <a:ext uri="{FF2B5EF4-FFF2-40B4-BE49-F238E27FC236}">
                <a16:creationId xmlns:a16="http://schemas.microsoft.com/office/drawing/2014/main" id="{77CED7ED-49C8-E0EF-BF8B-E62178CEB588}"/>
              </a:ext>
            </a:extLst>
          </p:cNvPr>
          <p:cNvSpPr/>
          <p:nvPr/>
        </p:nvSpPr>
        <p:spPr>
          <a:xfrm>
            <a:off x="5241380" y="1217090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MX" sz="1050" dirty="0"/>
          </a:p>
        </p:txBody>
      </p:sp>
      <p:sp>
        <p:nvSpPr>
          <p:cNvPr id="5" name="!!c36">
            <a:extLst>
              <a:ext uri="{FF2B5EF4-FFF2-40B4-BE49-F238E27FC236}">
                <a16:creationId xmlns:a16="http://schemas.microsoft.com/office/drawing/2014/main" id="{6436998B-5898-6A0C-A41E-130CDAD3AD8B}"/>
              </a:ext>
            </a:extLst>
          </p:cNvPr>
          <p:cNvSpPr/>
          <p:nvPr/>
        </p:nvSpPr>
        <p:spPr>
          <a:xfrm>
            <a:off x="5241380" y="1217090"/>
            <a:ext cx="135000" cy="13500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s-MX" sz="1050" dirty="0"/>
          </a:p>
        </p:txBody>
      </p:sp>
      <p:sp>
        <p:nvSpPr>
          <p:cNvPr id="54" name="!!f2">
            <a:extLst>
              <a:ext uri="{FF2B5EF4-FFF2-40B4-BE49-F238E27FC236}">
                <a16:creationId xmlns:a16="http://schemas.microsoft.com/office/drawing/2014/main" id="{1B262B96-2082-1308-A762-06C391FC496A}"/>
              </a:ext>
            </a:extLst>
          </p:cNvPr>
          <p:cNvSpPr/>
          <p:nvPr/>
        </p:nvSpPr>
        <p:spPr>
          <a:xfrm>
            <a:off x="6266953" y="728629"/>
            <a:ext cx="1080000" cy="1080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 err="1"/>
              <a:t>Ones</a:t>
            </a:r>
            <a:endParaRPr lang="es-MX" sz="1050" dirty="0"/>
          </a:p>
        </p:txBody>
      </p:sp>
      <p:sp>
        <p:nvSpPr>
          <p:cNvPr id="62" name="!!f10">
            <a:extLst>
              <a:ext uri="{FF2B5EF4-FFF2-40B4-BE49-F238E27FC236}">
                <a16:creationId xmlns:a16="http://schemas.microsoft.com/office/drawing/2014/main" id="{7C35CA3E-F10E-A24D-2EB3-CA146CAFC199}"/>
              </a:ext>
            </a:extLst>
          </p:cNvPr>
          <p:cNvSpPr/>
          <p:nvPr/>
        </p:nvSpPr>
        <p:spPr>
          <a:xfrm>
            <a:off x="6263597" y="3343358"/>
            <a:ext cx="1080000" cy="1080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Small </a:t>
            </a:r>
            <a:r>
              <a:rPr lang="es-MX" sz="1050" dirty="0" err="1"/>
              <a:t>Zeros</a:t>
            </a:r>
            <a:endParaRPr lang="es-MX" sz="1050" dirty="0"/>
          </a:p>
        </p:txBody>
      </p:sp>
      <p:sp>
        <p:nvSpPr>
          <p:cNvPr id="57" name="!!f5">
            <a:extLst>
              <a:ext uri="{FF2B5EF4-FFF2-40B4-BE49-F238E27FC236}">
                <a16:creationId xmlns:a16="http://schemas.microsoft.com/office/drawing/2014/main" id="{A300A792-6F8D-91D1-97A7-1C6CF95F38BA}"/>
              </a:ext>
            </a:extLst>
          </p:cNvPr>
          <p:cNvSpPr>
            <a:spLocks noChangeAspect="1"/>
          </p:cNvSpPr>
          <p:nvPr/>
        </p:nvSpPr>
        <p:spPr>
          <a:xfrm>
            <a:off x="6263597" y="2035993"/>
            <a:ext cx="1080000" cy="108000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/>
              <a:t>Big </a:t>
            </a:r>
            <a:r>
              <a:rPr lang="es-MX" sz="1050" dirty="0" err="1"/>
              <a:t>Zeros</a:t>
            </a:r>
            <a:endParaRPr lang="es-MX" sz="105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D7939F-DDCE-3886-C61B-7A44BE680A5C}"/>
              </a:ext>
            </a:extLst>
          </p:cNvPr>
          <p:cNvSpPr txBox="1"/>
          <p:nvPr/>
        </p:nvSpPr>
        <p:spPr>
          <a:xfrm>
            <a:off x="7688426" y="996955"/>
            <a:ext cx="1150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/>
              <a:t>95%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F3418A9-6AF9-7287-C40D-E09A801662EA}"/>
              </a:ext>
            </a:extLst>
          </p:cNvPr>
          <p:cNvSpPr txBox="1"/>
          <p:nvPr/>
        </p:nvSpPr>
        <p:spPr>
          <a:xfrm>
            <a:off x="7688426" y="2238793"/>
            <a:ext cx="1150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/>
              <a:t>4%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62F43D4-1F2D-39DA-7E7B-734D52493BFE}"/>
              </a:ext>
            </a:extLst>
          </p:cNvPr>
          <p:cNvSpPr txBox="1"/>
          <p:nvPr/>
        </p:nvSpPr>
        <p:spPr>
          <a:xfrm>
            <a:off x="7688426" y="3537088"/>
            <a:ext cx="11506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000" b="1" dirty="0"/>
              <a:t>1%</a:t>
            </a:r>
          </a:p>
        </p:txBody>
      </p:sp>
      <p:sp>
        <p:nvSpPr>
          <p:cNvPr id="24" name="Google Shape;2200;p57">
            <a:extLst>
              <a:ext uri="{FF2B5EF4-FFF2-40B4-BE49-F238E27FC236}">
                <a16:creationId xmlns:a16="http://schemas.microsoft.com/office/drawing/2014/main" id="{C90E47B7-7457-4886-1D84-80CAF8AD46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95487"/>
            <a:ext cx="608359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Balanceando el dataset</a:t>
            </a:r>
            <a:endParaRPr dirty="0"/>
          </a:p>
        </p:txBody>
      </p:sp>
      <p:sp>
        <p:nvSpPr>
          <p:cNvPr id="12" name="Google Shape;1484;p38">
            <a:extLst>
              <a:ext uri="{FF2B5EF4-FFF2-40B4-BE49-F238E27FC236}">
                <a16:creationId xmlns:a16="http://schemas.microsoft.com/office/drawing/2014/main" id="{8EDF3AA4-95A3-54F5-0DB3-892E5254858F}"/>
              </a:ext>
            </a:extLst>
          </p:cNvPr>
          <p:cNvSpPr txBox="1">
            <a:spLocks/>
          </p:cNvSpPr>
          <p:nvPr/>
        </p:nvSpPr>
        <p:spPr>
          <a:xfrm>
            <a:off x="55253" y="52465"/>
            <a:ext cx="481011" cy="4714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bg2"/>
                </a:solidFill>
                <a:latin typeface="IBM Plex Mono" panose="020B0509050203000203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2789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</TotalTime>
  <Words>2305</Words>
  <Application>Microsoft Macintosh PowerPoint</Application>
  <PresentationFormat>On-screen Show (16:9)</PresentationFormat>
  <Paragraphs>937</Paragraphs>
  <Slides>49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Calibri</vt:lpstr>
      <vt:lpstr>IBM Plex Mono</vt:lpstr>
      <vt:lpstr>Source Code Pro</vt:lpstr>
      <vt:lpstr>Poppins</vt:lpstr>
      <vt:lpstr>Arial</vt:lpstr>
      <vt:lpstr>Proxima Nova</vt:lpstr>
      <vt:lpstr>Introduction to Coding Workshop by Slidesgo</vt:lpstr>
      <vt:lpstr>Slidesgo Final Pages</vt:lpstr>
      <vt:lpstr>Cruise prediction AI-II</vt:lpstr>
      <vt:lpstr>2</vt:lpstr>
      <vt:lpstr>Nuestro objetivo</vt:lpstr>
      <vt:lpstr>Análisis y preparación de los datos</vt:lpstr>
      <vt:lpstr>Los datos están desbalanceados</vt:lpstr>
      <vt:lpstr>Dividiendo por grupos</vt:lpstr>
      <vt:lpstr>Dividiendo por grupos</vt:lpstr>
      <vt:lpstr>Dividiendo por grupos</vt:lpstr>
      <vt:lpstr>Balanceando el dataset</vt:lpstr>
      <vt:lpstr>Sobre el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Modelo final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Desviaciones en el plan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Criuse prediction AI-II</dc:title>
  <dc:creator>Fermin Mendez</dc:creator>
  <cp:lastModifiedBy>Karen Cebreros López</cp:lastModifiedBy>
  <cp:revision>15</cp:revision>
  <dcterms:modified xsi:type="dcterms:W3CDTF">2023-11-30T15:36:18Z</dcterms:modified>
</cp:coreProperties>
</file>