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1678-2C96-4156-8909-E06312031AE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6CDA-0E0B-4488-9759-44406C5650B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s8.pikabu.ru/post_img/2018/04/15/12/1523822424171051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1440"/>
            <a:ext cx="9144000" cy="6972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 smtClean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Реликтовое излучение — равномерно заполняющее Вселенную тепловое излучение</a:t>
            </a:r>
            <a:r>
              <a:rPr lang="ru-RU" sz="4000" dirty="0" smtClean="0">
                <a:latin typeface="+mj-lt"/>
              </a:rPr>
              <a:t>.</a:t>
            </a:r>
            <a:endParaRPr lang="ru-RU" sz="4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4000" dirty="0" smtClean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Возникло в эпоху первичной рекомбинации водорода</a:t>
            </a:r>
            <a:r>
              <a:rPr lang="ru-RU" sz="4000" dirty="0" smtClean="0">
                <a:latin typeface="+mj-lt"/>
              </a:rPr>
              <a:t>.</a:t>
            </a:r>
            <a:endParaRPr lang="ru-RU" sz="4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4000" dirty="0" smtClean="0">
                <a:latin typeface="+mj-lt"/>
              </a:rPr>
              <a:t>Имеет </a:t>
            </a:r>
            <a:r>
              <a:rPr lang="ru-RU" sz="4000" dirty="0">
                <a:latin typeface="+mj-lt"/>
              </a:rPr>
              <a:t>температуру ~2,75 </a:t>
            </a:r>
            <a:r>
              <a:rPr lang="ru-RU" sz="4000" dirty="0" smtClean="0">
                <a:latin typeface="+mj-lt"/>
              </a:rPr>
              <a:t>К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 smtClean="0">
                <a:latin typeface="+mj-lt"/>
              </a:rPr>
              <a:t>Открыли </a:t>
            </a:r>
            <a:r>
              <a:rPr lang="ru-RU" sz="4000" dirty="0" err="1">
                <a:latin typeface="+mj-lt"/>
              </a:rPr>
              <a:t>Арно</a:t>
            </a:r>
            <a:r>
              <a:rPr lang="ru-RU" sz="4000" dirty="0">
                <a:latin typeface="+mj-lt"/>
              </a:rPr>
              <a:t> </a:t>
            </a:r>
            <a:r>
              <a:rPr lang="ru-RU" sz="4000" dirty="0" err="1">
                <a:latin typeface="+mj-lt"/>
              </a:rPr>
              <a:t>Пензиас</a:t>
            </a:r>
            <a:r>
              <a:rPr lang="ru-RU" sz="4000" dirty="0">
                <a:latin typeface="+mj-lt"/>
              </a:rPr>
              <a:t> и Роберт </a:t>
            </a:r>
            <a:r>
              <a:rPr lang="ru-RU" sz="4000" dirty="0" err="1">
                <a:latin typeface="+mj-lt"/>
              </a:rPr>
              <a:t>Вудроу</a:t>
            </a:r>
            <a:r>
              <a:rPr lang="ru-RU" sz="4000" dirty="0">
                <a:latin typeface="+mj-lt"/>
              </a:rPr>
              <a:t> Вильсон, за что в 1978 получили Нобелевскую премию.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cs7.pikabu.ru/post_img/2018/04/15/12/15238224381165505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</cp:revision>
  <dcterms:created xsi:type="dcterms:W3CDTF">2021-04-02T07:34:24Z</dcterms:created>
  <dcterms:modified xsi:type="dcterms:W3CDTF">2021-04-02T07:37:45Z</dcterms:modified>
</cp:coreProperties>
</file>