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72"/>
  </p:normalViewPr>
  <p:slideViewPr>
    <p:cSldViewPr snapToGrid="0" snapToObjects="1">
      <p:cViewPr varScale="1">
        <p:scale>
          <a:sx n="207" d="100"/>
          <a:sy n="207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38AE9A-3BE6-9649-8DF5-900C61627E1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327C7-A609-9D4A-BD9A-0CED0AF2C5F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CFB58-6EE8-DE40-B045-EA876F86265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05F13-D1CD-5149-9FF2-773F4DA04A7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sp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7ACF31D-6AD9-7C49-BAD7-34E72AC09484}" type="slidenum">
              <a:t>‹#›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02826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3CD00E-29F4-714F-AF82-98838D136C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240F62-2BF4-FB46-9CE9-BB73DF89072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endParaRPr lang="de-DE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66BB4C8-DEA5-5447-890E-5E66C9E8194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83BAD-EF8C-284E-95C5-8447788E949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F8585-FB80-C04E-B46F-0D3EC8CA4A1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sp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6637A-6D6E-C046-A69C-C07B3ECD4E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sp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8163DFD-7D72-7241-8354-9236C1EE4A33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14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de-DE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  <a:ea typeface="Noto Sans CJK SC Regular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01B72ED-F153-5245-B86E-24709735622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sp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A20EBB2-9DCA-DA44-9EB6-C04CEECE61FB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57172EDC-DBC6-F843-8521-20B2B84A49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CE4879A-0F1A-694A-904C-20FFF2C9FD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E585990-D5F2-824A-B611-FC714C07FDF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sp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27EFFC9-FE6F-A44B-A14C-60B7EA320A47}" type="slidenum">
              <a:t>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3C94C86-1B2D-B542-9956-53DD41A874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37D258F0-900D-1C46-A9C6-C8AD0A95E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1784673F-80B0-4748-ADF0-EC9956575B4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sp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47D24A-92A5-A046-AFC4-D9F3F1CD9338}" type="slidenum">
              <a:t>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07BF3FA-3011-3745-8801-7EEBFE3DF9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6D4C480-F5D1-5641-B1ED-2E804016DA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1053FA5-CD9C-E24B-AF28-1594FC1C4F4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sp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461D9A3-8DA1-3946-B1A1-DEDD91F81532}" type="slidenum">
              <a:t>4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39D4647E-7B4F-9C42-908B-E150146CF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3B2B98F8-D969-A84D-A39B-2BBB70D273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A0E30BD-FBEB-E147-A0A1-AA91963522D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sp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7278E75-679B-DB45-9CAF-E18F53AEFC4F}" type="slidenum">
              <a:t>5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FE161C4E-2595-2B4D-8FD7-55DC2887C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39FD4C2C-7C36-F746-B6CE-70AA68C523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485F401-CAAD-6042-A7CF-776103C1093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sp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23720C4-9DF8-9A45-A583-7DB68D4C5E7B}" type="slidenum">
              <a:t>6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812340A1-84DB-5E49-BDBF-9B3AF86EB6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DDD31580-39E0-1B40-9FF7-A81B380CE2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0A554663-5506-3A4A-AECE-261F18ED18A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sp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C816D4-4A73-2F44-ADE0-6CF622B8E316}" type="slidenum">
              <a:t>7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74F25158-1E97-A84C-8FC9-C4A758DAC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D78FDD1-CBE7-E748-955A-92CA65C3C1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E8CE-8D15-A441-9012-1B395E0DAFD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0C59F-BE87-6A41-A212-9746D6EB17E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21A8E-49B7-204D-9CEC-9650394EFB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81782-528C-D74C-A04C-54453319AB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7C9FF-E410-2047-8E67-4AF5B41C5C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8BA6EF-ECDB-9845-A4E2-81D0D02047B2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78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8EAA-E3C9-BD49-BFDB-9B018D5C7D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C576C-AFD6-8B4B-B83E-6A66D2881A9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23C15-CA0B-A446-835C-5B36E5DFF8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BBDF-22C0-4544-A996-2C9C16FA2C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FF2F4-8ABF-B84F-A498-1AD4924D49B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EFBA39-FE43-FA49-B33A-207CC74B1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2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D3960-63AD-994A-8EFB-EA215F6CDB8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225427"/>
            <a:ext cx="2266953" cy="43894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DF9D9-F648-6046-8165-A234E673C86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225427"/>
            <a:ext cx="6653210" cy="43894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FF685-E77B-6C41-A2F7-D23023833EF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45D2-2BA6-4A47-B8CD-2B4F3A3183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C4B62-CCB3-1743-970D-98D31B1B32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38D55C-86EF-4141-BBB4-FF3275719EE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01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6883-47F5-474F-B136-DCE431FF86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734E-BAAB-AA4B-A173-F1FBB457C01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C1E10-8F8B-8F41-A197-78D26FA6655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1E75-00FF-4547-83CA-7E3459E059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5BC79-27D3-6D4D-9796-5C0573876C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B5E69A-9BC0-814D-8D46-1F949683193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4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0CA5-0D1E-A14C-8B4D-AE0A783813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A54D9-4B02-034F-9A1A-94758C3A38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32135-ED60-254C-B1EC-7427B298C2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D3BBA-41D2-914A-8686-30735ACF98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67B66-941E-184E-BC26-C49935F3E5F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E79E46-EAAE-9140-BA8C-93C1C42A350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18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4CAD-6832-E24E-88FF-AC26535D57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6825-5206-B44D-BD97-37B076A358E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327151"/>
            <a:ext cx="4459291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57818-4004-8846-8979-A7119F9991C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327151"/>
            <a:ext cx="4460872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4BEDB-3798-B14C-960F-DE1858F3F1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8C8B5-A25F-0540-A9F6-5C03DCCD84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49064-3E67-C741-920D-481B67F0436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89A4AB-10FB-6947-9FE4-50AF0B1B868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51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C54D-CFF2-1A49-9EAB-510E419ED1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5A4EE-BDB4-C94B-B740-141BF7D074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80AF2-148D-8144-AA6A-99A86C6C06E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F9C3D-6FFE-5F4F-95BA-732FC3A925E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06E5-258F-244C-B9DC-8F1F008CA52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3046E-058B-594E-B7EB-6A2576286F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D9252-EFF2-FB4B-9EF8-4FA655221C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F07F3-4DD4-B448-9446-B7D8633C25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C0EF90-AD41-634F-B243-81BD787C5A3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72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AEA0-2D1C-314A-AB5D-AD0279D8C1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587DF-01F5-CE42-8C17-27108099D0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F3816-21AD-5947-BDB6-48394DB6FB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410BC-5F8D-824B-8991-67AEDCF02E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C46E52-2F84-C94C-8F08-0EC019A1BF7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96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73042-2B03-1641-802A-701CF8E57A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0EBD3-F186-4747-8545-09B8D65CA6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FF1EE-D214-8447-9CEE-39BC55827E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7E6047-EE6F-3D40-B38E-64165011348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0211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2173-B7CA-1349-B26E-0DB9F989B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477-3F38-2144-8B07-109F360CEA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C616E-A090-434E-87AD-83598CE5CE6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D81E6-1802-264F-984D-2F2DEB694B8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FC87D-1CAC-F644-9AC9-2BA5C7861C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498CE-4B56-D540-BC00-6BAC8F02DC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1B7D10-34FC-D14C-8A6B-0328D698E3E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22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B58D-1442-C843-8D8E-F8E0102AB3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77958-8C5D-404D-A034-0B45E3E6AB5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0F55E-768B-EF4A-8BB3-EAF1DBDF0DC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D8261-27FE-EC49-88FF-C26180687E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5D444-CC49-4648-BD4A-76E91B0395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46B9A-DEED-5649-882C-1D71E05C3C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8934C3-92F7-E644-8787-7EDF3174C84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2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6FED7-4B4F-824B-BF54-9C1703DF1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226076"/>
            <a:ext cx="9071643" cy="94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rmAutofit/>
          </a:bodyPr>
          <a:lstStyle/>
          <a:p>
            <a:pPr lvl="0"/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7D006-5CB1-1849-97D6-29688CFF7D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0FD8-E7B3-0243-9B66-D544E7B7C4C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EB710-5678-7642-ACBE-92F93F45C75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sp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9DFC0-9EFE-6548-A038-FF2EF57FAB2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DDE7473-E312-AD4A-81A1-87C594DC0F5C}" type="slidenum"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  <a:ea typeface="Noto Sans CJK SC Regular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  <a:ea typeface="Noto Sans CJK SC Regular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FE50-B27E-AF4F-862F-4CCF0334CF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Smart Production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09D080-F0B7-E849-BC93-DD9C9670F0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355" y="2087995"/>
            <a:ext cx="9215643" cy="280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2934E20-F0E1-E440-A848-995695C9D4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1213555"/>
            <a:ext cx="9071643" cy="946440"/>
          </a:xfrm>
        </p:spPr>
        <p:txBody>
          <a:bodyPr/>
          <a:lstStyle/>
          <a:p>
            <a:pPr lvl="0"/>
            <a:r>
              <a:rPr lang="de-DE"/>
              <a:t>Easy Production Streamer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D54E-38BD-894F-96D1-5FBDA56E55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/>
              <a:t>Aufbau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12116-33EE-ED47-BB48-51DBA92D79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08522" y="-585362"/>
            <a:ext cx="6027477" cy="62773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1B4E64A1-0AE5-8F4B-A817-DEB8225045C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0" y="5192292"/>
            <a:ext cx="1571625" cy="47825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98B5-BCA3-1643-BAC4-5FEDF5D8AB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/>
              <a:t>Funktion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9281A-8A7B-CB4B-A533-488ED02703D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87995" y="1081442"/>
            <a:ext cx="7733876" cy="43905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FD599DB1-09CB-614E-965C-715B86F4074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0" y="5192292"/>
            <a:ext cx="1571625" cy="47825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A4EC-143E-4E41-A389-2D272E2F6EF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/>
              <a:t>Funktion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099C6-3266-854C-A0B8-1FAD9597B68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31995" y="1007997"/>
            <a:ext cx="7733876" cy="43905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E1BABA91-6F79-964A-BD69-4EAB36907DD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0" y="5192292"/>
            <a:ext cx="1571625" cy="47825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9F68-6B56-584C-8BA5-F6E88FD1F7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/>
              <a:t>Funktion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C6CF14-F639-DD48-A1CF-5C8DDA3C584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39476" y="1172516"/>
            <a:ext cx="7724522" cy="43905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E4E997DB-25BD-1340-B5C3-F1E62BAAFF4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0" y="5192292"/>
            <a:ext cx="1571625" cy="47825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3E6F-09ED-F44A-B68F-0342A708F1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/>
              <a:t>Funktion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2B026-CF28-DB42-8CB0-2A45F1B3547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16001" y="522360"/>
            <a:ext cx="5010482" cy="56696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29CC6407-6300-1B43-AF4D-014C69AEA12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0" y="5192292"/>
            <a:ext cx="1571625" cy="47825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DBF2-35CF-3345-8064-D33C0E576EB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/>
              <a:t>Vorteile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065E8-140B-5B4C-9587-AB0E4E62F2C5}"/>
              </a:ext>
            </a:extLst>
          </p:cNvPr>
          <p:cNvSpPr txBox="1"/>
          <p:nvPr/>
        </p:nvSpPr>
        <p:spPr>
          <a:xfrm>
            <a:off x="3551035" y="1439997"/>
            <a:ext cx="5232955" cy="367308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113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 Regular" pitchFamily="2"/>
                <a:cs typeface="Lohit Devanagari" pitchFamily="2"/>
              </a:rPr>
              <a:t>Güstig (Rasperry Pi + WebCam, 50€)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113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 Regular" pitchFamily="2"/>
                <a:cs typeface="Lohit Devanagari" pitchFamily="2"/>
              </a:rPr>
              <a:t>Einfach zu installieren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113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 Regular" pitchFamily="2"/>
                <a:cs typeface="Lohit Devanagari" pitchFamily="2"/>
              </a:rPr>
              <a:t>Einfach zu konfigurieren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113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 Regular" pitchFamily="2"/>
                <a:cs typeface="Lohit Devanagari" pitchFamily="2"/>
              </a:rPr>
              <a:t>Sicher und Secure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113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 Regular" pitchFamily="2"/>
                <a:cs typeface="Lohit Devanagari" pitchFamily="2"/>
              </a:rPr>
              <a:t>Stabil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113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 Regular" pitchFamily="2"/>
                <a:cs typeface="Lohit Devanagari" pitchFamily="2"/>
              </a:rPr>
              <a:t>Übersicht immer und überall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113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 Regular" pitchFamily="2"/>
                <a:cs typeface="Lohit Devanagari" pitchFamily="2"/>
              </a:rPr>
              <a:t>Höhere Produktivität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 Regular" pitchFamily="2"/>
                <a:cs typeface="Lohit Devanagari" pitchFamily="2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97EFC-E2EC-2E4C-950A-CD67CE100E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60444" y="2217959"/>
            <a:ext cx="1519559" cy="152604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FF23BE6F-0594-F744-88EC-85258F1BAA4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0" y="5192292"/>
            <a:ext cx="1571625" cy="47825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45</Words>
  <Application>Microsoft Macintosh PowerPoint</Application>
  <PresentationFormat>Custom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DejaVu Sans</vt:lpstr>
      <vt:lpstr>Liberation Sans</vt:lpstr>
      <vt:lpstr>Liberation Serif</vt:lpstr>
      <vt:lpstr>Lohit Devanagari</vt:lpstr>
      <vt:lpstr>Noto Sans CJK SC Regular</vt:lpstr>
      <vt:lpstr>Standard</vt:lpstr>
      <vt:lpstr>Smart Production</vt:lpstr>
      <vt:lpstr>Aufbau</vt:lpstr>
      <vt:lpstr>Funktion</vt:lpstr>
      <vt:lpstr>Funktion</vt:lpstr>
      <vt:lpstr>Funktion</vt:lpstr>
      <vt:lpstr>Funktion</vt:lpstr>
      <vt:lpstr>Vorteile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Production</dc:title>
  <cp:lastModifiedBy>Microsoft Office User</cp:lastModifiedBy>
  <cp:revision>2</cp:revision>
  <dcterms:created xsi:type="dcterms:W3CDTF">2018-10-20T11:16:50Z</dcterms:created>
  <dcterms:modified xsi:type="dcterms:W3CDTF">2018-10-20T11:04:06Z</dcterms:modified>
</cp:coreProperties>
</file>