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notesSlides/notesSlide1.xml" ContentType="application/vnd.openxmlformats-officedocument.presentationml.notesSlide+xml"/>
  <Override PartName="/ppt/theme/themeOverride2.xml" ContentType="application/vnd.openxmlformats-officedocument.themeOverr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theme/themeOverride3.xml" ContentType="application/vnd.openxmlformats-officedocument.themeOverride+xml"/>
  <Override PartName="/ppt/tags/tag13.xml" ContentType="application/vnd.openxmlformats-officedocument.presentationml.tags+xml"/>
  <Override PartName="/ppt/tags/tag14.xml" ContentType="application/vnd.openxmlformats-officedocument.presentationml.tags+xml"/>
  <Override PartName="/ppt/notesSlides/notesSlide3.xml" ContentType="application/vnd.openxmlformats-officedocument.presentationml.notesSlide+xml"/>
  <Override PartName="/ppt/theme/themeOverride4.xml" ContentType="application/vnd.openxmlformats-officedocument.themeOverride+xml"/>
  <Override PartName="/ppt/tags/tag15.xml" ContentType="application/vnd.openxmlformats-officedocument.presentationml.tags+xml"/>
  <Override PartName="/ppt/notesSlides/notesSlide4.xml" ContentType="application/vnd.openxmlformats-officedocument.presentationml.notesSlide+xml"/>
  <Override PartName="/ppt/theme/themeOverride5.xml" ContentType="application/vnd.openxmlformats-officedocument.themeOverr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7.xml" ContentType="application/vnd.openxmlformats-officedocument.themeOverride+xml"/>
  <Override PartName="/ppt/notesSlides/notesSlide9.xml" ContentType="application/vnd.openxmlformats-officedocument.presentationml.notesSlide+xml"/>
  <Override PartName="/ppt/theme/themeOverride8.xml" ContentType="application/vnd.openxmlformats-officedocument.themeOverr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0.xml" ContentType="application/vnd.openxmlformats-officedocument.presentationml.notesSlide+xml"/>
  <Override PartName="/ppt/theme/themeOverride9.xml" ContentType="application/vnd.openxmlformats-officedocument.themeOverride+xml"/>
  <Override PartName="/ppt/notesSlides/notesSlide11.xml" ContentType="application/vnd.openxmlformats-officedocument.presentationml.notesSlide+xml"/>
  <Override PartName="/ppt/theme/themeOverride10.xml" ContentType="application/vnd.openxmlformats-officedocument.themeOverride+xml"/>
  <Override PartName="/ppt/tags/tag22.xml" ContentType="application/vnd.openxmlformats-officedocument.presentationml.tags+xml"/>
  <Override PartName="/ppt/tags/tag23.xml" ContentType="application/vnd.openxmlformats-officedocument.presentationml.tags+xml"/>
  <Override PartName="/ppt/notesSlides/notesSlide12.xml" ContentType="application/vnd.openxmlformats-officedocument.presentationml.notesSlide+xml"/>
  <Override PartName="/ppt/theme/themeOverride11.xml" ContentType="application/vnd.openxmlformats-officedocument.themeOverride+xml"/>
  <Override PartName="/ppt/notesSlides/notesSlide13.xml" ContentType="application/vnd.openxmlformats-officedocument.presentationml.notesSlide+xml"/>
  <Override PartName="/ppt/theme/themeOverride12.xml" ContentType="application/vnd.openxmlformats-officedocument.themeOverride+xml"/>
  <Override PartName="/ppt/tags/tag24.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0" r:id="rId3"/>
    <p:sldId id="261" r:id="rId4"/>
    <p:sldId id="282" r:id="rId5"/>
    <p:sldId id="263" r:id="rId6"/>
    <p:sldId id="268" r:id="rId7"/>
    <p:sldId id="284" r:id="rId8"/>
    <p:sldId id="283" r:id="rId9"/>
    <p:sldId id="274" r:id="rId10"/>
    <p:sldId id="262" r:id="rId11"/>
    <p:sldId id="272" r:id="rId12"/>
    <p:sldId id="259" r:id="rId13"/>
    <p:sldId id="265" r:id="rId14"/>
    <p:sldId id="257" r:id="rId15"/>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CDD5"/>
    <a:srgbClr val="B1B3C1"/>
    <a:srgbClr val="715370"/>
    <a:srgbClr val="EAEAEA"/>
    <a:srgbClr val="E6E6E6"/>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13" autoAdjust="0"/>
    <p:restoredTop sz="94660"/>
  </p:normalViewPr>
  <p:slideViewPr>
    <p:cSldViewPr snapToGrid="0" showGuides="1">
      <p:cViewPr varScale="1">
        <p:scale>
          <a:sx n="92" d="100"/>
          <a:sy n="92" d="100"/>
        </p:scale>
        <p:origin x="366" y="84"/>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02FA59-A30F-4479-892A-6405E9F0ED52}" type="datetimeFigureOut">
              <a:rPr lang="zh-CN" altLang="en-US" smtClean="0"/>
              <a:t>2019/4/8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CAD509-40CA-4FE7-ACB5-6A190A1C4596}" type="slidenum">
              <a:rPr lang="zh-CN" altLang="en-US" smtClean="0"/>
              <a:t>‹#›</a:t>
            </a:fld>
            <a:endParaRPr lang="zh-CN" altLang="en-US"/>
          </a:p>
        </p:txBody>
      </p:sp>
    </p:spTree>
    <p:extLst>
      <p:ext uri="{BB962C8B-B14F-4D97-AF65-F5344CB8AC3E}">
        <p14:creationId xmlns:p14="http://schemas.microsoft.com/office/powerpoint/2010/main" val="3026229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1</a:t>
            </a:fld>
            <a:endParaRPr lang="zh-CN" altLang="en-US"/>
          </a:p>
        </p:txBody>
      </p:sp>
    </p:spTree>
    <p:extLst>
      <p:ext uri="{BB962C8B-B14F-4D97-AF65-F5344CB8AC3E}">
        <p14:creationId xmlns:p14="http://schemas.microsoft.com/office/powerpoint/2010/main" val="843704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10</a:t>
            </a:fld>
            <a:endParaRPr lang="zh-CN" altLang="en-US"/>
          </a:p>
        </p:txBody>
      </p:sp>
    </p:spTree>
    <p:extLst>
      <p:ext uri="{BB962C8B-B14F-4D97-AF65-F5344CB8AC3E}">
        <p14:creationId xmlns:p14="http://schemas.microsoft.com/office/powerpoint/2010/main" val="2412915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11</a:t>
            </a:fld>
            <a:endParaRPr lang="zh-CN" altLang="en-US"/>
          </a:p>
        </p:txBody>
      </p:sp>
    </p:spTree>
    <p:extLst>
      <p:ext uri="{BB962C8B-B14F-4D97-AF65-F5344CB8AC3E}">
        <p14:creationId xmlns:p14="http://schemas.microsoft.com/office/powerpoint/2010/main" val="696285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12</a:t>
            </a:fld>
            <a:endParaRPr lang="zh-CN" altLang="en-US"/>
          </a:p>
        </p:txBody>
      </p:sp>
    </p:spTree>
    <p:extLst>
      <p:ext uri="{BB962C8B-B14F-4D97-AF65-F5344CB8AC3E}">
        <p14:creationId xmlns:p14="http://schemas.microsoft.com/office/powerpoint/2010/main" val="2359538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13</a:t>
            </a:fld>
            <a:endParaRPr lang="zh-CN" altLang="en-US"/>
          </a:p>
        </p:txBody>
      </p:sp>
    </p:spTree>
    <p:extLst>
      <p:ext uri="{BB962C8B-B14F-4D97-AF65-F5344CB8AC3E}">
        <p14:creationId xmlns:p14="http://schemas.microsoft.com/office/powerpoint/2010/main" val="75309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14</a:t>
            </a:fld>
            <a:endParaRPr lang="zh-CN" altLang="en-US"/>
          </a:p>
        </p:txBody>
      </p:sp>
    </p:spTree>
    <p:extLst>
      <p:ext uri="{BB962C8B-B14F-4D97-AF65-F5344CB8AC3E}">
        <p14:creationId xmlns:p14="http://schemas.microsoft.com/office/powerpoint/2010/main" val="3273956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2</a:t>
            </a:fld>
            <a:endParaRPr lang="zh-CN" altLang="en-US"/>
          </a:p>
        </p:txBody>
      </p:sp>
    </p:spTree>
    <p:extLst>
      <p:ext uri="{BB962C8B-B14F-4D97-AF65-F5344CB8AC3E}">
        <p14:creationId xmlns:p14="http://schemas.microsoft.com/office/powerpoint/2010/main" val="776728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3</a:t>
            </a:fld>
            <a:endParaRPr lang="zh-CN" altLang="en-US"/>
          </a:p>
        </p:txBody>
      </p:sp>
    </p:spTree>
    <p:extLst>
      <p:ext uri="{BB962C8B-B14F-4D97-AF65-F5344CB8AC3E}">
        <p14:creationId xmlns:p14="http://schemas.microsoft.com/office/powerpoint/2010/main" val="3191895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4</a:t>
            </a:fld>
            <a:endParaRPr lang="zh-CN" altLang="en-US"/>
          </a:p>
        </p:txBody>
      </p:sp>
    </p:spTree>
    <p:extLst>
      <p:ext uri="{BB962C8B-B14F-4D97-AF65-F5344CB8AC3E}">
        <p14:creationId xmlns:p14="http://schemas.microsoft.com/office/powerpoint/2010/main" val="2318070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5</a:t>
            </a:fld>
            <a:endParaRPr lang="zh-CN" altLang="en-US"/>
          </a:p>
        </p:txBody>
      </p:sp>
    </p:spTree>
    <p:extLst>
      <p:ext uri="{BB962C8B-B14F-4D97-AF65-F5344CB8AC3E}">
        <p14:creationId xmlns:p14="http://schemas.microsoft.com/office/powerpoint/2010/main" val="1795854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6</a:t>
            </a:fld>
            <a:endParaRPr lang="zh-CN" altLang="en-US"/>
          </a:p>
        </p:txBody>
      </p:sp>
    </p:spTree>
    <p:extLst>
      <p:ext uri="{BB962C8B-B14F-4D97-AF65-F5344CB8AC3E}">
        <p14:creationId xmlns:p14="http://schemas.microsoft.com/office/powerpoint/2010/main" val="4070915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7</a:t>
            </a:fld>
            <a:endParaRPr lang="zh-CN" altLang="en-US"/>
          </a:p>
        </p:txBody>
      </p:sp>
    </p:spTree>
    <p:extLst>
      <p:ext uri="{BB962C8B-B14F-4D97-AF65-F5344CB8AC3E}">
        <p14:creationId xmlns:p14="http://schemas.microsoft.com/office/powerpoint/2010/main" val="1481123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8</a:t>
            </a:fld>
            <a:endParaRPr lang="zh-CN" altLang="en-US"/>
          </a:p>
        </p:txBody>
      </p:sp>
    </p:spTree>
    <p:extLst>
      <p:ext uri="{BB962C8B-B14F-4D97-AF65-F5344CB8AC3E}">
        <p14:creationId xmlns:p14="http://schemas.microsoft.com/office/powerpoint/2010/main" val="532976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CAD509-40CA-4FE7-ACB5-6A190A1C4596}" type="slidenum">
              <a:rPr lang="zh-CN" altLang="en-US" smtClean="0"/>
              <a:t>9</a:t>
            </a:fld>
            <a:endParaRPr lang="zh-CN" altLang="en-US"/>
          </a:p>
        </p:txBody>
      </p:sp>
    </p:spTree>
    <p:extLst>
      <p:ext uri="{BB962C8B-B14F-4D97-AF65-F5344CB8AC3E}">
        <p14:creationId xmlns:p14="http://schemas.microsoft.com/office/powerpoint/2010/main" val="4167559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75DDF7E9-6F40-4E98-A59E-FA7E711FA743}" type="datetimeFigureOut">
              <a:rPr lang="zh-CN" altLang="en-US" smtClean="0"/>
              <a:t>2019/4/8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4074665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5DDF7E9-6F40-4E98-A59E-FA7E711FA743}" type="datetimeFigureOut">
              <a:rPr lang="zh-CN" altLang="en-US" smtClean="0"/>
              <a:t>2019/4/8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1435432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5DDF7E9-6F40-4E98-A59E-FA7E711FA743}" type="datetimeFigureOut">
              <a:rPr lang="zh-CN" altLang="en-US" smtClean="0"/>
              <a:t>2019/4/8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1324064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5DDF7E9-6F40-4E98-A59E-FA7E711FA743}" type="datetimeFigureOut">
              <a:rPr lang="zh-CN" altLang="en-US" smtClean="0"/>
              <a:t>2019/4/8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3042305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75DDF7E9-6F40-4E98-A59E-FA7E711FA743}" type="datetimeFigureOut">
              <a:rPr lang="zh-CN" altLang="en-US" smtClean="0"/>
              <a:t>2019/4/8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3694052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5DDF7E9-6F40-4E98-A59E-FA7E711FA743}" type="datetimeFigureOut">
              <a:rPr lang="zh-CN" altLang="en-US" smtClean="0"/>
              <a:t>2019/4/8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1562629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5DDF7E9-6F40-4E98-A59E-FA7E711FA743}" type="datetimeFigureOut">
              <a:rPr lang="zh-CN" altLang="en-US" smtClean="0"/>
              <a:t>2019/4/8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1096291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5DDF7E9-6F40-4E98-A59E-FA7E711FA743}" type="datetimeFigureOut">
              <a:rPr lang="zh-CN" altLang="en-US" smtClean="0"/>
              <a:t>2019/4/8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861686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5DDF7E9-6F40-4E98-A59E-FA7E711FA743}" type="datetimeFigureOut">
              <a:rPr lang="zh-CN" altLang="en-US" smtClean="0"/>
              <a:t>2019/4/8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484217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5DDF7E9-6F40-4E98-A59E-FA7E711FA743}" type="datetimeFigureOut">
              <a:rPr lang="zh-CN" altLang="en-US" smtClean="0"/>
              <a:t>2019/4/8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2138478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5DDF7E9-6F40-4E98-A59E-FA7E711FA743}" type="datetimeFigureOut">
              <a:rPr lang="zh-CN" altLang="en-US" smtClean="0"/>
              <a:t>2019/4/8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491787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DDF7E9-6F40-4E98-A59E-FA7E711FA743}" type="datetimeFigureOut">
              <a:rPr lang="zh-CN" altLang="en-US" smtClean="0"/>
              <a:t>2019/4/8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C959B-36DA-44CA-926B-D3617CCBB2A6}" type="slidenum">
              <a:rPr lang="zh-CN" altLang="en-US" smtClean="0"/>
              <a:t>‹#›</a:t>
            </a:fld>
            <a:endParaRPr lang="zh-CN" altLang="en-US"/>
          </a:p>
        </p:txBody>
      </p:sp>
    </p:spTree>
    <p:extLst>
      <p:ext uri="{BB962C8B-B14F-4D97-AF65-F5344CB8AC3E}">
        <p14:creationId xmlns:p14="http://schemas.microsoft.com/office/powerpoint/2010/main" val="1923628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hemeOverride" Target="../theme/themeOverride1.xml"/><Relationship Id="rId5" Type="http://schemas.openxmlformats.org/officeDocument/2006/relationships/image" Target="../media/image1.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1.jpeg"/><Relationship Id="rId2" Type="http://schemas.openxmlformats.org/officeDocument/2006/relationships/tags" Target="../tags/tag19.xml"/><Relationship Id="rId1" Type="http://schemas.openxmlformats.org/officeDocument/2006/relationships/themeOverride" Target="../theme/themeOverride8.xml"/><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tags" Target="../tags/tag2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12.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hemeOverride" Target="../theme/themeOverride10.xml"/><Relationship Id="rId6" Type="http://schemas.openxmlformats.org/officeDocument/2006/relationships/image" Target="../media/image1.jpeg"/><Relationship Id="rId5" Type="http://schemas.openxmlformats.org/officeDocument/2006/relationships/notesSlide" Target="../notesSlides/notesSlide12.xml"/><Relationship Id="rId4"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hemeOverride" Target="../theme/themeOverride1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4.xml"/><Relationship Id="rId1" Type="http://schemas.openxmlformats.org/officeDocument/2006/relationships/themeOverride" Target="../theme/themeOverride12.xml"/><Relationship Id="rId5" Type="http://schemas.openxmlformats.org/officeDocument/2006/relationships/image" Target="../media/image1.jpeg"/><Relationship Id="rId4"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notesSlide" Target="../notesSlides/notesSlide2.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slideLayout" Target="../slideLayouts/slideLayout7.xml"/><Relationship Id="rId17" Type="http://schemas.openxmlformats.org/officeDocument/2006/relationships/slide" Target="slide6.xml"/><Relationship Id="rId2" Type="http://schemas.openxmlformats.org/officeDocument/2006/relationships/tags" Target="../tags/tag3.xml"/><Relationship Id="rId16" Type="http://schemas.openxmlformats.org/officeDocument/2006/relationships/slide" Target="slide5.xml"/><Relationship Id="rId1" Type="http://schemas.openxmlformats.org/officeDocument/2006/relationships/themeOverride" Target="../theme/themeOverride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slide" Target="slide10.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slide" Target="slide3.xml"/></Relationships>
</file>

<file path=ppt/slides/_rels/slide3.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hemeOverride" Target="../theme/themeOverride3.xml"/><Relationship Id="rId6" Type="http://schemas.openxmlformats.org/officeDocument/2006/relationships/image" Target="../media/image1.jpeg"/><Relationship Id="rId5" Type="http://schemas.openxmlformats.org/officeDocument/2006/relationships/notesSlide" Target="../notesSlides/notesSlide3.xml"/><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xml"/><Relationship Id="rId1" Type="http://schemas.openxmlformats.org/officeDocument/2006/relationships/themeOverride" Target="../theme/themeOverride4.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jpeg"/><Relationship Id="rId2" Type="http://schemas.openxmlformats.org/officeDocument/2006/relationships/tags" Target="../tags/tag16.xml"/><Relationship Id="rId1" Type="http://schemas.openxmlformats.org/officeDocument/2006/relationships/themeOverride" Target="../theme/themeOverride5.xml"/><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tags" Target="../tags/tag1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9.xml"/><Relationship Id="rId7"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hemeOverride" Target="../theme/themeOverride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5"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908960" y="997235"/>
            <a:ext cx="10374080" cy="486352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a:off x="1355240" y="1254623"/>
            <a:ext cx="9483998" cy="4348751"/>
          </a:xfrm>
          <a:prstGeom prst="rect">
            <a:avLst/>
          </a:prstGeom>
          <a:solidFill>
            <a:schemeClr val="bg1">
              <a:alpha val="50000"/>
            </a:schemeClr>
          </a:solidFill>
          <a:ln>
            <a:solidFill>
              <a:srgbClr val="B1B3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PA_文本框 4"/>
          <p:cNvSpPr txBox="1"/>
          <p:nvPr>
            <p:custDataLst>
              <p:tags r:id="rId2"/>
            </p:custDataLst>
          </p:nvPr>
        </p:nvSpPr>
        <p:spPr>
          <a:xfrm>
            <a:off x="2814206" y="2132916"/>
            <a:ext cx="6557701" cy="923330"/>
          </a:xfrm>
          <a:prstGeom prst="rect">
            <a:avLst/>
          </a:prstGeom>
          <a:noFill/>
        </p:spPr>
        <p:txBody>
          <a:bodyPr wrap="square" rtlCol="0">
            <a:spAutoFit/>
          </a:bodyPr>
          <a:lstStyle/>
          <a:p>
            <a:pPr algn="ctr"/>
            <a:r>
              <a:rPr lang="zh-CN" altLang="en-US" sz="5400" spc="600" dirty="0" smtClean="0">
                <a:cs typeface="+mn-ea"/>
                <a:sym typeface="+mn-lt"/>
              </a:rPr>
              <a:t>适配器模式</a:t>
            </a:r>
            <a:endParaRPr lang="zh-CN" altLang="en-US" sz="5400" spc="600" dirty="0">
              <a:cs typeface="+mn-ea"/>
              <a:sym typeface="+mn-lt"/>
            </a:endParaRPr>
          </a:p>
        </p:txBody>
      </p:sp>
      <p:sp>
        <p:nvSpPr>
          <p:cNvPr id="14" name="文本框 13"/>
          <p:cNvSpPr txBox="1"/>
          <p:nvPr/>
        </p:nvSpPr>
        <p:spPr>
          <a:xfrm>
            <a:off x="4370824" y="4419773"/>
            <a:ext cx="3439160" cy="338554"/>
          </a:xfrm>
          <a:prstGeom prst="rect">
            <a:avLst/>
          </a:prstGeom>
          <a:noFill/>
        </p:spPr>
        <p:txBody>
          <a:bodyPr wrap="square" rtlCol="0">
            <a:spAutoFit/>
          </a:bodyPr>
          <a:lstStyle/>
          <a:p>
            <a:pPr algn="ctr"/>
            <a:r>
              <a:rPr lang="zh-CN" altLang="en-US" sz="1600" dirty="0">
                <a:cs typeface="+mn-ea"/>
                <a:sym typeface="+mn-lt"/>
              </a:rPr>
              <a:t>讲解</a:t>
            </a:r>
            <a:r>
              <a:rPr lang="zh-CN" altLang="en-US" sz="1600" dirty="0" smtClean="0">
                <a:cs typeface="+mn-ea"/>
                <a:sym typeface="+mn-lt"/>
              </a:rPr>
              <a:t>人</a:t>
            </a:r>
            <a:r>
              <a:rPr lang="zh-CN" altLang="en-US" sz="1600" dirty="0" smtClean="0">
                <a:cs typeface="+mn-ea"/>
                <a:sym typeface="+mn-lt"/>
              </a:rPr>
              <a:t>：陈德斌</a:t>
            </a:r>
            <a:endParaRPr lang="zh-CN" altLang="en-US" sz="1600" dirty="0">
              <a:cs typeface="+mn-ea"/>
              <a:sym typeface="+mn-lt"/>
            </a:endParaRPr>
          </a:p>
        </p:txBody>
      </p:sp>
    </p:spTree>
    <p:extLst>
      <p:ext uri="{BB962C8B-B14F-4D97-AF65-F5344CB8AC3E}">
        <p14:creationId xmlns:p14="http://schemas.microsoft.com/office/powerpoint/2010/main" val="15810224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out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3"/>
                                        </p:tgtEl>
                                        <p:attrNameLst>
                                          <p:attrName>ppt_y</p:attrName>
                                        </p:attrNameLst>
                                      </p:cBhvr>
                                      <p:tavLst>
                                        <p:tav tm="0">
                                          <p:val>
                                            <p:strVal val="#ppt_y"/>
                                          </p:val>
                                        </p:tav>
                                        <p:tav tm="100000">
                                          <p:val>
                                            <p:strVal val="#ppt_y"/>
                                          </p:val>
                                        </p:tav>
                                      </p:tavLst>
                                    </p:anim>
                                    <p:anim calcmode="lin" valueType="num">
                                      <p:cBhvr>
                                        <p:cTn id="1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3"/>
                                        </p:tgtEl>
                                      </p:cBhvr>
                                    </p:animEffect>
                                  </p:childTnLst>
                                </p:cTn>
                              </p:par>
                              <p:par>
                                <p:cTn id="22" presetID="42"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3"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7"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1489753"/>
            <a:ext cx="12192000" cy="3908202"/>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8"/>
          <p:cNvSpPr/>
          <p:nvPr/>
        </p:nvSpPr>
        <p:spPr>
          <a:xfrm>
            <a:off x="90152" y="1674686"/>
            <a:ext cx="12192000" cy="3513761"/>
          </a:xfrm>
          <a:prstGeom prst="rect">
            <a:avLst/>
          </a:prstGeom>
          <a:solidFill>
            <a:schemeClr val="bg1">
              <a:alpha val="80000"/>
            </a:schemeClr>
          </a:solidFill>
          <a:ln>
            <a:solidFill>
              <a:srgbClr val="B1B3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MH_Title"/>
          <p:cNvSpPr txBox="1">
            <a:spLocks noChangeArrowheads="1"/>
          </p:cNvSpPr>
          <p:nvPr>
            <p:custDataLst>
              <p:tags r:id="rId2"/>
            </p:custDataLst>
          </p:nvPr>
        </p:nvSpPr>
        <p:spPr bwMode="auto">
          <a:xfrm>
            <a:off x="3957320" y="3453302"/>
            <a:ext cx="4277360" cy="1740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gn="ctr">
              <a:lnSpc>
                <a:spcPct val="130000"/>
              </a:lnSpc>
            </a:pPr>
            <a:endParaRPr lang="zh-CN" altLang="en-US" sz="1600" dirty="0">
              <a:latin typeface="+mn-lt"/>
              <a:ea typeface="+mn-ea"/>
              <a:cs typeface="+mn-ea"/>
              <a:sym typeface="+mn-lt"/>
            </a:endParaRPr>
          </a:p>
        </p:txBody>
      </p:sp>
      <p:grpSp>
        <p:nvGrpSpPr>
          <p:cNvPr id="2" name="组合 1"/>
          <p:cNvGrpSpPr/>
          <p:nvPr/>
        </p:nvGrpSpPr>
        <p:grpSpPr>
          <a:xfrm>
            <a:off x="3118894" y="2923601"/>
            <a:ext cx="5954211" cy="1015933"/>
            <a:chOff x="3917949" y="2096461"/>
            <a:chExt cx="4356103" cy="1015933"/>
          </a:xfrm>
        </p:grpSpPr>
        <p:sp>
          <p:nvSpPr>
            <p:cNvPr id="10" name="MH_Title"/>
            <p:cNvSpPr/>
            <p:nvPr>
              <p:custDataLst>
                <p:tags r:id="rId3"/>
              </p:custDataLst>
            </p:nvPr>
          </p:nvSpPr>
          <p:spPr>
            <a:xfrm>
              <a:off x="3917949" y="2096461"/>
              <a:ext cx="4356103" cy="101593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1008000" tIns="0" rIns="0" bIns="0" rtlCol="0" anchor="ctr">
              <a:normAutofit/>
            </a:bodyPr>
            <a:lstStyle/>
            <a:p>
              <a:pPr lvl="0"/>
              <a:r>
                <a:rPr lang="zh-CN" altLang="en-US" sz="4000" spc="600" dirty="0" smtClean="0">
                  <a:solidFill>
                    <a:schemeClr val="tx1"/>
                  </a:solidFill>
                  <a:cs typeface="+mn-ea"/>
                  <a:sym typeface="+mn-lt"/>
                </a:rPr>
                <a:t>适配器模式优缺点</a:t>
              </a:r>
              <a:endParaRPr lang="zh-CN" altLang="en-US" sz="4000" spc="600" dirty="0">
                <a:solidFill>
                  <a:schemeClr val="tx1"/>
                </a:solidFill>
                <a:cs typeface="+mn-ea"/>
                <a:sym typeface="+mn-lt"/>
              </a:endParaRPr>
            </a:p>
          </p:txBody>
        </p:sp>
        <p:sp>
          <p:nvSpPr>
            <p:cNvPr id="8" name="MH_Others_1"/>
            <p:cNvSpPr/>
            <p:nvPr>
              <p:custDataLst>
                <p:tags r:id="rId4"/>
              </p:custDataLst>
            </p:nvPr>
          </p:nvSpPr>
          <p:spPr>
            <a:xfrm>
              <a:off x="3917949" y="2132082"/>
              <a:ext cx="944690" cy="94469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endParaRPr lang="zh-CN" altLang="en-US" dirty="0">
                <a:solidFill>
                  <a:srgbClr val="FFFFFF"/>
                </a:solidFill>
                <a:cs typeface="+mn-ea"/>
                <a:sym typeface="+mn-lt"/>
              </a:endParaRPr>
            </a:p>
          </p:txBody>
        </p:sp>
      </p:grpSp>
    </p:spTree>
    <p:extLst>
      <p:ext uri="{BB962C8B-B14F-4D97-AF65-F5344CB8AC3E}">
        <p14:creationId xmlns:p14="http://schemas.microsoft.com/office/powerpoint/2010/main" val="35621418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out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nodePh="1">
                                  <p:stCondLst>
                                    <p:cond delay="0"/>
                                  </p:stCondLst>
                                  <p:endCondLst>
                                    <p:cond evt="begin" delay="0">
                                      <p:tn val="20"/>
                                    </p:cond>
                                  </p:end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181528" y="254295"/>
            <a:ext cx="3626777" cy="584775"/>
          </a:xfrm>
          <a:prstGeom prst="rect">
            <a:avLst/>
          </a:prstGeom>
          <a:noFill/>
        </p:spPr>
        <p:txBody>
          <a:bodyPr wrap="square" rtlCol="0">
            <a:spAutoFit/>
          </a:bodyPr>
          <a:lstStyle/>
          <a:p>
            <a:r>
              <a:rPr lang="zh-CN" altLang="en-US" sz="3200" spc="600" dirty="0" smtClean="0">
                <a:cs typeface="+mn-ea"/>
                <a:sym typeface="+mn-lt"/>
              </a:rPr>
              <a:t>优缺点</a:t>
            </a:r>
            <a:endParaRPr lang="zh-CN" altLang="en-US" sz="3200" spc="600" dirty="0">
              <a:cs typeface="+mn-ea"/>
              <a:sym typeface="+mn-lt"/>
            </a:endParaRPr>
          </a:p>
        </p:txBody>
      </p:sp>
      <p:grpSp>
        <p:nvGrpSpPr>
          <p:cNvPr id="4" name="004870b2-c51d-425a-920e-49207b0f3eab"/>
          <p:cNvGrpSpPr>
            <a:grpSpLocks noChangeAspect="1"/>
          </p:cNvGrpSpPr>
          <p:nvPr/>
        </p:nvGrpSpPr>
        <p:grpSpPr>
          <a:xfrm>
            <a:off x="1460773" y="2158424"/>
            <a:ext cx="9218317" cy="3435232"/>
            <a:chOff x="1481093" y="1711384"/>
            <a:chExt cx="9218317" cy="3435232"/>
          </a:xfrm>
        </p:grpSpPr>
        <p:grpSp>
          <p:nvGrpSpPr>
            <p:cNvPr id="7" name="组合 6"/>
            <p:cNvGrpSpPr/>
            <p:nvPr/>
          </p:nvGrpSpPr>
          <p:grpSpPr>
            <a:xfrm>
              <a:off x="4267201" y="1711384"/>
              <a:ext cx="3657600" cy="3435232"/>
              <a:chOff x="3842034" y="1787420"/>
              <a:chExt cx="4507933" cy="4233868"/>
            </a:xfrm>
          </p:grpSpPr>
          <p:grpSp>
            <p:nvGrpSpPr>
              <p:cNvPr id="20" name="组合 19"/>
              <p:cNvGrpSpPr/>
              <p:nvPr/>
            </p:nvGrpSpPr>
            <p:grpSpPr>
              <a:xfrm>
                <a:off x="3842034" y="1787420"/>
                <a:ext cx="4507933" cy="4233868"/>
                <a:chOff x="3842034" y="395399"/>
                <a:chExt cx="4507933" cy="4233868"/>
              </a:xfrm>
            </p:grpSpPr>
            <p:sp>
              <p:nvSpPr>
                <p:cNvPr id="24" name="îŝḷîḓé-任意多边形: 形状 57"/>
                <p:cNvSpPr/>
                <p:nvPr/>
              </p:nvSpPr>
              <p:spPr>
                <a:xfrm>
                  <a:off x="4859220" y="395399"/>
                  <a:ext cx="1236780" cy="2273681"/>
                </a:xfrm>
                <a:custGeom>
                  <a:avLst/>
                  <a:gdLst>
                    <a:gd name="connsiteX0" fmla="*/ 1236780 w 1236780"/>
                    <a:gd name="connsiteY0" fmla="*/ 0 h 2273681"/>
                    <a:gd name="connsiteX1" fmla="*/ 1236780 w 1236780"/>
                    <a:gd name="connsiteY1" fmla="*/ 439552 h 2273681"/>
                    <a:gd name="connsiteX2" fmla="*/ 439552 w 1236780"/>
                    <a:gd name="connsiteY2" fmla="*/ 1236780 h 2273681"/>
                    <a:gd name="connsiteX3" fmla="*/ 715054 w 1236780"/>
                    <a:gd name="connsiteY3" fmla="*/ 1839602 h 2273681"/>
                    <a:gd name="connsiteX4" fmla="*/ 762725 w 1236780"/>
                    <a:gd name="connsiteY4" fmla="*/ 1876147 h 2273681"/>
                    <a:gd name="connsiteX5" fmla="*/ 563959 w 1236780"/>
                    <a:gd name="connsiteY5" fmla="*/ 2273681 h 2273681"/>
                    <a:gd name="connsiteX6" fmla="*/ 545285 w 1236780"/>
                    <a:gd name="connsiteY6" fmla="*/ 2262337 h 2273681"/>
                    <a:gd name="connsiteX7" fmla="*/ 0 w 1236780"/>
                    <a:gd name="connsiteY7" fmla="*/ 1236780 h 2273681"/>
                    <a:gd name="connsiteX8" fmla="*/ 1236780 w 1236780"/>
                    <a:gd name="connsiteY8" fmla="*/ 0 h 2273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6780" h="2273681">
                      <a:moveTo>
                        <a:pt x="1236780" y="0"/>
                      </a:moveTo>
                      <a:lnTo>
                        <a:pt x="1236780" y="439552"/>
                      </a:lnTo>
                      <a:cubicBezTo>
                        <a:pt x="796484" y="439552"/>
                        <a:pt x="439552" y="796484"/>
                        <a:pt x="439552" y="1236780"/>
                      </a:cubicBezTo>
                      <a:cubicBezTo>
                        <a:pt x="439552" y="1477567"/>
                        <a:pt x="546301" y="1693422"/>
                        <a:pt x="715054" y="1839602"/>
                      </a:cubicBezTo>
                      <a:lnTo>
                        <a:pt x="762725" y="1876147"/>
                      </a:lnTo>
                      <a:lnTo>
                        <a:pt x="563959" y="2273681"/>
                      </a:lnTo>
                      <a:lnTo>
                        <a:pt x="545285" y="2262337"/>
                      </a:lnTo>
                      <a:cubicBezTo>
                        <a:pt x="216299" y="2040079"/>
                        <a:pt x="0" y="1663689"/>
                        <a:pt x="0" y="1236780"/>
                      </a:cubicBezTo>
                      <a:cubicBezTo>
                        <a:pt x="0" y="553725"/>
                        <a:pt x="553725" y="0"/>
                        <a:pt x="1236780" y="0"/>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5" name="îŝḷîḓé-任意多边形: 形状 59"/>
                <p:cNvSpPr/>
                <p:nvPr/>
              </p:nvSpPr>
              <p:spPr>
                <a:xfrm>
                  <a:off x="3842034" y="2155706"/>
                  <a:ext cx="2473561" cy="2473561"/>
                </a:xfrm>
                <a:custGeom>
                  <a:avLst/>
                  <a:gdLst>
                    <a:gd name="connsiteX0" fmla="*/ 1236780 w 2473561"/>
                    <a:gd name="connsiteY0" fmla="*/ 0 h 2473560"/>
                    <a:gd name="connsiteX1" fmla="*/ 2324287 w 2473561"/>
                    <a:gd name="connsiteY1" fmla="*/ 647257 h 2473560"/>
                    <a:gd name="connsiteX2" fmla="*/ 2353068 w 2473561"/>
                    <a:gd name="connsiteY2" fmla="*/ 707001 h 2473560"/>
                    <a:gd name="connsiteX3" fmla="*/ 2253968 w 2473561"/>
                    <a:gd name="connsiteY3" fmla="*/ 713252 h 2473560"/>
                    <a:gd name="connsiteX4" fmla="*/ 1664446 w 2473561"/>
                    <a:gd name="connsiteY4" fmla="*/ 563979 h 2473560"/>
                    <a:gd name="connsiteX5" fmla="*/ 1617542 w 2473561"/>
                    <a:gd name="connsiteY5" fmla="*/ 535485 h 2473560"/>
                    <a:gd name="connsiteX6" fmla="*/ 1581146 w 2473561"/>
                    <a:gd name="connsiteY6" fmla="*/ 513373 h 2473560"/>
                    <a:gd name="connsiteX7" fmla="*/ 1578271 w 2473561"/>
                    <a:gd name="connsiteY7" fmla="*/ 519123 h 2473560"/>
                    <a:gd name="connsiteX8" fmla="*/ 1547096 w 2473561"/>
                    <a:gd name="connsiteY8" fmla="*/ 502202 h 2473560"/>
                    <a:gd name="connsiteX9" fmla="*/ 1236779 w 2473561"/>
                    <a:gd name="connsiteY9" fmla="*/ 439552 h 2473560"/>
                    <a:gd name="connsiteX10" fmla="*/ 439551 w 2473561"/>
                    <a:gd name="connsiteY10" fmla="*/ 1236780 h 2473560"/>
                    <a:gd name="connsiteX11" fmla="*/ 1236779 w 2473561"/>
                    <a:gd name="connsiteY11" fmla="*/ 2034008 h 2473560"/>
                    <a:gd name="connsiteX12" fmla="*/ 2029891 w 2473561"/>
                    <a:gd name="connsiteY12" fmla="*/ 1318292 h 2473560"/>
                    <a:gd name="connsiteX13" fmla="*/ 2033993 w 2473561"/>
                    <a:gd name="connsiteY13" fmla="*/ 1237062 h 2473560"/>
                    <a:gd name="connsiteX14" fmla="*/ 2033994 w 2473561"/>
                    <a:gd name="connsiteY14" fmla="*/ 1237062 h 2473560"/>
                    <a:gd name="connsiteX15" fmla="*/ 2034008 w 2473561"/>
                    <a:gd name="connsiteY15" fmla="*/ 1236781 h 2473560"/>
                    <a:gd name="connsiteX16" fmla="*/ 1682518 w 2473561"/>
                    <a:gd name="connsiteY16" fmla="*/ 575707 h 2473560"/>
                    <a:gd name="connsiteX17" fmla="*/ 1578272 w 2473561"/>
                    <a:gd name="connsiteY17" fmla="*/ 519124 h 2473560"/>
                    <a:gd name="connsiteX18" fmla="*/ 1581147 w 2473561"/>
                    <a:gd name="connsiteY18" fmla="*/ 513374 h 2473560"/>
                    <a:gd name="connsiteX19" fmla="*/ 1617543 w 2473561"/>
                    <a:gd name="connsiteY19" fmla="*/ 535486 h 2473560"/>
                    <a:gd name="connsiteX20" fmla="*/ 1664447 w 2473561"/>
                    <a:gd name="connsiteY20" fmla="*/ 563980 h 2473560"/>
                    <a:gd name="connsiteX21" fmla="*/ 2253969 w 2473561"/>
                    <a:gd name="connsiteY21" fmla="*/ 713253 h 2473560"/>
                    <a:gd name="connsiteX22" fmla="*/ 2353069 w 2473561"/>
                    <a:gd name="connsiteY22" fmla="*/ 707002 h 2473560"/>
                    <a:gd name="connsiteX23" fmla="*/ 2376369 w 2473561"/>
                    <a:gd name="connsiteY23" fmla="*/ 755370 h 2473560"/>
                    <a:gd name="connsiteX24" fmla="*/ 2473561 w 2473561"/>
                    <a:gd name="connsiteY24" fmla="*/ 1236781 h 2473560"/>
                    <a:gd name="connsiteX25" fmla="*/ 2473547 w 2473561"/>
                    <a:gd name="connsiteY25" fmla="*/ 1237063 h 2473560"/>
                    <a:gd name="connsiteX26" fmla="*/ 2473546 w 2473561"/>
                    <a:gd name="connsiteY26" fmla="*/ 1237063 h 2473560"/>
                    <a:gd name="connsiteX27" fmla="*/ 2467175 w 2473561"/>
                    <a:gd name="connsiteY27" fmla="*/ 1363234 h 2473560"/>
                    <a:gd name="connsiteX28" fmla="*/ 1236780 w 2473561"/>
                    <a:gd name="connsiteY28" fmla="*/ 2473560 h 2473560"/>
                    <a:gd name="connsiteX29" fmla="*/ 0 w 2473561"/>
                    <a:gd name="connsiteY29" fmla="*/ 1236780 h 2473560"/>
                    <a:gd name="connsiteX30" fmla="*/ 1236780 w 2473561"/>
                    <a:gd name="connsiteY30" fmla="*/ 0 h 2473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473561" h="2473560">
                      <a:moveTo>
                        <a:pt x="1236780" y="0"/>
                      </a:moveTo>
                      <a:cubicBezTo>
                        <a:pt x="1706381" y="0"/>
                        <a:pt x="2114852" y="261721"/>
                        <a:pt x="2324287" y="647257"/>
                      </a:cubicBezTo>
                      <a:lnTo>
                        <a:pt x="2353068" y="707001"/>
                      </a:lnTo>
                      <a:lnTo>
                        <a:pt x="2253968" y="713252"/>
                      </a:lnTo>
                      <a:cubicBezTo>
                        <a:pt x="2040514" y="713252"/>
                        <a:pt x="1839689" y="659178"/>
                        <a:pt x="1664446" y="563979"/>
                      </a:cubicBezTo>
                      <a:lnTo>
                        <a:pt x="1617542" y="535485"/>
                      </a:lnTo>
                      <a:lnTo>
                        <a:pt x="1581146" y="513373"/>
                      </a:lnTo>
                      <a:lnTo>
                        <a:pt x="1578271" y="519123"/>
                      </a:lnTo>
                      <a:lnTo>
                        <a:pt x="1547096" y="502202"/>
                      </a:lnTo>
                      <a:cubicBezTo>
                        <a:pt x="1451717" y="461860"/>
                        <a:pt x="1346853" y="439552"/>
                        <a:pt x="1236779" y="439552"/>
                      </a:cubicBezTo>
                      <a:cubicBezTo>
                        <a:pt x="796482" y="439552"/>
                        <a:pt x="439551" y="796483"/>
                        <a:pt x="439551" y="1236780"/>
                      </a:cubicBezTo>
                      <a:cubicBezTo>
                        <a:pt x="439551" y="1677077"/>
                        <a:pt x="796482" y="2034008"/>
                        <a:pt x="1236779" y="2034008"/>
                      </a:cubicBezTo>
                      <a:cubicBezTo>
                        <a:pt x="1649558" y="2034008"/>
                        <a:pt x="1989065" y="1720299"/>
                        <a:pt x="2029891" y="1318292"/>
                      </a:cubicBezTo>
                      <a:lnTo>
                        <a:pt x="2033993" y="1237062"/>
                      </a:lnTo>
                      <a:lnTo>
                        <a:pt x="2033994" y="1237062"/>
                      </a:lnTo>
                      <a:lnTo>
                        <a:pt x="2034008" y="1236781"/>
                      </a:lnTo>
                      <a:cubicBezTo>
                        <a:pt x="2034008" y="961596"/>
                        <a:pt x="1894582" y="718975"/>
                        <a:pt x="1682518" y="575707"/>
                      </a:cubicBezTo>
                      <a:lnTo>
                        <a:pt x="1578272" y="519124"/>
                      </a:lnTo>
                      <a:lnTo>
                        <a:pt x="1581147" y="513374"/>
                      </a:lnTo>
                      <a:lnTo>
                        <a:pt x="1617543" y="535486"/>
                      </a:lnTo>
                      <a:lnTo>
                        <a:pt x="1664447" y="563980"/>
                      </a:lnTo>
                      <a:cubicBezTo>
                        <a:pt x="1839690" y="659179"/>
                        <a:pt x="2040515" y="713253"/>
                        <a:pt x="2253969" y="713253"/>
                      </a:cubicBezTo>
                      <a:lnTo>
                        <a:pt x="2353069" y="707002"/>
                      </a:lnTo>
                      <a:lnTo>
                        <a:pt x="2376369" y="755370"/>
                      </a:lnTo>
                      <a:cubicBezTo>
                        <a:pt x="2438953" y="903337"/>
                        <a:pt x="2473561" y="1066017"/>
                        <a:pt x="2473561" y="1236781"/>
                      </a:cubicBezTo>
                      <a:lnTo>
                        <a:pt x="2473547" y="1237063"/>
                      </a:lnTo>
                      <a:lnTo>
                        <a:pt x="2473546" y="1237063"/>
                      </a:lnTo>
                      <a:lnTo>
                        <a:pt x="2467175" y="1363234"/>
                      </a:lnTo>
                      <a:cubicBezTo>
                        <a:pt x="2403839" y="1986888"/>
                        <a:pt x="1877144" y="2473560"/>
                        <a:pt x="1236780" y="2473560"/>
                      </a:cubicBezTo>
                      <a:cubicBezTo>
                        <a:pt x="553725" y="2473560"/>
                        <a:pt x="0" y="1919835"/>
                        <a:pt x="0" y="1236780"/>
                      </a:cubicBezTo>
                      <a:cubicBezTo>
                        <a:pt x="0" y="553725"/>
                        <a:pt x="553725" y="0"/>
                        <a:pt x="1236780" y="0"/>
                      </a:cubicBezTo>
                      <a:close/>
                    </a:path>
                  </a:pathLst>
                </a:custGeom>
                <a:solidFill>
                  <a:schemeClr val="accent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6" name="îŝḷîḓé-任意多边形: 形状 60"/>
                <p:cNvSpPr/>
                <p:nvPr/>
              </p:nvSpPr>
              <p:spPr>
                <a:xfrm>
                  <a:off x="5876407" y="2155706"/>
                  <a:ext cx="2473560" cy="2473560"/>
                </a:xfrm>
                <a:custGeom>
                  <a:avLst/>
                  <a:gdLst>
                    <a:gd name="connsiteX0" fmla="*/ 892415 w 2473560"/>
                    <a:gd name="connsiteY0" fmla="*/ 513375 h 2473560"/>
                    <a:gd name="connsiteX1" fmla="*/ 858322 w 2473560"/>
                    <a:gd name="connsiteY1" fmla="*/ 534087 h 2473560"/>
                    <a:gd name="connsiteX2" fmla="*/ 809118 w 2473560"/>
                    <a:gd name="connsiteY2" fmla="*/ 563979 h 2473560"/>
                    <a:gd name="connsiteX3" fmla="*/ 377116 w 2473560"/>
                    <a:gd name="connsiteY3" fmla="*/ 703315 h 2473560"/>
                    <a:gd name="connsiteX4" fmla="*/ 318695 w 2473560"/>
                    <a:gd name="connsiteY4" fmla="*/ 707001 h 2473560"/>
                    <a:gd name="connsiteX5" fmla="*/ 341995 w 2473560"/>
                    <a:gd name="connsiteY5" fmla="*/ 755369 h 2473560"/>
                    <a:gd name="connsiteX6" fmla="*/ 439187 w 2473560"/>
                    <a:gd name="connsiteY6" fmla="*/ 1236780 h 2473560"/>
                    <a:gd name="connsiteX7" fmla="*/ 439173 w 2473560"/>
                    <a:gd name="connsiteY7" fmla="*/ 1237062 h 2473560"/>
                    <a:gd name="connsiteX8" fmla="*/ 439174 w 2473560"/>
                    <a:gd name="connsiteY8" fmla="*/ 1237062 h 2473560"/>
                    <a:gd name="connsiteX9" fmla="*/ 439188 w 2473560"/>
                    <a:gd name="connsiteY9" fmla="*/ 1236781 h 2473560"/>
                    <a:gd name="connsiteX10" fmla="*/ 341996 w 2473560"/>
                    <a:gd name="connsiteY10" fmla="*/ 755370 h 2473560"/>
                    <a:gd name="connsiteX11" fmla="*/ 318696 w 2473560"/>
                    <a:gd name="connsiteY11" fmla="*/ 707002 h 2473560"/>
                    <a:gd name="connsiteX12" fmla="*/ 377117 w 2473560"/>
                    <a:gd name="connsiteY12" fmla="*/ 703316 h 2473560"/>
                    <a:gd name="connsiteX13" fmla="*/ 809119 w 2473560"/>
                    <a:gd name="connsiteY13" fmla="*/ 563980 h 2473560"/>
                    <a:gd name="connsiteX14" fmla="*/ 858323 w 2473560"/>
                    <a:gd name="connsiteY14" fmla="*/ 534088 h 2473560"/>
                    <a:gd name="connsiteX15" fmla="*/ 892416 w 2473560"/>
                    <a:gd name="connsiteY15" fmla="*/ 513376 h 2473560"/>
                    <a:gd name="connsiteX16" fmla="*/ 1236779 w 2473560"/>
                    <a:gd name="connsiteY16" fmla="*/ 439552 h 2473560"/>
                    <a:gd name="connsiteX17" fmla="*/ 926462 w 2473560"/>
                    <a:gd name="connsiteY17" fmla="*/ 502202 h 2473560"/>
                    <a:gd name="connsiteX18" fmla="*/ 895290 w 2473560"/>
                    <a:gd name="connsiteY18" fmla="*/ 519122 h 2473560"/>
                    <a:gd name="connsiteX19" fmla="*/ 895290 w 2473560"/>
                    <a:gd name="connsiteY19" fmla="*/ 519123 h 2473560"/>
                    <a:gd name="connsiteX20" fmla="*/ 791042 w 2473560"/>
                    <a:gd name="connsiteY20" fmla="*/ 575707 h 2473560"/>
                    <a:gd name="connsiteX21" fmla="*/ 439552 w 2473560"/>
                    <a:gd name="connsiteY21" fmla="*/ 1236781 h 2473560"/>
                    <a:gd name="connsiteX22" fmla="*/ 439566 w 2473560"/>
                    <a:gd name="connsiteY22" fmla="*/ 1237063 h 2473560"/>
                    <a:gd name="connsiteX23" fmla="*/ 439565 w 2473560"/>
                    <a:gd name="connsiteY23" fmla="*/ 1237063 h 2473560"/>
                    <a:gd name="connsiteX24" fmla="*/ 443667 w 2473560"/>
                    <a:gd name="connsiteY24" fmla="*/ 1318292 h 2473560"/>
                    <a:gd name="connsiteX25" fmla="*/ 1236779 w 2473560"/>
                    <a:gd name="connsiteY25" fmla="*/ 2034008 h 2473560"/>
                    <a:gd name="connsiteX26" fmla="*/ 2034007 w 2473560"/>
                    <a:gd name="connsiteY26" fmla="*/ 1236780 h 2473560"/>
                    <a:gd name="connsiteX27" fmla="*/ 1236779 w 2473560"/>
                    <a:gd name="connsiteY27" fmla="*/ 439552 h 2473560"/>
                    <a:gd name="connsiteX28" fmla="*/ 1236780 w 2473560"/>
                    <a:gd name="connsiteY28" fmla="*/ 0 h 2473560"/>
                    <a:gd name="connsiteX29" fmla="*/ 2473560 w 2473560"/>
                    <a:gd name="connsiteY29" fmla="*/ 1236780 h 2473560"/>
                    <a:gd name="connsiteX30" fmla="*/ 1236780 w 2473560"/>
                    <a:gd name="connsiteY30" fmla="*/ 2473560 h 2473560"/>
                    <a:gd name="connsiteX31" fmla="*/ 0 w 2473560"/>
                    <a:gd name="connsiteY31" fmla="*/ 1236780 h 2473560"/>
                    <a:gd name="connsiteX32" fmla="*/ 1236780 w 2473560"/>
                    <a:gd name="connsiteY32" fmla="*/ 0 h 2473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473560" h="2473560">
                      <a:moveTo>
                        <a:pt x="892415" y="513375"/>
                      </a:moveTo>
                      <a:lnTo>
                        <a:pt x="858322" y="534087"/>
                      </a:lnTo>
                      <a:lnTo>
                        <a:pt x="809118" y="563979"/>
                      </a:lnTo>
                      <a:cubicBezTo>
                        <a:pt x="677685" y="635378"/>
                        <a:pt x="531863" y="683645"/>
                        <a:pt x="377116" y="703315"/>
                      </a:cubicBezTo>
                      <a:lnTo>
                        <a:pt x="318695" y="707001"/>
                      </a:lnTo>
                      <a:lnTo>
                        <a:pt x="341995" y="755369"/>
                      </a:lnTo>
                      <a:cubicBezTo>
                        <a:pt x="404579" y="903336"/>
                        <a:pt x="439187" y="1066016"/>
                        <a:pt x="439187" y="1236780"/>
                      </a:cubicBezTo>
                      <a:lnTo>
                        <a:pt x="439173" y="1237062"/>
                      </a:lnTo>
                      <a:lnTo>
                        <a:pt x="439174" y="1237062"/>
                      </a:lnTo>
                      <a:lnTo>
                        <a:pt x="439188" y="1236781"/>
                      </a:lnTo>
                      <a:cubicBezTo>
                        <a:pt x="439188" y="1066017"/>
                        <a:pt x="404580" y="903337"/>
                        <a:pt x="341996" y="755370"/>
                      </a:cubicBezTo>
                      <a:lnTo>
                        <a:pt x="318696" y="707002"/>
                      </a:lnTo>
                      <a:lnTo>
                        <a:pt x="377117" y="703316"/>
                      </a:lnTo>
                      <a:cubicBezTo>
                        <a:pt x="531864" y="683646"/>
                        <a:pt x="677686" y="635379"/>
                        <a:pt x="809119" y="563980"/>
                      </a:cubicBezTo>
                      <a:lnTo>
                        <a:pt x="858323" y="534088"/>
                      </a:lnTo>
                      <a:lnTo>
                        <a:pt x="892416" y="513376"/>
                      </a:lnTo>
                      <a:close/>
                      <a:moveTo>
                        <a:pt x="1236779" y="439552"/>
                      </a:moveTo>
                      <a:cubicBezTo>
                        <a:pt x="1126705" y="439552"/>
                        <a:pt x="1021841" y="461860"/>
                        <a:pt x="926462" y="502202"/>
                      </a:cubicBezTo>
                      <a:lnTo>
                        <a:pt x="895290" y="519122"/>
                      </a:lnTo>
                      <a:lnTo>
                        <a:pt x="895290" y="519123"/>
                      </a:lnTo>
                      <a:lnTo>
                        <a:pt x="791042" y="575707"/>
                      </a:lnTo>
                      <a:cubicBezTo>
                        <a:pt x="578978" y="718975"/>
                        <a:pt x="439552" y="961596"/>
                        <a:pt x="439552" y="1236781"/>
                      </a:cubicBezTo>
                      <a:lnTo>
                        <a:pt x="439566" y="1237063"/>
                      </a:lnTo>
                      <a:lnTo>
                        <a:pt x="439565" y="1237063"/>
                      </a:lnTo>
                      <a:lnTo>
                        <a:pt x="443667" y="1318292"/>
                      </a:lnTo>
                      <a:cubicBezTo>
                        <a:pt x="484493" y="1720299"/>
                        <a:pt x="824001" y="2034008"/>
                        <a:pt x="1236779" y="2034008"/>
                      </a:cubicBezTo>
                      <a:cubicBezTo>
                        <a:pt x="1677076" y="2034008"/>
                        <a:pt x="2034007" y="1677077"/>
                        <a:pt x="2034007" y="1236780"/>
                      </a:cubicBezTo>
                      <a:cubicBezTo>
                        <a:pt x="2034007" y="796483"/>
                        <a:pt x="1677076" y="439552"/>
                        <a:pt x="1236779" y="439552"/>
                      </a:cubicBezTo>
                      <a:close/>
                      <a:moveTo>
                        <a:pt x="1236780" y="0"/>
                      </a:moveTo>
                      <a:cubicBezTo>
                        <a:pt x="1919835" y="0"/>
                        <a:pt x="2473560" y="553725"/>
                        <a:pt x="2473560" y="1236780"/>
                      </a:cubicBezTo>
                      <a:cubicBezTo>
                        <a:pt x="2473560" y="1919835"/>
                        <a:pt x="1919835" y="2473560"/>
                        <a:pt x="1236780" y="2473560"/>
                      </a:cubicBezTo>
                      <a:cubicBezTo>
                        <a:pt x="553725" y="2473560"/>
                        <a:pt x="0" y="1919835"/>
                        <a:pt x="0" y="1236780"/>
                      </a:cubicBezTo>
                      <a:cubicBezTo>
                        <a:pt x="0" y="553725"/>
                        <a:pt x="553725" y="0"/>
                        <a:pt x="1236780" y="0"/>
                      </a:cubicBezTo>
                      <a:close/>
                    </a:path>
                  </a:pathLst>
                </a:custGeom>
                <a:solidFill>
                  <a:schemeClr val="accent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7" name="îŝḷîḓé-任意多边形: 形状 62"/>
                <p:cNvSpPr/>
                <p:nvPr/>
              </p:nvSpPr>
              <p:spPr>
                <a:xfrm>
                  <a:off x="6096000" y="395399"/>
                  <a:ext cx="1236780" cy="2473559"/>
                </a:xfrm>
                <a:custGeom>
                  <a:avLst/>
                  <a:gdLst>
                    <a:gd name="connsiteX0" fmla="*/ 0 w 1236780"/>
                    <a:gd name="connsiteY0" fmla="*/ 0 h 2473559"/>
                    <a:gd name="connsiteX1" fmla="*/ 1236780 w 1236780"/>
                    <a:gd name="connsiteY1" fmla="*/ 1236780 h 2473559"/>
                    <a:gd name="connsiteX2" fmla="*/ 691496 w 1236780"/>
                    <a:gd name="connsiteY2" fmla="*/ 2262337 h 2473559"/>
                    <a:gd name="connsiteX3" fmla="*/ 672821 w 1236780"/>
                    <a:gd name="connsiteY3" fmla="*/ 2273683 h 2473559"/>
                    <a:gd name="connsiteX4" fmla="*/ 672821 w 1236780"/>
                    <a:gd name="connsiteY4" fmla="*/ 2273682 h 2473559"/>
                    <a:gd name="connsiteX5" fmla="*/ 638728 w 1236780"/>
                    <a:gd name="connsiteY5" fmla="*/ 2294394 h 2473559"/>
                    <a:gd name="connsiteX6" fmla="*/ 589524 w 1236780"/>
                    <a:gd name="connsiteY6" fmla="*/ 2324286 h 2473559"/>
                    <a:gd name="connsiteX7" fmla="*/ 1 w 1236780"/>
                    <a:gd name="connsiteY7" fmla="*/ 2473559 h 2473559"/>
                    <a:gd name="connsiteX8" fmla="*/ 0 w 1236780"/>
                    <a:gd name="connsiteY8" fmla="*/ 2473559 h 2473559"/>
                    <a:gd name="connsiteX9" fmla="*/ 0 w 1236780"/>
                    <a:gd name="connsiteY9" fmla="*/ 2034007 h 2473559"/>
                    <a:gd name="connsiteX10" fmla="*/ 1 w 1236780"/>
                    <a:gd name="connsiteY10" fmla="*/ 2034007 h 2473559"/>
                    <a:gd name="connsiteX11" fmla="*/ 310318 w 1236780"/>
                    <a:gd name="connsiteY11" fmla="*/ 1971357 h 2473559"/>
                    <a:gd name="connsiteX12" fmla="*/ 441584 w 1236780"/>
                    <a:gd name="connsiteY12" fmla="*/ 1900110 h 2473559"/>
                    <a:gd name="connsiteX13" fmla="*/ 441584 w 1236780"/>
                    <a:gd name="connsiteY13" fmla="*/ 1900109 h 2473559"/>
                    <a:gd name="connsiteX14" fmla="*/ 445738 w 1236780"/>
                    <a:gd name="connsiteY14" fmla="*/ 1897854 h 2473559"/>
                    <a:gd name="connsiteX15" fmla="*/ 474054 w 1236780"/>
                    <a:gd name="connsiteY15" fmla="*/ 1876147 h 2473559"/>
                    <a:gd name="connsiteX16" fmla="*/ 474055 w 1236780"/>
                    <a:gd name="connsiteY16" fmla="*/ 1876148 h 2473559"/>
                    <a:gd name="connsiteX17" fmla="*/ 521727 w 1236780"/>
                    <a:gd name="connsiteY17" fmla="*/ 1839602 h 2473559"/>
                    <a:gd name="connsiteX18" fmla="*/ 797228 w 1236780"/>
                    <a:gd name="connsiteY18" fmla="*/ 1236780 h 2473559"/>
                    <a:gd name="connsiteX19" fmla="*/ 0 w 1236780"/>
                    <a:gd name="connsiteY19" fmla="*/ 439552 h 2473559"/>
                    <a:gd name="connsiteX20" fmla="*/ 0 w 1236780"/>
                    <a:gd name="connsiteY20" fmla="*/ 0 h 2473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36780" h="2473559">
                      <a:moveTo>
                        <a:pt x="0" y="0"/>
                      </a:moveTo>
                      <a:cubicBezTo>
                        <a:pt x="683055" y="0"/>
                        <a:pt x="1236780" y="553725"/>
                        <a:pt x="1236780" y="1236780"/>
                      </a:cubicBezTo>
                      <a:cubicBezTo>
                        <a:pt x="1236780" y="1663689"/>
                        <a:pt x="1020482" y="2040079"/>
                        <a:pt x="691496" y="2262337"/>
                      </a:cubicBezTo>
                      <a:lnTo>
                        <a:pt x="672821" y="2273683"/>
                      </a:lnTo>
                      <a:lnTo>
                        <a:pt x="672821" y="2273682"/>
                      </a:lnTo>
                      <a:lnTo>
                        <a:pt x="638728" y="2294394"/>
                      </a:lnTo>
                      <a:lnTo>
                        <a:pt x="589524" y="2324286"/>
                      </a:lnTo>
                      <a:cubicBezTo>
                        <a:pt x="414280" y="2419485"/>
                        <a:pt x="213456" y="2473559"/>
                        <a:pt x="1" y="2473559"/>
                      </a:cubicBezTo>
                      <a:lnTo>
                        <a:pt x="0" y="2473559"/>
                      </a:lnTo>
                      <a:lnTo>
                        <a:pt x="0" y="2034007"/>
                      </a:lnTo>
                      <a:lnTo>
                        <a:pt x="1" y="2034007"/>
                      </a:lnTo>
                      <a:cubicBezTo>
                        <a:pt x="110075" y="2034007"/>
                        <a:pt x="214940" y="2011699"/>
                        <a:pt x="310318" y="1971357"/>
                      </a:cubicBezTo>
                      <a:lnTo>
                        <a:pt x="441584" y="1900110"/>
                      </a:lnTo>
                      <a:lnTo>
                        <a:pt x="441584" y="1900109"/>
                      </a:lnTo>
                      <a:lnTo>
                        <a:pt x="445738" y="1897854"/>
                      </a:lnTo>
                      <a:lnTo>
                        <a:pt x="474054" y="1876147"/>
                      </a:lnTo>
                      <a:lnTo>
                        <a:pt x="474055" y="1876148"/>
                      </a:lnTo>
                      <a:lnTo>
                        <a:pt x="521727" y="1839602"/>
                      </a:lnTo>
                      <a:cubicBezTo>
                        <a:pt x="690480" y="1693422"/>
                        <a:pt x="797228" y="1477567"/>
                        <a:pt x="797228" y="1236780"/>
                      </a:cubicBezTo>
                      <a:cubicBezTo>
                        <a:pt x="797228" y="796484"/>
                        <a:pt x="440297" y="439552"/>
                        <a:pt x="0" y="439552"/>
                      </a:cubicBezTo>
                      <a:lnTo>
                        <a:pt x="0" y="0"/>
                      </a:ln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8" name="îŝḷîḓé-任意多边形: 形状 63"/>
                <p:cNvSpPr/>
                <p:nvPr/>
              </p:nvSpPr>
              <p:spPr>
                <a:xfrm rot="19394608" flipV="1">
                  <a:off x="5399111" y="1925810"/>
                  <a:ext cx="1465219" cy="1568654"/>
                </a:xfrm>
                <a:custGeom>
                  <a:avLst/>
                  <a:gdLst>
                    <a:gd name="connsiteX0" fmla="*/ 467393 w 1227003"/>
                    <a:gd name="connsiteY0" fmla="*/ 1313625 h 1313625"/>
                    <a:gd name="connsiteX1" fmla="*/ 477090 w 1227003"/>
                    <a:gd name="connsiteY1" fmla="*/ 1279288 h 1313625"/>
                    <a:gd name="connsiteX2" fmla="*/ 480192 w 1227003"/>
                    <a:gd name="connsiteY2" fmla="*/ 1272556 h 1313625"/>
                    <a:gd name="connsiteX3" fmla="*/ 541601 w 1227003"/>
                    <a:gd name="connsiteY3" fmla="*/ 1139360 h 1313625"/>
                    <a:gd name="connsiteX4" fmla="*/ 752732 w 1227003"/>
                    <a:gd name="connsiteY4" fmla="*/ 903467 h 1313625"/>
                    <a:gd name="connsiteX5" fmla="*/ 1038845 w 1227003"/>
                    <a:gd name="connsiteY5" fmla="*/ 767963 h 1313625"/>
                    <a:gd name="connsiteX6" fmla="*/ 1186648 w 1227003"/>
                    <a:gd name="connsiteY6" fmla="*/ 746493 h 1313625"/>
                    <a:gd name="connsiteX7" fmla="*/ 1186649 w 1227003"/>
                    <a:gd name="connsiteY7" fmla="*/ 746494 h 1313625"/>
                    <a:gd name="connsiteX8" fmla="*/ 1191326 w 1227003"/>
                    <a:gd name="connsiteY8" fmla="*/ 745815 h 1313625"/>
                    <a:gd name="connsiteX9" fmla="*/ 1227003 w 1227003"/>
                    <a:gd name="connsiteY9" fmla="*/ 746261 h 1313625"/>
                    <a:gd name="connsiteX10" fmla="*/ 1148361 w 1227003"/>
                    <a:gd name="connsiteY10" fmla="*/ 308817 h 1313625"/>
                    <a:gd name="connsiteX11" fmla="*/ 1108651 w 1227003"/>
                    <a:gd name="connsiteY11" fmla="*/ 312624 h 1313625"/>
                    <a:gd name="connsiteX12" fmla="*/ 1051342 w 1227003"/>
                    <a:gd name="connsiteY12" fmla="*/ 318120 h 1313625"/>
                    <a:gd name="connsiteX13" fmla="*/ 1028048 w 1227003"/>
                    <a:gd name="connsiteY13" fmla="*/ 322960 h 1313625"/>
                    <a:gd name="connsiteX14" fmla="*/ 1026107 w 1227003"/>
                    <a:gd name="connsiteY14" fmla="*/ 322960 h 1313625"/>
                    <a:gd name="connsiteX15" fmla="*/ 1051342 w 1227003"/>
                    <a:gd name="connsiteY15" fmla="*/ 318118 h 1313625"/>
                    <a:gd name="connsiteX16" fmla="*/ 1108652 w 1227003"/>
                    <a:gd name="connsiteY16" fmla="*/ 312623 h 1313625"/>
                    <a:gd name="connsiteX17" fmla="*/ 1148361 w 1227003"/>
                    <a:gd name="connsiteY17" fmla="*/ 308815 h 1313625"/>
                    <a:gd name="connsiteX18" fmla="*/ 1147224 w 1227003"/>
                    <a:gd name="connsiteY18" fmla="*/ 302491 h 1313625"/>
                    <a:gd name="connsiteX19" fmla="*/ 1029842 w 1227003"/>
                    <a:gd name="connsiteY19" fmla="*/ 319540 h 1313625"/>
                    <a:gd name="connsiteX20" fmla="*/ 352636 w 1227003"/>
                    <a:gd name="connsiteY20" fmla="*/ 235 h 1313625"/>
                    <a:gd name="connsiteX21" fmla="*/ 352478 w 1227003"/>
                    <a:gd name="connsiteY21" fmla="*/ 0 h 1313625"/>
                    <a:gd name="connsiteX22" fmla="*/ 352164 w 1227003"/>
                    <a:gd name="connsiteY22" fmla="*/ 235 h 1313625"/>
                    <a:gd name="connsiteX23" fmla="*/ 0 w 1227003"/>
                    <a:gd name="connsiteY23" fmla="*/ 263270 h 1313625"/>
                    <a:gd name="connsiteX24" fmla="*/ 180 w 1227003"/>
                    <a:gd name="connsiteY24" fmla="*/ 263488 h 1313625"/>
                    <a:gd name="connsiteX25" fmla="*/ 114169 w 1227003"/>
                    <a:gd name="connsiteY25" fmla="*/ 1003468 h 1313625"/>
                    <a:gd name="connsiteX26" fmla="*/ 64509 w 1227003"/>
                    <a:gd name="connsiteY26" fmla="*/ 1111184 h 1313625"/>
                    <a:gd name="connsiteX27" fmla="*/ 70253 w 1227003"/>
                    <a:gd name="connsiteY27" fmla="*/ 1114070 h 1313625"/>
                    <a:gd name="connsiteX28" fmla="*/ 86181 w 1227003"/>
                    <a:gd name="connsiteY28" fmla="*/ 1074575 h 1313625"/>
                    <a:gd name="connsiteX29" fmla="*/ 106708 w 1227003"/>
                    <a:gd name="connsiteY29" fmla="*/ 1023678 h 1313625"/>
                    <a:gd name="connsiteX30" fmla="*/ 489698 w 1227003"/>
                    <a:gd name="connsiteY30" fmla="*/ 551303 h 1313625"/>
                    <a:gd name="connsiteX31" fmla="*/ 544351 w 1227003"/>
                    <a:gd name="connsiteY31" fmla="*/ 515610 h 1313625"/>
                    <a:gd name="connsiteX32" fmla="*/ 544351 w 1227003"/>
                    <a:gd name="connsiteY32" fmla="*/ 515612 h 1313625"/>
                    <a:gd name="connsiteX33" fmla="*/ 489697 w 1227003"/>
                    <a:gd name="connsiteY33" fmla="*/ 551304 h 1313625"/>
                    <a:gd name="connsiteX34" fmla="*/ 106708 w 1227003"/>
                    <a:gd name="connsiteY34" fmla="*/ 1023679 h 1313625"/>
                    <a:gd name="connsiteX35" fmla="*/ 86181 w 1227003"/>
                    <a:gd name="connsiteY35" fmla="*/ 1074576 h 1313625"/>
                    <a:gd name="connsiteX36" fmla="*/ 70254 w 1227003"/>
                    <a:gd name="connsiteY36" fmla="*/ 1114071 h 1313625"/>
                    <a:gd name="connsiteX0" fmla="*/ 467393 w 1227003"/>
                    <a:gd name="connsiteY0" fmla="*/ 1313625 h 1313625"/>
                    <a:gd name="connsiteX1" fmla="*/ 477090 w 1227003"/>
                    <a:gd name="connsiteY1" fmla="*/ 1279288 h 1313625"/>
                    <a:gd name="connsiteX2" fmla="*/ 480192 w 1227003"/>
                    <a:gd name="connsiteY2" fmla="*/ 1272556 h 1313625"/>
                    <a:gd name="connsiteX3" fmla="*/ 541601 w 1227003"/>
                    <a:gd name="connsiteY3" fmla="*/ 1139360 h 1313625"/>
                    <a:gd name="connsiteX4" fmla="*/ 752732 w 1227003"/>
                    <a:gd name="connsiteY4" fmla="*/ 903467 h 1313625"/>
                    <a:gd name="connsiteX5" fmla="*/ 1038845 w 1227003"/>
                    <a:gd name="connsiteY5" fmla="*/ 767963 h 1313625"/>
                    <a:gd name="connsiteX6" fmla="*/ 1186648 w 1227003"/>
                    <a:gd name="connsiteY6" fmla="*/ 746493 h 1313625"/>
                    <a:gd name="connsiteX7" fmla="*/ 1186649 w 1227003"/>
                    <a:gd name="connsiteY7" fmla="*/ 746494 h 1313625"/>
                    <a:gd name="connsiteX8" fmla="*/ 1191326 w 1227003"/>
                    <a:gd name="connsiteY8" fmla="*/ 745815 h 1313625"/>
                    <a:gd name="connsiteX9" fmla="*/ 1227003 w 1227003"/>
                    <a:gd name="connsiteY9" fmla="*/ 746261 h 1313625"/>
                    <a:gd name="connsiteX10" fmla="*/ 1148361 w 1227003"/>
                    <a:gd name="connsiteY10" fmla="*/ 308817 h 1313625"/>
                    <a:gd name="connsiteX11" fmla="*/ 1108651 w 1227003"/>
                    <a:gd name="connsiteY11" fmla="*/ 312624 h 1313625"/>
                    <a:gd name="connsiteX12" fmla="*/ 1051342 w 1227003"/>
                    <a:gd name="connsiteY12" fmla="*/ 318120 h 1313625"/>
                    <a:gd name="connsiteX13" fmla="*/ 1028048 w 1227003"/>
                    <a:gd name="connsiteY13" fmla="*/ 322960 h 1313625"/>
                    <a:gd name="connsiteX14" fmla="*/ 1026107 w 1227003"/>
                    <a:gd name="connsiteY14" fmla="*/ 322960 h 1313625"/>
                    <a:gd name="connsiteX15" fmla="*/ 1051342 w 1227003"/>
                    <a:gd name="connsiteY15" fmla="*/ 318118 h 1313625"/>
                    <a:gd name="connsiteX16" fmla="*/ 1108652 w 1227003"/>
                    <a:gd name="connsiteY16" fmla="*/ 312623 h 1313625"/>
                    <a:gd name="connsiteX17" fmla="*/ 1148361 w 1227003"/>
                    <a:gd name="connsiteY17" fmla="*/ 308815 h 1313625"/>
                    <a:gd name="connsiteX18" fmla="*/ 1147224 w 1227003"/>
                    <a:gd name="connsiteY18" fmla="*/ 302491 h 1313625"/>
                    <a:gd name="connsiteX19" fmla="*/ 1029842 w 1227003"/>
                    <a:gd name="connsiteY19" fmla="*/ 319540 h 1313625"/>
                    <a:gd name="connsiteX20" fmla="*/ 352636 w 1227003"/>
                    <a:gd name="connsiteY20" fmla="*/ 235 h 1313625"/>
                    <a:gd name="connsiteX21" fmla="*/ 352478 w 1227003"/>
                    <a:gd name="connsiteY21" fmla="*/ 0 h 1313625"/>
                    <a:gd name="connsiteX22" fmla="*/ 352164 w 1227003"/>
                    <a:gd name="connsiteY22" fmla="*/ 235 h 1313625"/>
                    <a:gd name="connsiteX23" fmla="*/ 0 w 1227003"/>
                    <a:gd name="connsiteY23" fmla="*/ 263270 h 1313625"/>
                    <a:gd name="connsiteX24" fmla="*/ 180 w 1227003"/>
                    <a:gd name="connsiteY24" fmla="*/ 263488 h 1313625"/>
                    <a:gd name="connsiteX25" fmla="*/ 114169 w 1227003"/>
                    <a:gd name="connsiteY25" fmla="*/ 1003468 h 1313625"/>
                    <a:gd name="connsiteX26" fmla="*/ 64509 w 1227003"/>
                    <a:gd name="connsiteY26" fmla="*/ 1111184 h 1313625"/>
                    <a:gd name="connsiteX27" fmla="*/ 70253 w 1227003"/>
                    <a:gd name="connsiteY27" fmla="*/ 1114070 h 1313625"/>
                    <a:gd name="connsiteX28" fmla="*/ 86181 w 1227003"/>
                    <a:gd name="connsiteY28" fmla="*/ 1074575 h 1313625"/>
                    <a:gd name="connsiteX29" fmla="*/ 106708 w 1227003"/>
                    <a:gd name="connsiteY29" fmla="*/ 1023678 h 1313625"/>
                    <a:gd name="connsiteX30" fmla="*/ 489698 w 1227003"/>
                    <a:gd name="connsiteY30" fmla="*/ 551303 h 1313625"/>
                    <a:gd name="connsiteX31" fmla="*/ 544351 w 1227003"/>
                    <a:gd name="connsiteY31" fmla="*/ 515610 h 1313625"/>
                    <a:gd name="connsiteX32" fmla="*/ 489697 w 1227003"/>
                    <a:gd name="connsiteY32" fmla="*/ 551304 h 1313625"/>
                    <a:gd name="connsiteX33" fmla="*/ 106708 w 1227003"/>
                    <a:gd name="connsiteY33" fmla="*/ 1023679 h 1313625"/>
                    <a:gd name="connsiteX34" fmla="*/ 86181 w 1227003"/>
                    <a:gd name="connsiteY34" fmla="*/ 1074576 h 1313625"/>
                    <a:gd name="connsiteX35" fmla="*/ 70254 w 1227003"/>
                    <a:gd name="connsiteY35" fmla="*/ 1114071 h 1313625"/>
                    <a:gd name="connsiteX36" fmla="*/ 467393 w 1227003"/>
                    <a:gd name="connsiteY36" fmla="*/ 1313625 h 1313625"/>
                    <a:gd name="connsiteX0" fmla="*/ 467393 w 1227003"/>
                    <a:gd name="connsiteY0" fmla="*/ 1313625 h 1313625"/>
                    <a:gd name="connsiteX1" fmla="*/ 477090 w 1227003"/>
                    <a:gd name="connsiteY1" fmla="*/ 1279288 h 1313625"/>
                    <a:gd name="connsiteX2" fmla="*/ 480192 w 1227003"/>
                    <a:gd name="connsiteY2" fmla="*/ 1272556 h 1313625"/>
                    <a:gd name="connsiteX3" fmla="*/ 541601 w 1227003"/>
                    <a:gd name="connsiteY3" fmla="*/ 1139360 h 1313625"/>
                    <a:gd name="connsiteX4" fmla="*/ 752732 w 1227003"/>
                    <a:gd name="connsiteY4" fmla="*/ 903467 h 1313625"/>
                    <a:gd name="connsiteX5" fmla="*/ 1038845 w 1227003"/>
                    <a:gd name="connsiteY5" fmla="*/ 767963 h 1313625"/>
                    <a:gd name="connsiteX6" fmla="*/ 1186648 w 1227003"/>
                    <a:gd name="connsiteY6" fmla="*/ 746493 h 1313625"/>
                    <a:gd name="connsiteX7" fmla="*/ 1186649 w 1227003"/>
                    <a:gd name="connsiteY7" fmla="*/ 746494 h 1313625"/>
                    <a:gd name="connsiteX8" fmla="*/ 1191326 w 1227003"/>
                    <a:gd name="connsiteY8" fmla="*/ 745815 h 1313625"/>
                    <a:gd name="connsiteX9" fmla="*/ 1227003 w 1227003"/>
                    <a:gd name="connsiteY9" fmla="*/ 746261 h 1313625"/>
                    <a:gd name="connsiteX10" fmla="*/ 1148361 w 1227003"/>
                    <a:gd name="connsiteY10" fmla="*/ 308817 h 1313625"/>
                    <a:gd name="connsiteX11" fmla="*/ 1108651 w 1227003"/>
                    <a:gd name="connsiteY11" fmla="*/ 312624 h 1313625"/>
                    <a:gd name="connsiteX12" fmla="*/ 1051342 w 1227003"/>
                    <a:gd name="connsiteY12" fmla="*/ 318120 h 1313625"/>
                    <a:gd name="connsiteX13" fmla="*/ 1028048 w 1227003"/>
                    <a:gd name="connsiteY13" fmla="*/ 322960 h 1313625"/>
                    <a:gd name="connsiteX14" fmla="*/ 1026107 w 1227003"/>
                    <a:gd name="connsiteY14" fmla="*/ 322960 h 1313625"/>
                    <a:gd name="connsiteX15" fmla="*/ 1051342 w 1227003"/>
                    <a:gd name="connsiteY15" fmla="*/ 318118 h 1313625"/>
                    <a:gd name="connsiteX16" fmla="*/ 1108652 w 1227003"/>
                    <a:gd name="connsiteY16" fmla="*/ 312623 h 1313625"/>
                    <a:gd name="connsiteX17" fmla="*/ 1148361 w 1227003"/>
                    <a:gd name="connsiteY17" fmla="*/ 308815 h 1313625"/>
                    <a:gd name="connsiteX18" fmla="*/ 1147224 w 1227003"/>
                    <a:gd name="connsiteY18" fmla="*/ 302491 h 1313625"/>
                    <a:gd name="connsiteX19" fmla="*/ 1029842 w 1227003"/>
                    <a:gd name="connsiteY19" fmla="*/ 319540 h 1313625"/>
                    <a:gd name="connsiteX20" fmla="*/ 352636 w 1227003"/>
                    <a:gd name="connsiteY20" fmla="*/ 235 h 1313625"/>
                    <a:gd name="connsiteX21" fmla="*/ 352478 w 1227003"/>
                    <a:gd name="connsiteY21" fmla="*/ 0 h 1313625"/>
                    <a:gd name="connsiteX22" fmla="*/ 352164 w 1227003"/>
                    <a:gd name="connsiteY22" fmla="*/ 235 h 1313625"/>
                    <a:gd name="connsiteX23" fmla="*/ 0 w 1227003"/>
                    <a:gd name="connsiteY23" fmla="*/ 263270 h 1313625"/>
                    <a:gd name="connsiteX24" fmla="*/ 180 w 1227003"/>
                    <a:gd name="connsiteY24" fmla="*/ 263488 h 1313625"/>
                    <a:gd name="connsiteX25" fmla="*/ 114169 w 1227003"/>
                    <a:gd name="connsiteY25" fmla="*/ 1003468 h 1313625"/>
                    <a:gd name="connsiteX26" fmla="*/ 64509 w 1227003"/>
                    <a:gd name="connsiteY26" fmla="*/ 1111184 h 1313625"/>
                    <a:gd name="connsiteX27" fmla="*/ 70253 w 1227003"/>
                    <a:gd name="connsiteY27" fmla="*/ 1114070 h 1313625"/>
                    <a:gd name="connsiteX28" fmla="*/ 86181 w 1227003"/>
                    <a:gd name="connsiteY28" fmla="*/ 1074575 h 1313625"/>
                    <a:gd name="connsiteX29" fmla="*/ 106708 w 1227003"/>
                    <a:gd name="connsiteY29" fmla="*/ 1023678 h 1313625"/>
                    <a:gd name="connsiteX30" fmla="*/ 489698 w 1227003"/>
                    <a:gd name="connsiteY30" fmla="*/ 551303 h 1313625"/>
                    <a:gd name="connsiteX31" fmla="*/ 544351 w 1227003"/>
                    <a:gd name="connsiteY31" fmla="*/ 515610 h 1313625"/>
                    <a:gd name="connsiteX32" fmla="*/ 106708 w 1227003"/>
                    <a:gd name="connsiteY32" fmla="*/ 1023679 h 1313625"/>
                    <a:gd name="connsiteX33" fmla="*/ 86181 w 1227003"/>
                    <a:gd name="connsiteY33" fmla="*/ 1074576 h 1313625"/>
                    <a:gd name="connsiteX34" fmla="*/ 70254 w 1227003"/>
                    <a:gd name="connsiteY34" fmla="*/ 1114071 h 1313625"/>
                    <a:gd name="connsiteX35" fmla="*/ 467393 w 1227003"/>
                    <a:gd name="connsiteY35" fmla="*/ 1313625 h 1313625"/>
                    <a:gd name="connsiteX0" fmla="*/ 467393 w 1227003"/>
                    <a:gd name="connsiteY0" fmla="*/ 1313625 h 1313625"/>
                    <a:gd name="connsiteX1" fmla="*/ 477090 w 1227003"/>
                    <a:gd name="connsiteY1" fmla="*/ 1279288 h 1313625"/>
                    <a:gd name="connsiteX2" fmla="*/ 480192 w 1227003"/>
                    <a:gd name="connsiteY2" fmla="*/ 1272556 h 1313625"/>
                    <a:gd name="connsiteX3" fmla="*/ 541601 w 1227003"/>
                    <a:gd name="connsiteY3" fmla="*/ 1139360 h 1313625"/>
                    <a:gd name="connsiteX4" fmla="*/ 752732 w 1227003"/>
                    <a:gd name="connsiteY4" fmla="*/ 903467 h 1313625"/>
                    <a:gd name="connsiteX5" fmla="*/ 1038845 w 1227003"/>
                    <a:gd name="connsiteY5" fmla="*/ 767963 h 1313625"/>
                    <a:gd name="connsiteX6" fmla="*/ 1186648 w 1227003"/>
                    <a:gd name="connsiteY6" fmla="*/ 746493 h 1313625"/>
                    <a:gd name="connsiteX7" fmla="*/ 1186649 w 1227003"/>
                    <a:gd name="connsiteY7" fmla="*/ 746494 h 1313625"/>
                    <a:gd name="connsiteX8" fmla="*/ 1191326 w 1227003"/>
                    <a:gd name="connsiteY8" fmla="*/ 745815 h 1313625"/>
                    <a:gd name="connsiteX9" fmla="*/ 1227003 w 1227003"/>
                    <a:gd name="connsiteY9" fmla="*/ 746261 h 1313625"/>
                    <a:gd name="connsiteX10" fmla="*/ 1148361 w 1227003"/>
                    <a:gd name="connsiteY10" fmla="*/ 308817 h 1313625"/>
                    <a:gd name="connsiteX11" fmla="*/ 1108651 w 1227003"/>
                    <a:gd name="connsiteY11" fmla="*/ 312624 h 1313625"/>
                    <a:gd name="connsiteX12" fmla="*/ 1051342 w 1227003"/>
                    <a:gd name="connsiteY12" fmla="*/ 318120 h 1313625"/>
                    <a:gd name="connsiteX13" fmla="*/ 1028048 w 1227003"/>
                    <a:gd name="connsiteY13" fmla="*/ 322960 h 1313625"/>
                    <a:gd name="connsiteX14" fmla="*/ 1026107 w 1227003"/>
                    <a:gd name="connsiteY14" fmla="*/ 322960 h 1313625"/>
                    <a:gd name="connsiteX15" fmla="*/ 1051342 w 1227003"/>
                    <a:gd name="connsiteY15" fmla="*/ 318118 h 1313625"/>
                    <a:gd name="connsiteX16" fmla="*/ 1108652 w 1227003"/>
                    <a:gd name="connsiteY16" fmla="*/ 312623 h 1313625"/>
                    <a:gd name="connsiteX17" fmla="*/ 1148361 w 1227003"/>
                    <a:gd name="connsiteY17" fmla="*/ 308815 h 1313625"/>
                    <a:gd name="connsiteX18" fmla="*/ 1147224 w 1227003"/>
                    <a:gd name="connsiteY18" fmla="*/ 302491 h 1313625"/>
                    <a:gd name="connsiteX19" fmla="*/ 1029842 w 1227003"/>
                    <a:gd name="connsiteY19" fmla="*/ 319540 h 1313625"/>
                    <a:gd name="connsiteX20" fmla="*/ 352636 w 1227003"/>
                    <a:gd name="connsiteY20" fmla="*/ 235 h 1313625"/>
                    <a:gd name="connsiteX21" fmla="*/ 352478 w 1227003"/>
                    <a:gd name="connsiteY21" fmla="*/ 0 h 1313625"/>
                    <a:gd name="connsiteX22" fmla="*/ 352164 w 1227003"/>
                    <a:gd name="connsiteY22" fmla="*/ 235 h 1313625"/>
                    <a:gd name="connsiteX23" fmla="*/ 0 w 1227003"/>
                    <a:gd name="connsiteY23" fmla="*/ 263270 h 1313625"/>
                    <a:gd name="connsiteX24" fmla="*/ 180 w 1227003"/>
                    <a:gd name="connsiteY24" fmla="*/ 263488 h 1313625"/>
                    <a:gd name="connsiteX25" fmla="*/ 114169 w 1227003"/>
                    <a:gd name="connsiteY25" fmla="*/ 1003468 h 1313625"/>
                    <a:gd name="connsiteX26" fmla="*/ 64509 w 1227003"/>
                    <a:gd name="connsiteY26" fmla="*/ 1111184 h 1313625"/>
                    <a:gd name="connsiteX27" fmla="*/ 70253 w 1227003"/>
                    <a:gd name="connsiteY27" fmla="*/ 1114070 h 1313625"/>
                    <a:gd name="connsiteX28" fmla="*/ 86181 w 1227003"/>
                    <a:gd name="connsiteY28" fmla="*/ 1074575 h 1313625"/>
                    <a:gd name="connsiteX29" fmla="*/ 106708 w 1227003"/>
                    <a:gd name="connsiteY29" fmla="*/ 1023678 h 1313625"/>
                    <a:gd name="connsiteX30" fmla="*/ 489698 w 1227003"/>
                    <a:gd name="connsiteY30" fmla="*/ 551303 h 1313625"/>
                    <a:gd name="connsiteX31" fmla="*/ 106708 w 1227003"/>
                    <a:gd name="connsiteY31" fmla="*/ 1023679 h 1313625"/>
                    <a:gd name="connsiteX32" fmla="*/ 86181 w 1227003"/>
                    <a:gd name="connsiteY32" fmla="*/ 1074576 h 1313625"/>
                    <a:gd name="connsiteX33" fmla="*/ 70254 w 1227003"/>
                    <a:gd name="connsiteY33" fmla="*/ 1114071 h 1313625"/>
                    <a:gd name="connsiteX34" fmla="*/ 467393 w 1227003"/>
                    <a:gd name="connsiteY34" fmla="*/ 1313625 h 1313625"/>
                    <a:gd name="connsiteX0" fmla="*/ 467393 w 1227003"/>
                    <a:gd name="connsiteY0" fmla="*/ 1313625 h 1313625"/>
                    <a:gd name="connsiteX1" fmla="*/ 477090 w 1227003"/>
                    <a:gd name="connsiteY1" fmla="*/ 1279288 h 1313625"/>
                    <a:gd name="connsiteX2" fmla="*/ 480192 w 1227003"/>
                    <a:gd name="connsiteY2" fmla="*/ 1272556 h 1313625"/>
                    <a:gd name="connsiteX3" fmla="*/ 541601 w 1227003"/>
                    <a:gd name="connsiteY3" fmla="*/ 1139360 h 1313625"/>
                    <a:gd name="connsiteX4" fmla="*/ 752732 w 1227003"/>
                    <a:gd name="connsiteY4" fmla="*/ 903467 h 1313625"/>
                    <a:gd name="connsiteX5" fmla="*/ 1038845 w 1227003"/>
                    <a:gd name="connsiteY5" fmla="*/ 767963 h 1313625"/>
                    <a:gd name="connsiteX6" fmla="*/ 1186648 w 1227003"/>
                    <a:gd name="connsiteY6" fmla="*/ 746493 h 1313625"/>
                    <a:gd name="connsiteX7" fmla="*/ 1186649 w 1227003"/>
                    <a:gd name="connsiteY7" fmla="*/ 746494 h 1313625"/>
                    <a:gd name="connsiteX8" fmla="*/ 1191326 w 1227003"/>
                    <a:gd name="connsiteY8" fmla="*/ 745815 h 1313625"/>
                    <a:gd name="connsiteX9" fmla="*/ 1227003 w 1227003"/>
                    <a:gd name="connsiteY9" fmla="*/ 746261 h 1313625"/>
                    <a:gd name="connsiteX10" fmla="*/ 1148361 w 1227003"/>
                    <a:gd name="connsiteY10" fmla="*/ 308817 h 1313625"/>
                    <a:gd name="connsiteX11" fmla="*/ 1108651 w 1227003"/>
                    <a:gd name="connsiteY11" fmla="*/ 312624 h 1313625"/>
                    <a:gd name="connsiteX12" fmla="*/ 1051342 w 1227003"/>
                    <a:gd name="connsiteY12" fmla="*/ 318120 h 1313625"/>
                    <a:gd name="connsiteX13" fmla="*/ 1028048 w 1227003"/>
                    <a:gd name="connsiteY13" fmla="*/ 322960 h 1313625"/>
                    <a:gd name="connsiteX14" fmla="*/ 1026107 w 1227003"/>
                    <a:gd name="connsiteY14" fmla="*/ 322960 h 1313625"/>
                    <a:gd name="connsiteX15" fmla="*/ 1051342 w 1227003"/>
                    <a:gd name="connsiteY15" fmla="*/ 318118 h 1313625"/>
                    <a:gd name="connsiteX16" fmla="*/ 1108652 w 1227003"/>
                    <a:gd name="connsiteY16" fmla="*/ 312623 h 1313625"/>
                    <a:gd name="connsiteX17" fmla="*/ 1148361 w 1227003"/>
                    <a:gd name="connsiteY17" fmla="*/ 308815 h 1313625"/>
                    <a:gd name="connsiteX18" fmla="*/ 1147224 w 1227003"/>
                    <a:gd name="connsiteY18" fmla="*/ 302491 h 1313625"/>
                    <a:gd name="connsiteX19" fmla="*/ 1029842 w 1227003"/>
                    <a:gd name="connsiteY19" fmla="*/ 319540 h 1313625"/>
                    <a:gd name="connsiteX20" fmla="*/ 352636 w 1227003"/>
                    <a:gd name="connsiteY20" fmla="*/ 235 h 1313625"/>
                    <a:gd name="connsiteX21" fmla="*/ 352478 w 1227003"/>
                    <a:gd name="connsiteY21" fmla="*/ 0 h 1313625"/>
                    <a:gd name="connsiteX22" fmla="*/ 352164 w 1227003"/>
                    <a:gd name="connsiteY22" fmla="*/ 235 h 1313625"/>
                    <a:gd name="connsiteX23" fmla="*/ 0 w 1227003"/>
                    <a:gd name="connsiteY23" fmla="*/ 263270 h 1313625"/>
                    <a:gd name="connsiteX24" fmla="*/ 180 w 1227003"/>
                    <a:gd name="connsiteY24" fmla="*/ 263488 h 1313625"/>
                    <a:gd name="connsiteX25" fmla="*/ 114169 w 1227003"/>
                    <a:gd name="connsiteY25" fmla="*/ 1003468 h 1313625"/>
                    <a:gd name="connsiteX26" fmla="*/ 64509 w 1227003"/>
                    <a:gd name="connsiteY26" fmla="*/ 1111184 h 1313625"/>
                    <a:gd name="connsiteX27" fmla="*/ 70253 w 1227003"/>
                    <a:gd name="connsiteY27" fmla="*/ 1114070 h 1313625"/>
                    <a:gd name="connsiteX28" fmla="*/ 86181 w 1227003"/>
                    <a:gd name="connsiteY28" fmla="*/ 1074575 h 1313625"/>
                    <a:gd name="connsiteX29" fmla="*/ 106708 w 1227003"/>
                    <a:gd name="connsiteY29" fmla="*/ 1023678 h 1313625"/>
                    <a:gd name="connsiteX30" fmla="*/ 106708 w 1227003"/>
                    <a:gd name="connsiteY30" fmla="*/ 1023679 h 1313625"/>
                    <a:gd name="connsiteX31" fmla="*/ 86181 w 1227003"/>
                    <a:gd name="connsiteY31" fmla="*/ 1074576 h 1313625"/>
                    <a:gd name="connsiteX32" fmla="*/ 70254 w 1227003"/>
                    <a:gd name="connsiteY32" fmla="*/ 1114071 h 1313625"/>
                    <a:gd name="connsiteX33" fmla="*/ 467393 w 1227003"/>
                    <a:gd name="connsiteY33" fmla="*/ 1313625 h 1313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227003" h="1313625">
                      <a:moveTo>
                        <a:pt x="467393" y="1313625"/>
                      </a:moveTo>
                      <a:lnTo>
                        <a:pt x="477090" y="1279288"/>
                      </a:lnTo>
                      <a:lnTo>
                        <a:pt x="480192" y="1272556"/>
                      </a:lnTo>
                      <a:lnTo>
                        <a:pt x="541601" y="1139360"/>
                      </a:lnTo>
                      <a:cubicBezTo>
                        <a:pt x="593877" y="1049962"/>
                        <a:pt x="664543" y="969337"/>
                        <a:pt x="752732" y="903467"/>
                      </a:cubicBezTo>
                      <a:cubicBezTo>
                        <a:pt x="840922" y="837597"/>
                        <a:pt x="938288" y="792717"/>
                        <a:pt x="1038845" y="767963"/>
                      </a:cubicBezTo>
                      <a:lnTo>
                        <a:pt x="1186648" y="746493"/>
                      </a:lnTo>
                      <a:lnTo>
                        <a:pt x="1186649" y="746494"/>
                      </a:lnTo>
                      <a:lnTo>
                        <a:pt x="1191326" y="745815"/>
                      </a:lnTo>
                      <a:lnTo>
                        <a:pt x="1227003" y="746261"/>
                      </a:lnTo>
                      <a:lnTo>
                        <a:pt x="1148361" y="308817"/>
                      </a:lnTo>
                      <a:lnTo>
                        <a:pt x="1108651" y="312624"/>
                      </a:lnTo>
                      <a:lnTo>
                        <a:pt x="1051342" y="318120"/>
                      </a:lnTo>
                      <a:lnTo>
                        <a:pt x="1028048" y="322960"/>
                      </a:lnTo>
                      <a:lnTo>
                        <a:pt x="1026107" y="322960"/>
                      </a:lnTo>
                      <a:lnTo>
                        <a:pt x="1051342" y="318118"/>
                      </a:lnTo>
                      <a:lnTo>
                        <a:pt x="1108652" y="312623"/>
                      </a:lnTo>
                      <a:lnTo>
                        <a:pt x="1148361" y="308815"/>
                      </a:lnTo>
                      <a:lnTo>
                        <a:pt x="1147224" y="302491"/>
                      </a:lnTo>
                      <a:lnTo>
                        <a:pt x="1029842" y="319540"/>
                      </a:lnTo>
                      <a:cubicBezTo>
                        <a:pt x="774205" y="331659"/>
                        <a:pt x="517311" y="220709"/>
                        <a:pt x="352636" y="235"/>
                      </a:cubicBezTo>
                      <a:cubicBezTo>
                        <a:pt x="352583" y="157"/>
                        <a:pt x="352531" y="78"/>
                        <a:pt x="352478" y="0"/>
                      </a:cubicBezTo>
                      <a:lnTo>
                        <a:pt x="352164" y="235"/>
                      </a:lnTo>
                      <a:lnTo>
                        <a:pt x="0" y="263270"/>
                      </a:lnTo>
                      <a:lnTo>
                        <a:pt x="180" y="263488"/>
                      </a:lnTo>
                      <a:cubicBezTo>
                        <a:pt x="164856" y="483962"/>
                        <a:pt x="198338" y="761781"/>
                        <a:pt x="114169" y="1003468"/>
                      </a:cubicBezTo>
                      <a:lnTo>
                        <a:pt x="64509" y="1111184"/>
                      </a:lnTo>
                      <a:lnTo>
                        <a:pt x="70253" y="1114070"/>
                      </a:lnTo>
                      <a:lnTo>
                        <a:pt x="86181" y="1074575"/>
                      </a:lnTo>
                      <a:lnTo>
                        <a:pt x="106708" y="1023678"/>
                      </a:lnTo>
                      <a:cubicBezTo>
                        <a:pt x="110129" y="1015195"/>
                        <a:pt x="110129" y="1015196"/>
                        <a:pt x="106708" y="1023679"/>
                      </a:cubicBezTo>
                      <a:lnTo>
                        <a:pt x="86181" y="1074576"/>
                      </a:lnTo>
                      <a:lnTo>
                        <a:pt x="70254" y="1114071"/>
                      </a:lnTo>
                      <a:lnTo>
                        <a:pt x="467393" y="1313625"/>
                      </a:lnTo>
                      <a:close/>
                    </a:path>
                  </a:pathLst>
                </a:custGeom>
                <a:solidFill>
                  <a:schemeClr val="bg1"/>
                </a:solid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21" name="îŝḷîḓé-任意多边形: 形状 54" title="yn974ulF9k"/>
              <p:cNvSpPr>
                <a:spLocks/>
              </p:cNvSpPr>
              <p:nvPr/>
            </p:nvSpPr>
            <p:spPr bwMode="auto">
              <a:xfrm>
                <a:off x="5774151" y="2677130"/>
                <a:ext cx="643698" cy="644043"/>
              </a:xfrm>
              <a:custGeom>
                <a:avLst/>
                <a:gdLst>
                  <a:gd name="connsiteX0" fmla="*/ 94638 w 328437"/>
                  <a:gd name="connsiteY0" fmla="*/ 163513 h 328613"/>
                  <a:gd name="connsiteX1" fmla="*/ 95937 w 328437"/>
                  <a:gd name="connsiteY1" fmla="*/ 163513 h 328613"/>
                  <a:gd name="connsiteX2" fmla="*/ 134903 w 328437"/>
                  <a:gd name="connsiteY2" fmla="*/ 169971 h 328613"/>
                  <a:gd name="connsiteX3" fmla="*/ 136202 w 328437"/>
                  <a:gd name="connsiteY3" fmla="*/ 171262 h 328613"/>
                  <a:gd name="connsiteX4" fmla="*/ 136202 w 328437"/>
                  <a:gd name="connsiteY4" fmla="*/ 238422 h 328613"/>
                  <a:gd name="connsiteX5" fmla="*/ 136202 w 328437"/>
                  <a:gd name="connsiteY5" fmla="*/ 239713 h 328613"/>
                  <a:gd name="connsiteX6" fmla="*/ 134903 w 328437"/>
                  <a:gd name="connsiteY6" fmla="*/ 239713 h 328613"/>
                  <a:gd name="connsiteX7" fmla="*/ 133604 w 328437"/>
                  <a:gd name="connsiteY7" fmla="*/ 239713 h 328613"/>
                  <a:gd name="connsiteX8" fmla="*/ 94638 w 328437"/>
                  <a:gd name="connsiteY8" fmla="*/ 226798 h 328613"/>
                  <a:gd name="connsiteX9" fmla="*/ 93339 w 328437"/>
                  <a:gd name="connsiteY9" fmla="*/ 225506 h 328613"/>
                  <a:gd name="connsiteX10" fmla="*/ 93339 w 328437"/>
                  <a:gd name="connsiteY10" fmla="*/ 166096 h 328613"/>
                  <a:gd name="connsiteX11" fmla="*/ 94638 w 328437"/>
                  <a:gd name="connsiteY11" fmla="*/ 163513 h 328613"/>
                  <a:gd name="connsiteX12" fmla="*/ 45714 w 328437"/>
                  <a:gd name="connsiteY12" fmla="*/ 157163 h 328613"/>
                  <a:gd name="connsiteX13" fmla="*/ 48227 w 328437"/>
                  <a:gd name="connsiteY13" fmla="*/ 157163 h 328613"/>
                  <a:gd name="connsiteX14" fmla="*/ 74620 w 328437"/>
                  <a:gd name="connsiteY14" fmla="*/ 161051 h 328613"/>
                  <a:gd name="connsiteX15" fmla="*/ 75877 w 328437"/>
                  <a:gd name="connsiteY15" fmla="*/ 162347 h 328613"/>
                  <a:gd name="connsiteX16" fmla="*/ 75877 w 328437"/>
                  <a:gd name="connsiteY16" fmla="*/ 218071 h 328613"/>
                  <a:gd name="connsiteX17" fmla="*/ 74620 w 328437"/>
                  <a:gd name="connsiteY17" fmla="*/ 219367 h 328613"/>
                  <a:gd name="connsiteX18" fmla="*/ 73363 w 328437"/>
                  <a:gd name="connsiteY18" fmla="*/ 220663 h 328613"/>
                  <a:gd name="connsiteX19" fmla="*/ 46971 w 328437"/>
                  <a:gd name="connsiteY19" fmla="*/ 211592 h 328613"/>
                  <a:gd name="connsiteX20" fmla="*/ 45714 w 328437"/>
                  <a:gd name="connsiteY20" fmla="*/ 209000 h 328613"/>
                  <a:gd name="connsiteX21" fmla="*/ 45714 w 328437"/>
                  <a:gd name="connsiteY21" fmla="*/ 158459 h 328613"/>
                  <a:gd name="connsiteX22" fmla="*/ 45714 w 328437"/>
                  <a:gd name="connsiteY22" fmla="*/ 157163 h 328613"/>
                  <a:gd name="connsiteX23" fmla="*/ 34601 w 328437"/>
                  <a:gd name="connsiteY23" fmla="*/ 131763 h 328613"/>
                  <a:gd name="connsiteX24" fmla="*/ 34601 w 328437"/>
                  <a:gd name="connsiteY24" fmla="*/ 246063 h 328613"/>
                  <a:gd name="connsiteX25" fmla="*/ 161601 w 328437"/>
                  <a:gd name="connsiteY25" fmla="*/ 311151 h 328613"/>
                  <a:gd name="connsiteX26" fmla="*/ 161601 w 328437"/>
                  <a:gd name="connsiteY26" fmla="*/ 133351 h 328613"/>
                  <a:gd name="connsiteX27" fmla="*/ 134613 w 328437"/>
                  <a:gd name="connsiteY27" fmla="*/ 133351 h 328613"/>
                  <a:gd name="connsiteX28" fmla="*/ 235241 w 328437"/>
                  <a:gd name="connsiteY28" fmla="*/ 15875 h 328613"/>
                  <a:gd name="connsiteX29" fmla="*/ 147314 w 328437"/>
                  <a:gd name="connsiteY29" fmla="*/ 120775 h 328613"/>
                  <a:gd name="connsiteX30" fmla="*/ 165417 w 328437"/>
                  <a:gd name="connsiteY30" fmla="*/ 120775 h 328613"/>
                  <a:gd name="connsiteX31" fmla="*/ 171882 w 328437"/>
                  <a:gd name="connsiteY31" fmla="*/ 127251 h 328613"/>
                  <a:gd name="connsiteX32" fmla="*/ 171882 w 328437"/>
                  <a:gd name="connsiteY32" fmla="*/ 311150 h 328613"/>
                  <a:gd name="connsiteX33" fmla="*/ 222311 w 328437"/>
                  <a:gd name="connsiteY33" fmla="*/ 285249 h 328613"/>
                  <a:gd name="connsiteX34" fmla="*/ 222311 w 328437"/>
                  <a:gd name="connsiteY34" fmla="*/ 157037 h 328613"/>
                  <a:gd name="connsiteX35" fmla="*/ 223604 w 328437"/>
                  <a:gd name="connsiteY35" fmla="*/ 154447 h 328613"/>
                  <a:gd name="connsiteX36" fmla="*/ 257223 w 328437"/>
                  <a:gd name="connsiteY36" fmla="*/ 151857 h 328613"/>
                  <a:gd name="connsiteX37" fmla="*/ 258516 w 328437"/>
                  <a:gd name="connsiteY37" fmla="*/ 151857 h 328613"/>
                  <a:gd name="connsiteX38" fmla="*/ 259809 w 328437"/>
                  <a:gd name="connsiteY38" fmla="*/ 153152 h 328613"/>
                  <a:gd name="connsiteX39" fmla="*/ 259809 w 328437"/>
                  <a:gd name="connsiteY39" fmla="*/ 265823 h 328613"/>
                  <a:gd name="connsiteX40" fmla="*/ 293429 w 328437"/>
                  <a:gd name="connsiteY40" fmla="*/ 247692 h 328613"/>
                  <a:gd name="connsiteX41" fmla="*/ 294722 w 328437"/>
                  <a:gd name="connsiteY41" fmla="*/ 118185 h 328613"/>
                  <a:gd name="connsiteX42" fmla="*/ 296015 w 328437"/>
                  <a:gd name="connsiteY42" fmla="*/ 114300 h 328613"/>
                  <a:gd name="connsiteX43" fmla="*/ 301187 w 328437"/>
                  <a:gd name="connsiteY43" fmla="*/ 111710 h 328613"/>
                  <a:gd name="connsiteX44" fmla="*/ 307652 w 328437"/>
                  <a:gd name="connsiteY44" fmla="*/ 113005 h 328613"/>
                  <a:gd name="connsiteX45" fmla="*/ 235241 w 328437"/>
                  <a:gd name="connsiteY45" fmla="*/ 15875 h 328613"/>
                  <a:gd name="connsiteX46" fmla="*/ 235348 w 328437"/>
                  <a:gd name="connsiteY46" fmla="*/ 0 h 328613"/>
                  <a:gd name="connsiteX47" fmla="*/ 239233 w 328437"/>
                  <a:gd name="connsiteY47" fmla="*/ 0 h 328613"/>
                  <a:gd name="connsiteX48" fmla="*/ 241823 w 328437"/>
                  <a:gd name="connsiteY48" fmla="*/ 2598 h 328613"/>
                  <a:gd name="connsiteX49" fmla="*/ 327286 w 328437"/>
                  <a:gd name="connsiteY49" fmla="*/ 115599 h 328613"/>
                  <a:gd name="connsiteX50" fmla="*/ 327286 w 328437"/>
                  <a:gd name="connsiteY50" fmla="*/ 123392 h 328613"/>
                  <a:gd name="connsiteX51" fmla="*/ 322107 w 328437"/>
                  <a:gd name="connsiteY51" fmla="*/ 125990 h 328613"/>
                  <a:gd name="connsiteX52" fmla="*/ 307863 w 328437"/>
                  <a:gd name="connsiteY52" fmla="*/ 124691 h 328613"/>
                  <a:gd name="connsiteX53" fmla="*/ 307863 w 328437"/>
                  <a:gd name="connsiteY53" fmla="*/ 251980 h 328613"/>
                  <a:gd name="connsiteX54" fmla="*/ 303978 w 328437"/>
                  <a:gd name="connsiteY54" fmla="*/ 257175 h 328613"/>
                  <a:gd name="connsiteX55" fmla="*/ 169308 w 328437"/>
                  <a:gd name="connsiteY55" fmla="*/ 327314 h 328613"/>
                  <a:gd name="connsiteX56" fmla="*/ 166718 w 328437"/>
                  <a:gd name="connsiteY56" fmla="*/ 328613 h 328613"/>
                  <a:gd name="connsiteX57" fmla="*/ 164129 w 328437"/>
                  <a:gd name="connsiteY57" fmla="*/ 327314 h 328613"/>
                  <a:gd name="connsiteX58" fmla="*/ 25574 w 328437"/>
                  <a:gd name="connsiteY58" fmla="*/ 254578 h 328613"/>
                  <a:gd name="connsiteX59" fmla="*/ 21689 w 328437"/>
                  <a:gd name="connsiteY59" fmla="*/ 249382 h 328613"/>
                  <a:gd name="connsiteX60" fmla="*/ 21689 w 328437"/>
                  <a:gd name="connsiteY60" fmla="*/ 129887 h 328613"/>
                  <a:gd name="connsiteX61" fmla="*/ 6150 w 328437"/>
                  <a:gd name="connsiteY61" fmla="*/ 129887 h 328613"/>
                  <a:gd name="connsiteX62" fmla="*/ 971 w 328437"/>
                  <a:gd name="connsiteY62" fmla="*/ 127289 h 328613"/>
                  <a:gd name="connsiteX63" fmla="*/ 971 w 328437"/>
                  <a:gd name="connsiteY63" fmla="*/ 120795 h 328613"/>
                  <a:gd name="connsiteX64" fmla="*/ 34638 w 328437"/>
                  <a:gd name="connsiteY64" fmla="*/ 54552 h 328613"/>
                  <a:gd name="connsiteX65" fmla="*/ 38523 w 328437"/>
                  <a:gd name="connsiteY65" fmla="*/ 50656 h 328613"/>
                  <a:gd name="connsiteX66" fmla="*/ 59241 w 328437"/>
                  <a:gd name="connsiteY66" fmla="*/ 45460 h 328613"/>
                  <a:gd name="connsiteX67" fmla="*/ 59241 w 328437"/>
                  <a:gd name="connsiteY67" fmla="*/ 27276 h 328613"/>
                  <a:gd name="connsiteX68" fmla="*/ 63126 w 328437"/>
                  <a:gd name="connsiteY68" fmla="*/ 20782 h 328613"/>
                  <a:gd name="connsiteX69" fmla="*/ 83844 w 328437"/>
                  <a:gd name="connsiteY69" fmla="*/ 14287 h 328613"/>
                  <a:gd name="connsiteX70" fmla="*/ 85139 w 328437"/>
                  <a:gd name="connsiteY70" fmla="*/ 14287 h 328613"/>
                  <a:gd name="connsiteX71" fmla="*/ 86434 w 328437"/>
                  <a:gd name="connsiteY71" fmla="*/ 14287 h 328613"/>
                  <a:gd name="connsiteX72" fmla="*/ 98088 w 328437"/>
                  <a:gd name="connsiteY72" fmla="*/ 16885 h 328613"/>
                  <a:gd name="connsiteX73" fmla="*/ 103268 w 328437"/>
                  <a:gd name="connsiteY73" fmla="*/ 22081 h 328613"/>
                  <a:gd name="connsiteX74" fmla="*/ 103268 w 328437"/>
                  <a:gd name="connsiteY74" fmla="*/ 33771 h 328613"/>
                  <a:gd name="connsiteX75" fmla="*/ 235348 w 328437"/>
                  <a:gd name="connsiteY75"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328437" h="328613">
                    <a:moveTo>
                      <a:pt x="94638" y="163513"/>
                    </a:moveTo>
                    <a:cubicBezTo>
                      <a:pt x="94638" y="163513"/>
                      <a:pt x="95937" y="163513"/>
                      <a:pt x="95937" y="163513"/>
                    </a:cubicBezTo>
                    <a:cubicBezTo>
                      <a:pt x="95937" y="163513"/>
                      <a:pt x="95937" y="163513"/>
                      <a:pt x="134903" y="169971"/>
                    </a:cubicBezTo>
                    <a:cubicBezTo>
                      <a:pt x="136202" y="169971"/>
                      <a:pt x="136202" y="169971"/>
                      <a:pt x="136202" y="171262"/>
                    </a:cubicBezTo>
                    <a:cubicBezTo>
                      <a:pt x="136202" y="171262"/>
                      <a:pt x="136202" y="171262"/>
                      <a:pt x="136202" y="238422"/>
                    </a:cubicBezTo>
                    <a:cubicBezTo>
                      <a:pt x="136202" y="238422"/>
                      <a:pt x="136202" y="239713"/>
                      <a:pt x="136202" y="239713"/>
                    </a:cubicBezTo>
                    <a:cubicBezTo>
                      <a:pt x="134903" y="239713"/>
                      <a:pt x="134903" y="239713"/>
                      <a:pt x="134903" y="239713"/>
                    </a:cubicBezTo>
                    <a:cubicBezTo>
                      <a:pt x="134903" y="239713"/>
                      <a:pt x="134903" y="239713"/>
                      <a:pt x="133604" y="239713"/>
                    </a:cubicBezTo>
                    <a:cubicBezTo>
                      <a:pt x="133604" y="239713"/>
                      <a:pt x="133604" y="239713"/>
                      <a:pt x="94638" y="226798"/>
                    </a:cubicBezTo>
                    <a:cubicBezTo>
                      <a:pt x="94638" y="226798"/>
                      <a:pt x="93339" y="225506"/>
                      <a:pt x="93339" y="225506"/>
                    </a:cubicBezTo>
                    <a:cubicBezTo>
                      <a:pt x="93339" y="225506"/>
                      <a:pt x="93339" y="225506"/>
                      <a:pt x="93339" y="166096"/>
                    </a:cubicBezTo>
                    <a:cubicBezTo>
                      <a:pt x="93339" y="164805"/>
                      <a:pt x="94638" y="164805"/>
                      <a:pt x="94638" y="163513"/>
                    </a:cubicBezTo>
                    <a:close/>
                    <a:moveTo>
                      <a:pt x="45714" y="157163"/>
                    </a:moveTo>
                    <a:cubicBezTo>
                      <a:pt x="46971" y="157163"/>
                      <a:pt x="46971" y="157163"/>
                      <a:pt x="48227" y="157163"/>
                    </a:cubicBezTo>
                    <a:cubicBezTo>
                      <a:pt x="48227" y="157163"/>
                      <a:pt x="48227" y="157163"/>
                      <a:pt x="74620" y="161051"/>
                    </a:cubicBezTo>
                    <a:cubicBezTo>
                      <a:pt x="74620" y="161051"/>
                      <a:pt x="75877" y="161051"/>
                      <a:pt x="75877" y="162347"/>
                    </a:cubicBezTo>
                    <a:cubicBezTo>
                      <a:pt x="75877" y="162347"/>
                      <a:pt x="75877" y="162347"/>
                      <a:pt x="75877" y="218071"/>
                    </a:cubicBezTo>
                    <a:cubicBezTo>
                      <a:pt x="75877" y="219367"/>
                      <a:pt x="75877" y="219367"/>
                      <a:pt x="74620" y="219367"/>
                    </a:cubicBezTo>
                    <a:cubicBezTo>
                      <a:pt x="74620" y="220663"/>
                      <a:pt x="74620" y="220663"/>
                      <a:pt x="73363" y="220663"/>
                    </a:cubicBezTo>
                    <a:cubicBezTo>
                      <a:pt x="73363" y="220663"/>
                      <a:pt x="73363" y="220663"/>
                      <a:pt x="46971" y="211592"/>
                    </a:cubicBezTo>
                    <a:cubicBezTo>
                      <a:pt x="45714" y="210296"/>
                      <a:pt x="45714" y="210296"/>
                      <a:pt x="45714" y="209000"/>
                    </a:cubicBezTo>
                    <a:cubicBezTo>
                      <a:pt x="45714" y="209000"/>
                      <a:pt x="45714" y="209000"/>
                      <a:pt x="45714" y="158459"/>
                    </a:cubicBezTo>
                    <a:cubicBezTo>
                      <a:pt x="45714" y="158459"/>
                      <a:pt x="45714" y="157163"/>
                      <a:pt x="45714" y="157163"/>
                    </a:cubicBezTo>
                    <a:close/>
                    <a:moveTo>
                      <a:pt x="34601" y="131763"/>
                    </a:moveTo>
                    <a:lnTo>
                      <a:pt x="34601" y="246063"/>
                    </a:lnTo>
                    <a:lnTo>
                      <a:pt x="161601" y="311151"/>
                    </a:lnTo>
                    <a:lnTo>
                      <a:pt x="161601" y="133351"/>
                    </a:lnTo>
                    <a:lnTo>
                      <a:pt x="134613" y="133351"/>
                    </a:lnTo>
                    <a:close/>
                    <a:moveTo>
                      <a:pt x="235241" y="15875"/>
                    </a:moveTo>
                    <a:cubicBezTo>
                      <a:pt x="235241" y="15875"/>
                      <a:pt x="235241" y="15875"/>
                      <a:pt x="147314" y="120775"/>
                    </a:cubicBezTo>
                    <a:cubicBezTo>
                      <a:pt x="147314" y="120775"/>
                      <a:pt x="147314" y="120775"/>
                      <a:pt x="165417" y="120775"/>
                    </a:cubicBezTo>
                    <a:cubicBezTo>
                      <a:pt x="169296" y="120775"/>
                      <a:pt x="171882" y="123365"/>
                      <a:pt x="171882" y="127251"/>
                    </a:cubicBezTo>
                    <a:cubicBezTo>
                      <a:pt x="171882" y="127251"/>
                      <a:pt x="171882" y="127251"/>
                      <a:pt x="171882" y="311150"/>
                    </a:cubicBezTo>
                    <a:cubicBezTo>
                      <a:pt x="171882" y="311150"/>
                      <a:pt x="171882" y="311150"/>
                      <a:pt x="222311" y="285249"/>
                    </a:cubicBezTo>
                    <a:cubicBezTo>
                      <a:pt x="222311" y="285249"/>
                      <a:pt x="222311" y="285249"/>
                      <a:pt x="222311" y="157037"/>
                    </a:cubicBezTo>
                    <a:cubicBezTo>
                      <a:pt x="222311" y="155742"/>
                      <a:pt x="222311" y="154447"/>
                      <a:pt x="223604" y="154447"/>
                    </a:cubicBezTo>
                    <a:cubicBezTo>
                      <a:pt x="223604" y="154447"/>
                      <a:pt x="223604" y="154447"/>
                      <a:pt x="257223" y="151857"/>
                    </a:cubicBezTo>
                    <a:cubicBezTo>
                      <a:pt x="257223" y="151857"/>
                      <a:pt x="258516" y="151857"/>
                      <a:pt x="258516" y="151857"/>
                    </a:cubicBezTo>
                    <a:cubicBezTo>
                      <a:pt x="258516" y="153152"/>
                      <a:pt x="259809" y="153152"/>
                      <a:pt x="259809" y="153152"/>
                    </a:cubicBezTo>
                    <a:cubicBezTo>
                      <a:pt x="259809" y="153152"/>
                      <a:pt x="259809" y="153152"/>
                      <a:pt x="259809" y="265823"/>
                    </a:cubicBezTo>
                    <a:cubicBezTo>
                      <a:pt x="259809" y="265823"/>
                      <a:pt x="259809" y="265823"/>
                      <a:pt x="293429" y="247692"/>
                    </a:cubicBezTo>
                    <a:cubicBezTo>
                      <a:pt x="293429" y="247692"/>
                      <a:pt x="293429" y="247692"/>
                      <a:pt x="294722" y="118185"/>
                    </a:cubicBezTo>
                    <a:cubicBezTo>
                      <a:pt x="294722" y="116890"/>
                      <a:pt x="294722" y="115595"/>
                      <a:pt x="296015" y="114300"/>
                    </a:cubicBezTo>
                    <a:cubicBezTo>
                      <a:pt x="297308" y="113005"/>
                      <a:pt x="298601" y="111710"/>
                      <a:pt x="301187" y="111710"/>
                    </a:cubicBezTo>
                    <a:lnTo>
                      <a:pt x="307652" y="113005"/>
                    </a:lnTo>
                    <a:cubicBezTo>
                      <a:pt x="307652" y="113005"/>
                      <a:pt x="307652" y="113005"/>
                      <a:pt x="235241" y="15875"/>
                    </a:cubicBezTo>
                    <a:close/>
                    <a:moveTo>
                      <a:pt x="235348" y="0"/>
                    </a:moveTo>
                    <a:cubicBezTo>
                      <a:pt x="235348" y="0"/>
                      <a:pt x="237938" y="0"/>
                      <a:pt x="239233" y="0"/>
                    </a:cubicBezTo>
                    <a:cubicBezTo>
                      <a:pt x="241823" y="1299"/>
                      <a:pt x="241823" y="2598"/>
                      <a:pt x="241823" y="2598"/>
                    </a:cubicBezTo>
                    <a:cubicBezTo>
                      <a:pt x="241823" y="2598"/>
                      <a:pt x="241823" y="2598"/>
                      <a:pt x="327286" y="115599"/>
                    </a:cubicBezTo>
                    <a:cubicBezTo>
                      <a:pt x="327286" y="115599"/>
                      <a:pt x="329876" y="119496"/>
                      <a:pt x="327286" y="123392"/>
                    </a:cubicBezTo>
                    <a:cubicBezTo>
                      <a:pt x="324697" y="125990"/>
                      <a:pt x="322107" y="125990"/>
                      <a:pt x="322107" y="125990"/>
                    </a:cubicBezTo>
                    <a:cubicBezTo>
                      <a:pt x="322107" y="125990"/>
                      <a:pt x="322107" y="125990"/>
                      <a:pt x="307863" y="124691"/>
                    </a:cubicBezTo>
                    <a:cubicBezTo>
                      <a:pt x="307863" y="124691"/>
                      <a:pt x="307863" y="124691"/>
                      <a:pt x="307863" y="251980"/>
                    </a:cubicBezTo>
                    <a:cubicBezTo>
                      <a:pt x="307863" y="254578"/>
                      <a:pt x="306568" y="255877"/>
                      <a:pt x="303978" y="257175"/>
                    </a:cubicBezTo>
                    <a:cubicBezTo>
                      <a:pt x="303978" y="257175"/>
                      <a:pt x="303978" y="257175"/>
                      <a:pt x="169308" y="327314"/>
                    </a:cubicBezTo>
                    <a:cubicBezTo>
                      <a:pt x="169308" y="327314"/>
                      <a:pt x="168013" y="328613"/>
                      <a:pt x="166718" y="328613"/>
                    </a:cubicBezTo>
                    <a:cubicBezTo>
                      <a:pt x="165424" y="328613"/>
                      <a:pt x="164129" y="327314"/>
                      <a:pt x="164129" y="327314"/>
                    </a:cubicBezTo>
                    <a:cubicBezTo>
                      <a:pt x="164129" y="327314"/>
                      <a:pt x="164129" y="327314"/>
                      <a:pt x="25574" y="254578"/>
                    </a:cubicBezTo>
                    <a:cubicBezTo>
                      <a:pt x="22984" y="254578"/>
                      <a:pt x="21689" y="251980"/>
                      <a:pt x="21689" y="249382"/>
                    </a:cubicBezTo>
                    <a:cubicBezTo>
                      <a:pt x="21689" y="249382"/>
                      <a:pt x="21689" y="249382"/>
                      <a:pt x="21689" y="129887"/>
                    </a:cubicBezTo>
                    <a:cubicBezTo>
                      <a:pt x="21689" y="129887"/>
                      <a:pt x="21689" y="129887"/>
                      <a:pt x="6150" y="129887"/>
                    </a:cubicBezTo>
                    <a:cubicBezTo>
                      <a:pt x="3561" y="129887"/>
                      <a:pt x="2266" y="128588"/>
                      <a:pt x="971" y="127289"/>
                    </a:cubicBezTo>
                    <a:cubicBezTo>
                      <a:pt x="-324" y="125990"/>
                      <a:pt x="-324" y="123392"/>
                      <a:pt x="971" y="120795"/>
                    </a:cubicBezTo>
                    <a:cubicBezTo>
                      <a:pt x="971" y="120795"/>
                      <a:pt x="971" y="120795"/>
                      <a:pt x="34638" y="54552"/>
                    </a:cubicBezTo>
                    <a:cubicBezTo>
                      <a:pt x="35933" y="51955"/>
                      <a:pt x="37228" y="51955"/>
                      <a:pt x="38523" y="50656"/>
                    </a:cubicBezTo>
                    <a:cubicBezTo>
                      <a:pt x="38523" y="50656"/>
                      <a:pt x="38523" y="50656"/>
                      <a:pt x="59241" y="45460"/>
                    </a:cubicBezTo>
                    <a:cubicBezTo>
                      <a:pt x="59241" y="45460"/>
                      <a:pt x="59241" y="45460"/>
                      <a:pt x="59241" y="27276"/>
                    </a:cubicBezTo>
                    <a:cubicBezTo>
                      <a:pt x="59241" y="24678"/>
                      <a:pt x="60536" y="22081"/>
                      <a:pt x="63126" y="20782"/>
                    </a:cubicBezTo>
                    <a:cubicBezTo>
                      <a:pt x="63126" y="20782"/>
                      <a:pt x="63126" y="20782"/>
                      <a:pt x="83844" y="14287"/>
                    </a:cubicBezTo>
                    <a:cubicBezTo>
                      <a:pt x="83844" y="14287"/>
                      <a:pt x="83844" y="14287"/>
                      <a:pt x="85139" y="14287"/>
                    </a:cubicBezTo>
                    <a:cubicBezTo>
                      <a:pt x="86434" y="14287"/>
                      <a:pt x="86434" y="14287"/>
                      <a:pt x="86434" y="14287"/>
                    </a:cubicBezTo>
                    <a:cubicBezTo>
                      <a:pt x="86434" y="14287"/>
                      <a:pt x="86434" y="14287"/>
                      <a:pt x="98088" y="16885"/>
                    </a:cubicBezTo>
                    <a:cubicBezTo>
                      <a:pt x="100678" y="16885"/>
                      <a:pt x="103268" y="19483"/>
                      <a:pt x="103268" y="22081"/>
                    </a:cubicBezTo>
                    <a:cubicBezTo>
                      <a:pt x="103268" y="22081"/>
                      <a:pt x="103268" y="22081"/>
                      <a:pt x="103268" y="33771"/>
                    </a:cubicBezTo>
                    <a:cubicBezTo>
                      <a:pt x="103268" y="33771"/>
                      <a:pt x="103268" y="33771"/>
                      <a:pt x="235348" y="0"/>
                    </a:cubicBezTo>
                    <a:close/>
                  </a:path>
                </a:pathLst>
              </a:custGeom>
              <a:solidFill>
                <a:schemeClr val="accent1"/>
              </a:solidFill>
              <a:ln>
                <a:noFill/>
              </a:ln>
              <a:extLst/>
            </p:spPr>
            <p:txBody>
              <a:bodyPr anchor="ctr"/>
              <a:lstStyle/>
              <a:p>
                <a:pPr algn="ctr"/>
                <a:endParaRPr/>
              </a:p>
            </p:txBody>
          </p:sp>
          <p:sp>
            <p:nvSpPr>
              <p:cNvPr id="22" name="îŝḷîḓé-任意多边形: 形状 55" title="OXvp1cBoZH"/>
              <p:cNvSpPr>
                <a:spLocks noChangeAspect="1"/>
              </p:cNvSpPr>
              <p:nvPr/>
            </p:nvSpPr>
            <p:spPr bwMode="auto">
              <a:xfrm>
                <a:off x="4859220" y="4540708"/>
                <a:ext cx="626144" cy="596184"/>
              </a:xfrm>
              <a:custGeom>
                <a:avLst/>
                <a:gdLst>
                  <a:gd name="connsiteX0" fmla="*/ 101402 w 331788"/>
                  <a:gd name="connsiteY0" fmla="*/ 200025 h 315913"/>
                  <a:gd name="connsiteX1" fmla="*/ 93663 w 331788"/>
                  <a:gd name="connsiteY1" fmla="*/ 207840 h 315913"/>
                  <a:gd name="connsiteX2" fmla="*/ 93663 w 331788"/>
                  <a:gd name="connsiteY2" fmla="*/ 301625 h 315913"/>
                  <a:gd name="connsiteX3" fmla="*/ 137518 w 331788"/>
                  <a:gd name="connsiteY3" fmla="*/ 301625 h 315913"/>
                  <a:gd name="connsiteX4" fmla="*/ 137518 w 331788"/>
                  <a:gd name="connsiteY4" fmla="*/ 250825 h 315913"/>
                  <a:gd name="connsiteX5" fmla="*/ 143967 w 331788"/>
                  <a:gd name="connsiteY5" fmla="*/ 244312 h 315913"/>
                  <a:gd name="connsiteX6" fmla="*/ 187822 w 331788"/>
                  <a:gd name="connsiteY6" fmla="*/ 244312 h 315913"/>
                  <a:gd name="connsiteX7" fmla="*/ 194271 w 331788"/>
                  <a:gd name="connsiteY7" fmla="*/ 250825 h 315913"/>
                  <a:gd name="connsiteX8" fmla="*/ 194271 w 331788"/>
                  <a:gd name="connsiteY8" fmla="*/ 301625 h 315913"/>
                  <a:gd name="connsiteX9" fmla="*/ 230387 w 331788"/>
                  <a:gd name="connsiteY9" fmla="*/ 301625 h 315913"/>
                  <a:gd name="connsiteX10" fmla="*/ 238126 w 331788"/>
                  <a:gd name="connsiteY10" fmla="*/ 295112 h 315913"/>
                  <a:gd name="connsiteX11" fmla="*/ 238126 w 331788"/>
                  <a:gd name="connsiteY11" fmla="*/ 207840 h 315913"/>
                  <a:gd name="connsiteX12" fmla="*/ 230387 w 331788"/>
                  <a:gd name="connsiteY12" fmla="*/ 200025 h 315913"/>
                  <a:gd name="connsiteX13" fmla="*/ 101402 w 331788"/>
                  <a:gd name="connsiteY13" fmla="*/ 200025 h 315913"/>
                  <a:gd name="connsiteX14" fmla="*/ 258908 w 331788"/>
                  <a:gd name="connsiteY14" fmla="*/ 122237 h 315913"/>
                  <a:gd name="connsiteX15" fmla="*/ 252413 w 331788"/>
                  <a:gd name="connsiteY15" fmla="*/ 129801 h 315913"/>
                  <a:gd name="connsiteX16" fmla="*/ 252413 w 331788"/>
                  <a:gd name="connsiteY16" fmla="*/ 157536 h 315913"/>
                  <a:gd name="connsiteX17" fmla="*/ 258908 w 331788"/>
                  <a:gd name="connsiteY17" fmla="*/ 165100 h 315913"/>
                  <a:gd name="connsiteX18" fmla="*/ 266701 w 331788"/>
                  <a:gd name="connsiteY18" fmla="*/ 157536 h 315913"/>
                  <a:gd name="connsiteX19" fmla="*/ 266701 w 331788"/>
                  <a:gd name="connsiteY19" fmla="*/ 129801 h 315913"/>
                  <a:gd name="connsiteX20" fmla="*/ 258908 w 331788"/>
                  <a:gd name="connsiteY20" fmla="*/ 122237 h 315913"/>
                  <a:gd name="connsiteX21" fmla="*/ 230332 w 331788"/>
                  <a:gd name="connsiteY21" fmla="*/ 122237 h 315913"/>
                  <a:gd name="connsiteX22" fmla="*/ 223838 w 331788"/>
                  <a:gd name="connsiteY22" fmla="*/ 129801 h 315913"/>
                  <a:gd name="connsiteX23" fmla="*/ 223838 w 331788"/>
                  <a:gd name="connsiteY23" fmla="*/ 157536 h 315913"/>
                  <a:gd name="connsiteX24" fmla="*/ 230332 w 331788"/>
                  <a:gd name="connsiteY24" fmla="*/ 165100 h 315913"/>
                  <a:gd name="connsiteX25" fmla="*/ 238126 w 331788"/>
                  <a:gd name="connsiteY25" fmla="*/ 157536 h 315913"/>
                  <a:gd name="connsiteX26" fmla="*/ 238126 w 331788"/>
                  <a:gd name="connsiteY26" fmla="*/ 129801 h 315913"/>
                  <a:gd name="connsiteX27" fmla="*/ 230332 w 331788"/>
                  <a:gd name="connsiteY27" fmla="*/ 122237 h 315913"/>
                  <a:gd name="connsiteX28" fmla="*/ 201468 w 331788"/>
                  <a:gd name="connsiteY28" fmla="*/ 122237 h 315913"/>
                  <a:gd name="connsiteX29" fmla="*/ 193675 w 331788"/>
                  <a:gd name="connsiteY29" fmla="*/ 129801 h 315913"/>
                  <a:gd name="connsiteX30" fmla="*/ 193675 w 331788"/>
                  <a:gd name="connsiteY30" fmla="*/ 157536 h 315913"/>
                  <a:gd name="connsiteX31" fmla="*/ 201468 w 331788"/>
                  <a:gd name="connsiteY31" fmla="*/ 165100 h 315913"/>
                  <a:gd name="connsiteX32" fmla="*/ 207963 w 331788"/>
                  <a:gd name="connsiteY32" fmla="*/ 157536 h 315913"/>
                  <a:gd name="connsiteX33" fmla="*/ 207963 w 331788"/>
                  <a:gd name="connsiteY33" fmla="*/ 129801 h 315913"/>
                  <a:gd name="connsiteX34" fmla="*/ 201468 w 331788"/>
                  <a:gd name="connsiteY34" fmla="*/ 122237 h 315913"/>
                  <a:gd name="connsiteX35" fmla="*/ 128732 w 331788"/>
                  <a:gd name="connsiteY35" fmla="*/ 122237 h 315913"/>
                  <a:gd name="connsiteX36" fmla="*/ 122238 w 331788"/>
                  <a:gd name="connsiteY36" fmla="*/ 129801 h 315913"/>
                  <a:gd name="connsiteX37" fmla="*/ 122238 w 331788"/>
                  <a:gd name="connsiteY37" fmla="*/ 157536 h 315913"/>
                  <a:gd name="connsiteX38" fmla="*/ 128732 w 331788"/>
                  <a:gd name="connsiteY38" fmla="*/ 165100 h 315913"/>
                  <a:gd name="connsiteX39" fmla="*/ 136526 w 331788"/>
                  <a:gd name="connsiteY39" fmla="*/ 157536 h 315913"/>
                  <a:gd name="connsiteX40" fmla="*/ 136526 w 331788"/>
                  <a:gd name="connsiteY40" fmla="*/ 129801 h 315913"/>
                  <a:gd name="connsiteX41" fmla="*/ 128732 w 331788"/>
                  <a:gd name="connsiteY41" fmla="*/ 122237 h 315913"/>
                  <a:gd name="connsiteX42" fmla="*/ 101456 w 331788"/>
                  <a:gd name="connsiteY42" fmla="*/ 122237 h 315913"/>
                  <a:gd name="connsiteX43" fmla="*/ 93663 w 331788"/>
                  <a:gd name="connsiteY43" fmla="*/ 129801 h 315913"/>
                  <a:gd name="connsiteX44" fmla="*/ 93663 w 331788"/>
                  <a:gd name="connsiteY44" fmla="*/ 157536 h 315913"/>
                  <a:gd name="connsiteX45" fmla="*/ 101456 w 331788"/>
                  <a:gd name="connsiteY45" fmla="*/ 165100 h 315913"/>
                  <a:gd name="connsiteX46" fmla="*/ 107951 w 331788"/>
                  <a:gd name="connsiteY46" fmla="*/ 157536 h 315913"/>
                  <a:gd name="connsiteX47" fmla="*/ 107951 w 331788"/>
                  <a:gd name="connsiteY47" fmla="*/ 129801 h 315913"/>
                  <a:gd name="connsiteX48" fmla="*/ 101456 w 331788"/>
                  <a:gd name="connsiteY48" fmla="*/ 122237 h 315913"/>
                  <a:gd name="connsiteX49" fmla="*/ 72881 w 331788"/>
                  <a:gd name="connsiteY49" fmla="*/ 122237 h 315913"/>
                  <a:gd name="connsiteX50" fmla="*/ 65088 w 331788"/>
                  <a:gd name="connsiteY50" fmla="*/ 129801 h 315913"/>
                  <a:gd name="connsiteX51" fmla="*/ 65088 w 331788"/>
                  <a:gd name="connsiteY51" fmla="*/ 157536 h 315913"/>
                  <a:gd name="connsiteX52" fmla="*/ 72881 w 331788"/>
                  <a:gd name="connsiteY52" fmla="*/ 165100 h 315913"/>
                  <a:gd name="connsiteX53" fmla="*/ 79376 w 331788"/>
                  <a:gd name="connsiteY53" fmla="*/ 157536 h 315913"/>
                  <a:gd name="connsiteX54" fmla="*/ 79376 w 331788"/>
                  <a:gd name="connsiteY54" fmla="*/ 129801 h 315913"/>
                  <a:gd name="connsiteX55" fmla="*/ 72881 w 331788"/>
                  <a:gd name="connsiteY55" fmla="*/ 122237 h 315913"/>
                  <a:gd name="connsiteX56" fmla="*/ 258908 w 331788"/>
                  <a:gd name="connsiteY56" fmla="*/ 65087 h 315913"/>
                  <a:gd name="connsiteX57" fmla="*/ 252413 w 331788"/>
                  <a:gd name="connsiteY57" fmla="*/ 71581 h 315913"/>
                  <a:gd name="connsiteX58" fmla="*/ 252413 w 331788"/>
                  <a:gd name="connsiteY58" fmla="*/ 100157 h 315913"/>
                  <a:gd name="connsiteX59" fmla="*/ 258908 w 331788"/>
                  <a:gd name="connsiteY59" fmla="*/ 107950 h 315913"/>
                  <a:gd name="connsiteX60" fmla="*/ 266701 w 331788"/>
                  <a:gd name="connsiteY60" fmla="*/ 100157 h 315913"/>
                  <a:gd name="connsiteX61" fmla="*/ 266701 w 331788"/>
                  <a:gd name="connsiteY61" fmla="*/ 71581 h 315913"/>
                  <a:gd name="connsiteX62" fmla="*/ 258908 w 331788"/>
                  <a:gd name="connsiteY62" fmla="*/ 65087 h 315913"/>
                  <a:gd name="connsiteX63" fmla="*/ 230332 w 331788"/>
                  <a:gd name="connsiteY63" fmla="*/ 65087 h 315913"/>
                  <a:gd name="connsiteX64" fmla="*/ 223838 w 331788"/>
                  <a:gd name="connsiteY64" fmla="*/ 71581 h 315913"/>
                  <a:gd name="connsiteX65" fmla="*/ 223838 w 331788"/>
                  <a:gd name="connsiteY65" fmla="*/ 100157 h 315913"/>
                  <a:gd name="connsiteX66" fmla="*/ 230332 w 331788"/>
                  <a:gd name="connsiteY66" fmla="*/ 107950 h 315913"/>
                  <a:gd name="connsiteX67" fmla="*/ 238126 w 331788"/>
                  <a:gd name="connsiteY67" fmla="*/ 100157 h 315913"/>
                  <a:gd name="connsiteX68" fmla="*/ 238126 w 331788"/>
                  <a:gd name="connsiteY68" fmla="*/ 71581 h 315913"/>
                  <a:gd name="connsiteX69" fmla="*/ 230332 w 331788"/>
                  <a:gd name="connsiteY69" fmla="*/ 65087 h 315913"/>
                  <a:gd name="connsiteX70" fmla="*/ 201468 w 331788"/>
                  <a:gd name="connsiteY70" fmla="*/ 65087 h 315913"/>
                  <a:gd name="connsiteX71" fmla="*/ 193675 w 331788"/>
                  <a:gd name="connsiteY71" fmla="*/ 71581 h 315913"/>
                  <a:gd name="connsiteX72" fmla="*/ 193675 w 331788"/>
                  <a:gd name="connsiteY72" fmla="*/ 100157 h 315913"/>
                  <a:gd name="connsiteX73" fmla="*/ 201468 w 331788"/>
                  <a:gd name="connsiteY73" fmla="*/ 107950 h 315913"/>
                  <a:gd name="connsiteX74" fmla="*/ 207963 w 331788"/>
                  <a:gd name="connsiteY74" fmla="*/ 100157 h 315913"/>
                  <a:gd name="connsiteX75" fmla="*/ 207963 w 331788"/>
                  <a:gd name="connsiteY75" fmla="*/ 71581 h 315913"/>
                  <a:gd name="connsiteX76" fmla="*/ 201468 w 331788"/>
                  <a:gd name="connsiteY76" fmla="*/ 65087 h 315913"/>
                  <a:gd name="connsiteX77" fmla="*/ 128732 w 331788"/>
                  <a:gd name="connsiteY77" fmla="*/ 65087 h 315913"/>
                  <a:gd name="connsiteX78" fmla="*/ 122238 w 331788"/>
                  <a:gd name="connsiteY78" fmla="*/ 71581 h 315913"/>
                  <a:gd name="connsiteX79" fmla="*/ 122238 w 331788"/>
                  <a:gd name="connsiteY79" fmla="*/ 100157 h 315913"/>
                  <a:gd name="connsiteX80" fmla="*/ 128732 w 331788"/>
                  <a:gd name="connsiteY80" fmla="*/ 107950 h 315913"/>
                  <a:gd name="connsiteX81" fmla="*/ 136526 w 331788"/>
                  <a:gd name="connsiteY81" fmla="*/ 100157 h 315913"/>
                  <a:gd name="connsiteX82" fmla="*/ 136526 w 331788"/>
                  <a:gd name="connsiteY82" fmla="*/ 71581 h 315913"/>
                  <a:gd name="connsiteX83" fmla="*/ 128732 w 331788"/>
                  <a:gd name="connsiteY83" fmla="*/ 65087 h 315913"/>
                  <a:gd name="connsiteX84" fmla="*/ 101456 w 331788"/>
                  <a:gd name="connsiteY84" fmla="*/ 65087 h 315913"/>
                  <a:gd name="connsiteX85" fmla="*/ 93663 w 331788"/>
                  <a:gd name="connsiteY85" fmla="*/ 71581 h 315913"/>
                  <a:gd name="connsiteX86" fmla="*/ 93663 w 331788"/>
                  <a:gd name="connsiteY86" fmla="*/ 100157 h 315913"/>
                  <a:gd name="connsiteX87" fmla="*/ 101456 w 331788"/>
                  <a:gd name="connsiteY87" fmla="*/ 107950 h 315913"/>
                  <a:gd name="connsiteX88" fmla="*/ 107951 w 331788"/>
                  <a:gd name="connsiteY88" fmla="*/ 100157 h 315913"/>
                  <a:gd name="connsiteX89" fmla="*/ 107951 w 331788"/>
                  <a:gd name="connsiteY89" fmla="*/ 71581 h 315913"/>
                  <a:gd name="connsiteX90" fmla="*/ 101456 w 331788"/>
                  <a:gd name="connsiteY90" fmla="*/ 65087 h 315913"/>
                  <a:gd name="connsiteX91" fmla="*/ 72881 w 331788"/>
                  <a:gd name="connsiteY91" fmla="*/ 65087 h 315913"/>
                  <a:gd name="connsiteX92" fmla="*/ 65088 w 331788"/>
                  <a:gd name="connsiteY92" fmla="*/ 71581 h 315913"/>
                  <a:gd name="connsiteX93" fmla="*/ 65088 w 331788"/>
                  <a:gd name="connsiteY93" fmla="*/ 100157 h 315913"/>
                  <a:gd name="connsiteX94" fmla="*/ 72881 w 331788"/>
                  <a:gd name="connsiteY94" fmla="*/ 107950 h 315913"/>
                  <a:gd name="connsiteX95" fmla="*/ 79376 w 331788"/>
                  <a:gd name="connsiteY95" fmla="*/ 100157 h 315913"/>
                  <a:gd name="connsiteX96" fmla="*/ 79376 w 331788"/>
                  <a:gd name="connsiteY96" fmla="*/ 71581 h 315913"/>
                  <a:gd name="connsiteX97" fmla="*/ 72881 w 331788"/>
                  <a:gd name="connsiteY97" fmla="*/ 65087 h 315913"/>
                  <a:gd name="connsiteX98" fmla="*/ 107950 w 331788"/>
                  <a:gd name="connsiteY98" fmla="*/ 14287 h 315913"/>
                  <a:gd name="connsiteX99" fmla="*/ 107950 w 331788"/>
                  <a:gd name="connsiteY99" fmla="*/ 28575 h 315913"/>
                  <a:gd name="connsiteX100" fmla="*/ 223838 w 331788"/>
                  <a:gd name="connsiteY100" fmla="*/ 28575 h 315913"/>
                  <a:gd name="connsiteX101" fmla="*/ 223838 w 331788"/>
                  <a:gd name="connsiteY101" fmla="*/ 14287 h 315913"/>
                  <a:gd name="connsiteX102" fmla="*/ 64802 w 331788"/>
                  <a:gd name="connsiteY102" fmla="*/ 0 h 315913"/>
                  <a:gd name="connsiteX103" fmla="*/ 266986 w 331788"/>
                  <a:gd name="connsiteY103" fmla="*/ 0 h 315913"/>
                  <a:gd name="connsiteX104" fmla="*/ 273466 w 331788"/>
                  <a:gd name="connsiteY104" fmla="*/ 6474 h 315913"/>
                  <a:gd name="connsiteX105" fmla="*/ 266986 w 331788"/>
                  <a:gd name="connsiteY105" fmla="*/ 14242 h 315913"/>
                  <a:gd name="connsiteX106" fmla="*/ 238472 w 331788"/>
                  <a:gd name="connsiteY106" fmla="*/ 14242 h 315913"/>
                  <a:gd name="connsiteX107" fmla="*/ 238472 w 331788"/>
                  <a:gd name="connsiteY107" fmla="*/ 28484 h 315913"/>
                  <a:gd name="connsiteX108" fmla="*/ 303275 w 331788"/>
                  <a:gd name="connsiteY108" fmla="*/ 28484 h 315913"/>
                  <a:gd name="connsiteX109" fmla="*/ 309755 w 331788"/>
                  <a:gd name="connsiteY109" fmla="*/ 34958 h 315913"/>
                  <a:gd name="connsiteX110" fmla="*/ 309755 w 331788"/>
                  <a:gd name="connsiteY110" fmla="*/ 301671 h 315913"/>
                  <a:gd name="connsiteX111" fmla="*/ 324012 w 331788"/>
                  <a:gd name="connsiteY111" fmla="*/ 301671 h 315913"/>
                  <a:gd name="connsiteX112" fmla="*/ 331788 w 331788"/>
                  <a:gd name="connsiteY112" fmla="*/ 309439 h 315913"/>
                  <a:gd name="connsiteX113" fmla="*/ 324012 w 331788"/>
                  <a:gd name="connsiteY113" fmla="*/ 315913 h 315913"/>
                  <a:gd name="connsiteX114" fmla="*/ 7776 w 331788"/>
                  <a:gd name="connsiteY114" fmla="*/ 315913 h 315913"/>
                  <a:gd name="connsiteX115" fmla="*/ 0 w 331788"/>
                  <a:gd name="connsiteY115" fmla="*/ 309439 h 315913"/>
                  <a:gd name="connsiteX116" fmla="*/ 7776 w 331788"/>
                  <a:gd name="connsiteY116" fmla="*/ 301671 h 315913"/>
                  <a:gd name="connsiteX117" fmla="*/ 22033 w 331788"/>
                  <a:gd name="connsiteY117" fmla="*/ 301671 h 315913"/>
                  <a:gd name="connsiteX118" fmla="*/ 22033 w 331788"/>
                  <a:gd name="connsiteY118" fmla="*/ 34958 h 315913"/>
                  <a:gd name="connsiteX119" fmla="*/ 28513 w 331788"/>
                  <a:gd name="connsiteY119" fmla="*/ 28484 h 315913"/>
                  <a:gd name="connsiteX120" fmla="*/ 93315 w 331788"/>
                  <a:gd name="connsiteY120" fmla="*/ 28484 h 315913"/>
                  <a:gd name="connsiteX121" fmla="*/ 93315 w 331788"/>
                  <a:gd name="connsiteY121" fmla="*/ 14242 h 315913"/>
                  <a:gd name="connsiteX122" fmla="*/ 64802 w 331788"/>
                  <a:gd name="connsiteY122" fmla="*/ 14242 h 315913"/>
                  <a:gd name="connsiteX123" fmla="*/ 58322 w 331788"/>
                  <a:gd name="connsiteY123" fmla="*/ 6474 h 315913"/>
                  <a:gd name="connsiteX124" fmla="*/ 64802 w 331788"/>
                  <a:gd name="connsiteY124"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331788" h="315913">
                    <a:moveTo>
                      <a:pt x="101402" y="200025"/>
                    </a:moveTo>
                    <a:cubicBezTo>
                      <a:pt x="97532" y="200025"/>
                      <a:pt x="93663" y="203933"/>
                      <a:pt x="93663" y="207840"/>
                    </a:cubicBezTo>
                    <a:cubicBezTo>
                      <a:pt x="93663" y="207840"/>
                      <a:pt x="93663" y="207840"/>
                      <a:pt x="93663" y="301625"/>
                    </a:cubicBezTo>
                    <a:cubicBezTo>
                      <a:pt x="93663" y="301625"/>
                      <a:pt x="93663" y="301625"/>
                      <a:pt x="137518" y="301625"/>
                    </a:cubicBezTo>
                    <a:cubicBezTo>
                      <a:pt x="137518" y="301625"/>
                      <a:pt x="137518" y="301625"/>
                      <a:pt x="137518" y="250825"/>
                    </a:cubicBezTo>
                    <a:cubicBezTo>
                      <a:pt x="137518" y="246917"/>
                      <a:pt x="140097" y="244312"/>
                      <a:pt x="143967" y="244312"/>
                    </a:cubicBezTo>
                    <a:cubicBezTo>
                      <a:pt x="143967" y="244312"/>
                      <a:pt x="143967" y="244312"/>
                      <a:pt x="187822" y="244312"/>
                    </a:cubicBezTo>
                    <a:cubicBezTo>
                      <a:pt x="191691" y="244312"/>
                      <a:pt x="194271" y="246917"/>
                      <a:pt x="194271" y="250825"/>
                    </a:cubicBezTo>
                    <a:cubicBezTo>
                      <a:pt x="194271" y="250825"/>
                      <a:pt x="194271" y="250825"/>
                      <a:pt x="194271" y="301625"/>
                    </a:cubicBezTo>
                    <a:cubicBezTo>
                      <a:pt x="194271" y="301625"/>
                      <a:pt x="194271" y="301625"/>
                      <a:pt x="230387" y="301625"/>
                    </a:cubicBezTo>
                    <a:cubicBezTo>
                      <a:pt x="234256" y="301625"/>
                      <a:pt x="238126" y="299020"/>
                      <a:pt x="238126" y="295112"/>
                    </a:cubicBezTo>
                    <a:lnTo>
                      <a:pt x="238126" y="207840"/>
                    </a:lnTo>
                    <a:cubicBezTo>
                      <a:pt x="238126" y="203933"/>
                      <a:pt x="234256" y="200025"/>
                      <a:pt x="230387" y="200025"/>
                    </a:cubicBezTo>
                    <a:cubicBezTo>
                      <a:pt x="230387" y="200025"/>
                      <a:pt x="230387" y="200025"/>
                      <a:pt x="101402" y="200025"/>
                    </a:cubicBezTo>
                    <a:close/>
                    <a:moveTo>
                      <a:pt x="258908" y="122237"/>
                    </a:moveTo>
                    <a:cubicBezTo>
                      <a:pt x="255011" y="122237"/>
                      <a:pt x="252413" y="124758"/>
                      <a:pt x="252413" y="129801"/>
                    </a:cubicBezTo>
                    <a:cubicBezTo>
                      <a:pt x="252413" y="129801"/>
                      <a:pt x="252413" y="129801"/>
                      <a:pt x="252413" y="157536"/>
                    </a:cubicBezTo>
                    <a:cubicBezTo>
                      <a:pt x="252413" y="161318"/>
                      <a:pt x="255011" y="165100"/>
                      <a:pt x="258908" y="165100"/>
                    </a:cubicBezTo>
                    <a:cubicBezTo>
                      <a:pt x="264103" y="165100"/>
                      <a:pt x="266701" y="161318"/>
                      <a:pt x="266701" y="157536"/>
                    </a:cubicBezTo>
                    <a:lnTo>
                      <a:pt x="266701" y="129801"/>
                    </a:lnTo>
                    <a:cubicBezTo>
                      <a:pt x="266701" y="124758"/>
                      <a:pt x="264103" y="122237"/>
                      <a:pt x="258908" y="122237"/>
                    </a:cubicBezTo>
                    <a:close/>
                    <a:moveTo>
                      <a:pt x="230332" y="122237"/>
                    </a:moveTo>
                    <a:cubicBezTo>
                      <a:pt x="226436" y="122237"/>
                      <a:pt x="223838" y="124758"/>
                      <a:pt x="223838" y="129801"/>
                    </a:cubicBezTo>
                    <a:cubicBezTo>
                      <a:pt x="223838" y="129801"/>
                      <a:pt x="223838" y="129801"/>
                      <a:pt x="223838" y="157536"/>
                    </a:cubicBezTo>
                    <a:cubicBezTo>
                      <a:pt x="223838" y="161318"/>
                      <a:pt x="226436" y="165100"/>
                      <a:pt x="230332" y="165100"/>
                    </a:cubicBezTo>
                    <a:cubicBezTo>
                      <a:pt x="234229" y="165100"/>
                      <a:pt x="238126" y="161318"/>
                      <a:pt x="238126" y="157536"/>
                    </a:cubicBezTo>
                    <a:lnTo>
                      <a:pt x="238126" y="129801"/>
                    </a:lnTo>
                    <a:cubicBezTo>
                      <a:pt x="238126" y="124758"/>
                      <a:pt x="234229" y="122237"/>
                      <a:pt x="230332" y="122237"/>
                    </a:cubicBezTo>
                    <a:close/>
                    <a:moveTo>
                      <a:pt x="201468" y="122237"/>
                    </a:moveTo>
                    <a:cubicBezTo>
                      <a:pt x="196273" y="122237"/>
                      <a:pt x="193675" y="124758"/>
                      <a:pt x="193675" y="129801"/>
                    </a:cubicBezTo>
                    <a:cubicBezTo>
                      <a:pt x="193675" y="129801"/>
                      <a:pt x="193675" y="129801"/>
                      <a:pt x="193675" y="157536"/>
                    </a:cubicBezTo>
                    <a:cubicBezTo>
                      <a:pt x="193675" y="161318"/>
                      <a:pt x="196273" y="165100"/>
                      <a:pt x="201468" y="165100"/>
                    </a:cubicBezTo>
                    <a:cubicBezTo>
                      <a:pt x="205365" y="165100"/>
                      <a:pt x="207963" y="161318"/>
                      <a:pt x="207963" y="157536"/>
                    </a:cubicBezTo>
                    <a:cubicBezTo>
                      <a:pt x="207963" y="157536"/>
                      <a:pt x="207963" y="157536"/>
                      <a:pt x="207963" y="129801"/>
                    </a:cubicBezTo>
                    <a:cubicBezTo>
                      <a:pt x="207963" y="124758"/>
                      <a:pt x="205365" y="122237"/>
                      <a:pt x="201468" y="122237"/>
                    </a:cubicBezTo>
                    <a:close/>
                    <a:moveTo>
                      <a:pt x="128732" y="122237"/>
                    </a:moveTo>
                    <a:cubicBezTo>
                      <a:pt x="124836" y="122237"/>
                      <a:pt x="122238" y="124758"/>
                      <a:pt x="122238" y="129801"/>
                    </a:cubicBezTo>
                    <a:cubicBezTo>
                      <a:pt x="122238" y="129801"/>
                      <a:pt x="122238" y="129801"/>
                      <a:pt x="122238" y="157536"/>
                    </a:cubicBezTo>
                    <a:cubicBezTo>
                      <a:pt x="122238" y="161318"/>
                      <a:pt x="124836" y="165100"/>
                      <a:pt x="128732" y="165100"/>
                    </a:cubicBezTo>
                    <a:cubicBezTo>
                      <a:pt x="133928" y="165100"/>
                      <a:pt x="136526" y="161318"/>
                      <a:pt x="136526" y="157536"/>
                    </a:cubicBezTo>
                    <a:cubicBezTo>
                      <a:pt x="136526" y="157536"/>
                      <a:pt x="136526" y="157536"/>
                      <a:pt x="136526" y="129801"/>
                    </a:cubicBezTo>
                    <a:cubicBezTo>
                      <a:pt x="136526" y="124758"/>
                      <a:pt x="133928" y="122237"/>
                      <a:pt x="128732" y="122237"/>
                    </a:cubicBezTo>
                    <a:close/>
                    <a:moveTo>
                      <a:pt x="101456" y="122237"/>
                    </a:moveTo>
                    <a:cubicBezTo>
                      <a:pt x="97559" y="122237"/>
                      <a:pt x="93663" y="124758"/>
                      <a:pt x="93663" y="129801"/>
                    </a:cubicBezTo>
                    <a:lnTo>
                      <a:pt x="93663" y="157536"/>
                    </a:lnTo>
                    <a:cubicBezTo>
                      <a:pt x="93663" y="161318"/>
                      <a:pt x="97559" y="165100"/>
                      <a:pt x="101456" y="165100"/>
                    </a:cubicBezTo>
                    <a:cubicBezTo>
                      <a:pt x="105353" y="165100"/>
                      <a:pt x="107951" y="161318"/>
                      <a:pt x="107951" y="157536"/>
                    </a:cubicBezTo>
                    <a:cubicBezTo>
                      <a:pt x="107951" y="157536"/>
                      <a:pt x="107951" y="157536"/>
                      <a:pt x="107951" y="129801"/>
                    </a:cubicBezTo>
                    <a:cubicBezTo>
                      <a:pt x="107951" y="124758"/>
                      <a:pt x="105353" y="122237"/>
                      <a:pt x="101456" y="122237"/>
                    </a:cubicBezTo>
                    <a:close/>
                    <a:moveTo>
                      <a:pt x="72881" y="122237"/>
                    </a:moveTo>
                    <a:cubicBezTo>
                      <a:pt x="67686" y="122237"/>
                      <a:pt x="65088" y="124758"/>
                      <a:pt x="65088" y="129801"/>
                    </a:cubicBezTo>
                    <a:cubicBezTo>
                      <a:pt x="65088" y="129801"/>
                      <a:pt x="65088" y="129801"/>
                      <a:pt x="65088" y="157536"/>
                    </a:cubicBezTo>
                    <a:cubicBezTo>
                      <a:pt x="65088" y="161318"/>
                      <a:pt x="67686" y="165100"/>
                      <a:pt x="72881" y="165100"/>
                    </a:cubicBezTo>
                    <a:cubicBezTo>
                      <a:pt x="76778" y="165100"/>
                      <a:pt x="79376" y="161318"/>
                      <a:pt x="79376" y="157536"/>
                    </a:cubicBezTo>
                    <a:lnTo>
                      <a:pt x="79376" y="129801"/>
                    </a:lnTo>
                    <a:cubicBezTo>
                      <a:pt x="79376" y="124758"/>
                      <a:pt x="76778" y="122237"/>
                      <a:pt x="72881" y="122237"/>
                    </a:cubicBezTo>
                    <a:close/>
                    <a:moveTo>
                      <a:pt x="258908" y="65087"/>
                    </a:moveTo>
                    <a:cubicBezTo>
                      <a:pt x="255011" y="65087"/>
                      <a:pt x="252413" y="67685"/>
                      <a:pt x="252413" y="71581"/>
                    </a:cubicBezTo>
                    <a:cubicBezTo>
                      <a:pt x="252413" y="71581"/>
                      <a:pt x="252413" y="71581"/>
                      <a:pt x="252413" y="100157"/>
                    </a:cubicBezTo>
                    <a:cubicBezTo>
                      <a:pt x="252413" y="105352"/>
                      <a:pt x="255011" y="107950"/>
                      <a:pt x="258908" y="107950"/>
                    </a:cubicBezTo>
                    <a:cubicBezTo>
                      <a:pt x="264103" y="107950"/>
                      <a:pt x="266701" y="105352"/>
                      <a:pt x="266701" y="100157"/>
                    </a:cubicBezTo>
                    <a:lnTo>
                      <a:pt x="266701" y="71581"/>
                    </a:lnTo>
                    <a:cubicBezTo>
                      <a:pt x="266701" y="67685"/>
                      <a:pt x="264103" y="65087"/>
                      <a:pt x="258908" y="65087"/>
                    </a:cubicBezTo>
                    <a:close/>
                    <a:moveTo>
                      <a:pt x="230332" y="65087"/>
                    </a:moveTo>
                    <a:cubicBezTo>
                      <a:pt x="226436" y="65087"/>
                      <a:pt x="223838" y="67685"/>
                      <a:pt x="223838" y="71581"/>
                    </a:cubicBezTo>
                    <a:cubicBezTo>
                      <a:pt x="223838" y="71581"/>
                      <a:pt x="223838" y="71581"/>
                      <a:pt x="223838" y="100157"/>
                    </a:cubicBezTo>
                    <a:cubicBezTo>
                      <a:pt x="223838" y="105352"/>
                      <a:pt x="226436" y="107950"/>
                      <a:pt x="230332" y="107950"/>
                    </a:cubicBezTo>
                    <a:cubicBezTo>
                      <a:pt x="234229" y="107950"/>
                      <a:pt x="238126" y="105352"/>
                      <a:pt x="238126" y="100157"/>
                    </a:cubicBezTo>
                    <a:lnTo>
                      <a:pt x="238126" y="71581"/>
                    </a:lnTo>
                    <a:cubicBezTo>
                      <a:pt x="238126" y="67685"/>
                      <a:pt x="234229" y="65087"/>
                      <a:pt x="230332" y="65087"/>
                    </a:cubicBezTo>
                    <a:close/>
                    <a:moveTo>
                      <a:pt x="201468" y="65087"/>
                    </a:moveTo>
                    <a:cubicBezTo>
                      <a:pt x="196273" y="65087"/>
                      <a:pt x="193675" y="67685"/>
                      <a:pt x="193675" y="71581"/>
                    </a:cubicBezTo>
                    <a:cubicBezTo>
                      <a:pt x="193675" y="71581"/>
                      <a:pt x="193675" y="71581"/>
                      <a:pt x="193675" y="100157"/>
                    </a:cubicBezTo>
                    <a:cubicBezTo>
                      <a:pt x="193675" y="105352"/>
                      <a:pt x="196273" y="107950"/>
                      <a:pt x="201468" y="107950"/>
                    </a:cubicBezTo>
                    <a:cubicBezTo>
                      <a:pt x="205365" y="107950"/>
                      <a:pt x="207963" y="105352"/>
                      <a:pt x="207963" y="100157"/>
                    </a:cubicBezTo>
                    <a:cubicBezTo>
                      <a:pt x="207963" y="100157"/>
                      <a:pt x="207963" y="100157"/>
                      <a:pt x="207963" y="71581"/>
                    </a:cubicBezTo>
                    <a:cubicBezTo>
                      <a:pt x="207963" y="67685"/>
                      <a:pt x="205365" y="65087"/>
                      <a:pt x="201468" y="65087"/>
                    </a:cubicBezTo>
                    <a:close/>
                    <a:moveTo>
                      <a:pt x="128732" y="65087"/>
                    </a:moveTo>
                    <a:cubicBezTo>
                      <a:pt x="124836" y="65087"/>
                      <a:pt x="122238" y="67685"/>
                      <a:pt x="122238" y="71581"/>
                    </a:cubicBezTo>
                    <a:cubicBezTo>
                      <a:pt x="122238" y="71581"/>
                      <a:pt x="122238" y="71581"/>
                      <a:pt x="122238" y="100157"/>
                    </a:cubicBezTo>
                    <a:cubicBezTo>
                      <a:pt x="122238" y="105352"/>
                      <a:pt x="124836" y="107950"/>
                      <a:pt x="128732" y="107950"/>
                    </a:cubicBezTo>
                    <a:cubicBezTo>
                      <a:pt x="133928" y="107950"/>
                      <a:pt x="136526" y="105352"/>
                      <a:pt x="136526" y="100157"/>
                    </a:cubicBezTo>
                    <a:cubicBezTo>
                      <a:pt x="136526" y="100157"/>
                      <a:pt x="136526" y="100157"/>
                      <a:pt x="136526" y="71581"/>
                    </a:cubicBezTo>
                    <a:cubicBezTo>
                      <a:pt x="136526" y="67685"/>
                      <a:pt x="133928" y="65087"/>
                      <a:pt x="128732" y="65087"/>
                    </a:cubicBezTo>
                    <a:close/>
                    <a:moveTo>
                      <a:pt x="101456" y="65087"/>
                    </a:moveTo>
                    <a:cubicBezTo>
                      <a:pt x="97559" y="65087"/>
                      <a:pt x="93663" y="67685"/>
                      <a:pt x="93663" y="71581"/>
                    </a:cubicBezTo>
                    <a:lnTo>
                      <a:pt x="93663" y="100157"/>
                    </a:lnTo>
                    <a:cubicBezTo>
                      <a:pt x="93663" y="105352"/>
                      <a:pt x="97559" y="107950"/>
                      <a:pt x="101456" y="107950"/>
                    </a:cubicBezTo>
                    <a:cubicBezTo>
                      <a:pt x="105353" y="107950"/>
                      <a:pt x="107951" y="105352"/>
                      <a:pt x="107951" y="100157"/>
                    </a:cubicBezTo>
                    <a:cubicBezTo>
                      <a:pt x="107951" y="100157"/>
                      <a:pt x="107951" y="100157"/>
                      <a:pt x="107951" y="71581"/>
                    </a:cubicBezTo>
                    <a:cubicBezTo>
                      <a:pt x="107951" y="67685"/>
                      <a:pt x="105353" y="65087"/>
                      <a:pt x="101456" y="65087"/>
                    </a:cubicBezTo>
                    <a:close/>
                    <a:moveTo>
                      <a:pt x="72881" y="65087"/>
                    </a:moveTo>
                    <a:cubicBezTo>
                      <a:pt x="67686" y="65087"/>
                      <a:pt x="65088" y="67685"/>
                      <a:pt x="65088" y="71581"/>
                    </a:cubicBezTo>
                    <a:cubicBezTo>
                      <a:pt x="65088" y="71581"/>
                      <a:pt x="65088" y="71581"/>
                      <a:pt x="65088" y="100157"/>
                    </a:cubicBezTo>
                    <a:cubicBezTo>
                      <a:pt x="65088" y="105352"/>
                      <a:pt x="67686" y="107950"/>
                      <a:pt x="72881" y="107950"/>
                    </a:cubicBezTo>
                    <a:cubicBezTo>
                      <a:pt x="76778" y="107950"/>
                      <a:pt x="79376" y="105352"/>
                      <a:pt x="79376" y="100157"/>
                    </a:cubicBezTo>
                    <a:lnTo>
                      <a:pt x="79376" y="71581"/>
                    </a:lnTo>
                    <a:cubicBezTo>
                      <a:pt x="79376" y="67685"/>
                      <a:pt x="76778" y="65087"/>
                      <a:pt x="72881" y="65087"/>
                    </a:cubicBezTo>
                    <a:close/>
                    <a:moveTo>
                      <a:pt x="107950" y="14287"/>
                    </a:moveTo>
                    <a:lnTo>
                      <a:pt x="107950" y="28575"/>
                    </a:lnTo>
                    <a:lnTo>
                      <a:pt x="223838" y="28575"/>
                    </a:lnTo>
                    <a:lnTo>
                      <a:pt x="223838" y="14287"/>
                    </a:lnTo>
                    <a:close/>
                    <a:moveTo>
                      <a:pt x="64802" y="0"/>
                    </a:moveTo>
                    <a:cubicBezTo>
                      <a:pt x="64802" y="0"/>
                      <a:pt x="64802" y="0"/>
                      <a:pt x="266986" y="0"/>
                    </a:cubicBezTo>
                    <a:cubicBezTo>
                      <a:pt x="270874" y="0"/>
                      <a:pt x="273466" y="2589"/>
                      <a:pt x="273466" y="6474"/>
                    </a:cubicBezTo>
                    <a:cubicBezTo>
                      <a:pt x="273466" y="10358"/>
                      <a:pt x="270874" y="14242"/>
                      <a:pt x="266986" y="14242"/>
                    </a:cubicBezTo>
                    <a:cubicBezTo>
                      <a:pt x="266986" y="14242"/>
                      <a:pt x="266986" y="14242"/>
                      <a:pt x="238472" y="14242"/>
                    </a:cubicBezTo>
                    <a:cubicBezTo>
                      <a:pt x="238472" y="14242"/>
                      <a:pt x="238472" y="14242"/>
                      <a:pt x="238472" y="28484"/>
                    </a:cubicBezTo>
                    <a:cubicBezTo>
                      <a:pt x="238472" y="28484"/>
                      <a:pt x="238472" y="28484"/>
                      <a:pt x="303275" y="28484"/>
                    </a:cubicBezTo>
                    <a:cubicBezTo>
                      <a:pt x="307163" y="28484"/>
                      <a:pt x="309755" y="31073"/>
                      <a:pt x="309755" y="34958"/>
                    </a:cubicBezTo>
                    <a:cubicBezTo>
                      <a:pt x="309755" y="34958"/>
                      <a:pt x="309755" y="34958"/>
                      <a:pt x="309755" y="301671"/>
                    </a:cubicBezTo>
                    <a:cubicBezTo>
                      <a:pt x="309755" y="301671"/>
                      <a:pt x="309755" y="301671"/>
                      <a:pt x="324012" y="301671"/>
                    </a:cubicBezTo>
                    <a:cubicBezTo>
                      <a:pt x="329196" y="301671"/>
                      <a:pt x="331788" y="305555"/>
                      <a:pt x="331788" y="309439"/>
                    </a:cubicBezTo>
                    <a:cubicBezTo>
                      <a:pt x="331788" y="313324"/>
                      <a:pt x="329196" y="315913"/>
                      <a:pt x="324012" y="315913"/>
                    </a:cubicBezTo>
                    <a:cubicBezTo>
                      <a:pt x="324012" y="315913"/>
                      <a:pt x="324012" y="315913"/>
                      <a:pt x="7776" y="315913"/>
                    </a:cubicBezTo>
                    <a:cubicBezTo>
                      <a:pt x="2592" y="315913"/>
                      <a:pt x="0" y="313324"/>
                      <a:pt x="0" y="309439"/>
                    </a:cubicBezTo>
                    <a:cubicBezTo>
                      <a:pt x="0" y="305555"/>
                      <a:pt x="2592" y="301671"/>
                      <a:pt x="7776" y="301671"/>
                    </a:cubicBezTo>
                    <a:cubicBezTo>
                      <a:pt x="7776" y="301671"/>
                      <a:pt x="7776" y="301671"/>
                      <a:pt x="22033" y="301671"/>
                    </a:cubicBezTo>
                    <a:cubicBezTo>
                      <a:pt x="22033" y="301671"/>
                      <a:pt x="22033" y="301671"/>
                      <a:pt x="22033" y="34958"/>
                    </a:cubicBezTo>
                    <a:cubicBezTo>
                      <a:pt x="22033" y="31073"/>
                      <a:pt x="24625" y="28484"/>
                      <a:pt x="28513" y="28484"/>
                    </a:cubicBezTo>
                    <a:cubicBezTo>
                      <a:pt x="28513" y="28484"/>
                      <a:pt x="28513" y="28484"/>
                      <a:pt x="93315" y="28484"/>
                    </a:cubicBezTo>
                    <a:cubicBezTo>
                      <a:pt x="93315" y="28484"/>
                      <a:pt x="93315" y="28484"/>
                      <a:pt x="93315" y="14242"/>
                    </a:cubicBezTo>
                    <a:cubicBezTo>
                      <a:pt x="93315" y="14242"/>
                      <a:pt x="93315" y="14242"/>
                      <a:pt x="64802" y="14242"/>
                    </a:cubicBezTo>
                    <a:cubicBezTo>
                      <a:pt x="60914" y="14242"/>
                      <a:pt x="58322" y="10358"/>
                      <a:pt x="58322" y="6474"/>
                    </a:cubicBezTo>
                    <a:cubicBezTo>
                      <a:pt x="58322" y="2589"/>
                      <a:pt x="60914" y="0"/>
                      <a:pt x="64802" y="0"/>
                    </a:cubicBezTo>
                    <a:close/>
                  </a:path>
                </a:pathLst>
              </a:custGeom>
              <a:solidFill>
                <a:schemeClr val="accent2"/>
              </a:solidFill>
              <a:ln>
                <a:noFill/>
              </a:ln>
              <a:extLst/>
            </p:spPr>
            <p:txBody>
              <a:bodyPr anchor="ctr"/>
              <a:lstStyle/>
              <a:p>
                <a:pPr algn="ctr"/>
                <a:endParaRPr/>
              </a:p>
            </p:txBody>
          </p:sp>
          <p:sp>
            <p:nvSpPr>
              <p:cNvPr id="23" name="îŝḷîḓé-任意多边形: 形状 56" title="eESxyZhHeg"/>
              <p:cNvSpPr>
                <a:spLocks/>
              </p:cNvSpPr>
              <p:nvPr/>
            </p:nvSpPr>
            <p:spPr bwMode="auto">
              <a:xfrm>
                <a:off x="6877706" y="4469270"/>
                <a:ext cx="490011" cy="617588"/>
              </a:xfrm>
              <a:custGeom>
                <a:avLst/>
                <a:gdLst>
                  <a:gd name="connsiteX0" fmla="*/ 179388 w 268288"/>
                  <a:gd name="connsiteY0" fmla="*/ 166688 h 338138"/>
                  <a:gd name="connsiteX1" fmla="*/ 203200 w 268288"/>
                  <a:gd name="connsiteY1" fmla="*/ 190443 h 338138"/>
                  <a:gd name="connsiteX2" fmla="*/ 203200 w 268288"/>
                  <a:gd name="connsiteY2" fmla="*/ 252471 h 338138"/>
                  <a:gd name="connsiteX3" fmla="*/ 179388 w 268288"/>
                  <a:gd name="connsiteY3" fmla="*/ 276226 h 338138"/>
                  <a:gd name="connsiteX4" fmla="*/ 155575 w 268288"/>
                  <a:gd name="connsiteY4" fmla="*/ 252471 h 338138"/>
                  <a:gd name="connsiteX5" fmla="*/ 155575 w 268288"/>
                  <a:gd name="connsiteY5" fmla="*/ 190443 h 338138"/>
                  <a:gd name="connsiteX6" fmla="*/ 179388 w 268288"/>
                  <a:gd name="connsiteY6" fmla="*/ 166688 h 338138"/>
                  <a:gd name="connsiteX7" fmla="*/ 179388 w 268288"/>
                  <a:gd name="connsiteY7" fmla="*/ 150813 h 338138"/>
                  <a:gd name="connsiteX8" fmla="*/ 139700 w 268288"/>
                  <a:gd name="connsiteY8" fmla="*/ 190427 h 338138"/>
                  <a:gd name="connsiteX9" fmla="*/ 139700 w 268288"/>
                  <a:gd name="connsiteY9" fmla="*/ 252488 h 338138"/>
                  <a:gd name="connsiteX10" fmla="*/ 179388 w 268288"/>
                  <a:gd name="connsiteY10" fmla="*/ 292101 h 338138"/>
                  <a:gd name="connsiteX11" fmla="*/ 219075 w 268288"/>
                  <a:gd name="connsiteY11" fmla="*/ 252488 h 338138"/>
                  <a:gd name="connsiteX12" fmla="*/ 219075 w 268288"/>
                  <a:gd name="connsiteY12" fmla="*/ 190427 h 338138"/>
                  <a:gd name="connsiteX13" fmla="*/ 179388 w 268288"/>
                  <a:gd name="connsiteY13" fmla="*/ 150813 h 338138"/>
                  <a:gd name="connsiteX14" fmla="*/ 57120 w 268288"/>
                  <a:gd name="connsiteY14" fmla="*/ 150813 h 338138"/>
                  <a:gd name="connsiteX15" fmla="*/ 49212 w 268288"/>
                  <a:gd name="connsiteY15" fmla="*/ 158705 h 338138"/>
                  <a:gd name="connsiteX16" fmla="*/ 57120 w 268288"/>
                  <a:gd name="connsiteY16" fmla="*/ 166597 h 338138"/>
                  <a:gd name="connsiteX17" fmla="*/ 80842 w 268288"/>
                  <a:gd name="connsiteY17" fmla="*/ 166597 h 338138"/>
                  <a:gd name="connsiteX18" fmla="*/ 103247 w 268288"/>
                  <a:gd name="connsiteY18" fmla="*/ 188959 h 338138"/>
                  <a:gd name="connsiteX19" fmla="*/ 103247 w 268288"/>
                  <a:gd name="connsiteY19" fmla="*/ 190274 h 338138"/>
                  <a:gd name="connsiteX20" fmla="*/ 80842 w 268288"/>
                  <a:gd name="connsiteY20" fmla="*/ 212635 h 338138"/>
                  <a:gd name="connsiteX21" fmla="*/ 57120 w 268288"/>
                  <a:gd name="connsiteY21" fmla="*/ 212635 h 338138"/>
                  <a:gd name="connsiteX22" fmla="*/ 49212 w 268288"/>
                  <a:gd name="connsiteY22" fmla="*/ 220527 h 338138"/>
                  <a:gd name="connsiteX23" fmla="*/ 57120 w 268288"/>
                  <a:gd name="connsiteY23" fmla="*/ 228419 h 338138"/>
                  <a:gd name="connsiteX24" fmla="*/ 80842 w 268288"/>
                  <a:gd name="connsiteY24" fmla="*/ 228419 h 338138"/>
                  <a:gd name="connsiteX25" fmla="*/ 103247 w 268288"/>
                  <a:gd name="connsiteY25" fmla="*/ 250781 h 338138"/>
                  <a:gd name="connsiteX26" fmla="*/ 80842 w 268288"/>
                  <a:gd name="connsiteY26" fmla="*/ 273142 h 338138"/>
                  <a:gd name="connsiteX27" fmla="*/ 57120 w 268288"/>
                  <a:gd name="connsiteY27" fmla="*/ 273142 h 338138"/>
                  <a:gd name="connsiteX28" fmla="*/ 49212 w 268288"/>
                  <a:gd name="connsiteY28" fmla="*/ 281034 h 338138"/>
                  <a:gd name="connsiteX29" fmla="*/ 57120 w 268288"/>
                  <a:gd name="connsiteY29" fmla="*/ 288926 h 338138"/>
                  <a:gd name="connsiteX30" fmla="*/ 80842 w 268288"/>
                  <a:gd name="connsiteY30" fmla="*/ 288926 h 338138"/>
                  <a:gd name="connsiteX31" fmla="*/ 119062 w 268288"/>
                  <a:gd name="connsiteY31" fmla="*/ 250781 h 338138"/>
                  <a:gd name="connsiteX32" fmla="*/ 103247 w 268288"/>
                  <a:gd name="connsiteY32" fmla="*/ 220527 h 338138"/>
                  <a:gd name="connsiteX33" fmla="*/ 119062 w 268288"/>
                  <a:gd name="connsiteY33" fmla="*/ 190274 h 338138"/>
                  <a:gd name="connsiteX34" fmla="*/ 119062 w 268288"/>
                  <a:gd name="connsiteY34" fmla="*/ 188959 h 338138"/>
                  <a:gd name="connsiteX35" fmla="*/ 80842 w 268288"/>
                  <a:gd name="connsiteY35" fmla="*/ 150813 h 338138"/>
                  <a:gd name="connsiteX36" fmla="*/ 57120 w 268288"/>
                  <a:gd name="connsiteY36" fmla="*/ 150813 h 338138"/>
                  <a:gd name="connsiteX37" fmla="*/ 46099 w 268288"/>
                  <a:gd name="connsiteY37" fmla="*/ 47625 h 338138"/>
                  <a:gd name="connsiteX38" fmla="*/ 15875 w 268288"/>
                  <a:gd name="connsiteY38" fmla="*/ 79629 h 338138"/>
                  <a:gd name="connsiteX39" fmla="*/ 15875 w 268288"/>
                  <a:gd name="connsiteY39" fmla="*/ 114300 h 338138"/>
                  <a:gd name="connsiteX40" fmla="*/ 252413 w 268288"/>
                  <a:gd name="connsiteY40" fmla="*/ 114300 h 338138"/>
                  <a:gd name="connsiteX41" fmla="*/ 252413 w 268288"/>
                  <a:gd name="connsiteY41" fmla="*/ 79629 h 338138"/>
                  <a:gd name="connsiteX42" fmla="*/ 222189 w 268288"/>
                  <a:gd name="connsiteY42" fmla="*/ 47625 h 338138"/>
                  <a:gd name="connsiteX43" fmla="*/ 210362 w 268288"/>
                  <a:gd name="connsiteY43" fmla="*/ 47625 h 338138"/>
                  <a:gd name="connsiteX44" fmla="*/ 210362 w 268288"/>
                  <a:gd name="connsiteY44" fmla="*/ 71628 h 338138"/>
                  <a:gd name="connsiteX45" fmla="*/ 202477 w 268288"/>
                  <a:gd name="connsiteY45" fmla="*/ 79629 h 338138"/>
                  <a:gd name="connsiteX46" fmla="*/ 194593 w 268288"/>
                  <a:gd name="connsiteY46" fmla="*/ 71628 h 338138"/>
                  <a:gd name="connsiteX47" fmla="*/ 194593 w 268288"/>
                  <a:gd name="connsiteY47" fmla="*/ 47625 h 338138"/>
                  <a:gd name="connsiteX48" fmla="*/ 73696 w 268288"/>
                  <a:gd name="connsiteY48" fmla="*/ 47625 h 338138"/>
                  <a:gd name="connsiteX49" fmla="*/ 73696 w 268288"/>
                  <a:gd name="connsiteY49" fmla="*/ 71628 h 338138"/>
                  <a:gd name="connsiteX50" fmla="*/ 65811 w 268288"/>
                  <a:gd name="connsiteY50" fmla="*/ 79629 h 338138"/>
                  <a:gd name="connsiteX51" fmla="*/ 57926 w 268288"/>
                  <a:gd name="connsiteY51" fmla="*/ 71628 h 338138"/>
                  <a:gd name="connsiteX52" fmla="*/ 57926 w 268288"/>
                  <a:gd name="connsiteY52" fmla="*/ 47625 h 338138"/>
                  <a:gd name="connsiteX53" fmla="*/ 46099 w 268288"/>
                  <a:gd name="connsiteY53" fmla="*/ 47625 h 338138"/>
                  <a:gd name="connsiteX54" fmla="*/ 65757 w 268288"/>
                  <a:gd name="connsiteY54" fmla="*/ 0 h 338138"/>
                  <a:gd name="connsiteX55" fmla="*/ 73648 w 268288"/>
                  <a:gd name="connsiteY55" fmla="*/ 7925 h 338138"/>
                  <a:gd name="connsiteX56" fmla="*/ 73648 w 268288"/>
                  <a:gd name="connsiteY56" fmla="*/ 31700 h 338138"/>
                  <a:gd name="connsiteX57" fmla="*/ 194640 w 268288"/>
                  <a:gd name="connsiteY57" fmla="*/ 31700 h 338138"/>
                  <a:gd name="connsiteX58" fmla="*/ 194640 w 268288"/>
                  <a:gd name="connsiteY58" fmla="*/ 7925 h 338138"/>
                  <a:gd name="connsiteX59" fmla="*/ 202531 w 268288"/>
                  <a:gd name="connsiteY59" fmla="*/ 0 h 338138"/>
                  <a:gd name="connsiteX60" fmla="*/ 210422 w 268288"/>
                  <a:gd name="connsiteY60" fmla="*/ 7925 h 338138"/>
                  <a:gd name="connsiteX61" fmla="*/ 210422 w 268288"/>
                  <a:gd name="connsiteY61" fmla="*/ 31700 h 338138"/>
                  <a:gd name="connsiteX62" fmla="*/ 222258 w 268288"/>
                  <a:gd name="connsiteY62" fmla="*/ 31700 h 338138"/>
                  <a:gd name="connsiteX63" fmla="*/ 268288 w 268288"/>
                  <a:gd name="connsiteY63" fmla="*/ 79251 h 338138"/>
                  <a:gd name="connsiteX64" fmla="*/ 268288 w 268288"/>
                  <a:gd name="connsiteY64" fmla="*/ 290587 h 338138"/>
                  <a:gd name="connsiteX65" fmla="*/ 222258 w 268288"/>
                  <a:gd name="connsiteY65" fmla="*/ 338138 h 338138"/>
                  <a:gd name="connsiteX66" fmla="*/ 46030 w 268288"/>
                  <a:gd name="connsiteY66" fmla="*/ 338138 h 338138"/>
                  <a:gd name="connsiteX67" fmla="*/ 0 w 268288"/>
                  <a:gd name="connsiteY67" fmla="*/ 290587 h 338138"/>
                  <a:gd name="connsiteX68" fmla="*/ 0 w 268288"/>
                  <a:gd name="connsiteY68" fmla="*/ 79251 h 338138"/>
                  <a:gd name="connsiteX69" fmla="*/ 46030 w 268288"/>
                  <a:gd name="connsiteY69" fmla="*/ 31700 h 338138"/>
                  <a:gd name="connsiteX70" fmla="*/ 57866 w 268288"/>
                  <a:gd name="connsiteY70" fmla="*/ 31700 h 338138"/>
                  <a:gd name="connsiteX71" fmla="*/ 57866 w 268288"/>
                  <a:gd name="connsiteY71" fmla="*/ 7925 h 338138"/>
                  <a:gd name="connsiteX72" fmla="*/ 65757 w 268288"/>
                  <a:gd name="connsiteY72"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268288" h="338138">
                    <a:moveTo>
                      <a:pt x="179388" y="166688"/>
                    </a:moveTo>
                    <a:cubicBezTo>
                      <a:pt x="192617" y="166688"/>
                      <a:pt x="203200" y="177246"/>
                      <a:pt x="203200" y="190443"/>
                    </a:cubicBezTo>
                    <a:cubicBezTo>
                      <a:pt x="203200" y="252471"/>
                      <a:pt x="203200" y="252471"/>
                      <a:pt x="203200" y="252471"/>
                    </a:cubicBezTo>
                    <a:cubicBezTo>
                      <a:pt x="203200" y="265668"/>
                      <a:pt x="192617" y="276226"/>
                      <a:pt x="179388" y="276226"/>
                    </a:cubicBezTo>
                    <a:cubicBezTo>
                      <a:pt x="166158" y="276226"/>
                      <a:pt x="155575" y="265668"/>
                      <a:pt x="155575" y="252471"/>
                    </a:cubicBezTo>
                    <a:cubicBezTo>
                      <a:pt x="155575" y="190443"/>
                      <a:pt x="155575" y="190443"/>
                      <a:pt x="155575" y="190443"/>
                    </a:cubicBezTo>
                    <a:cubicBezTo>
                      <a:pt x="155575" y="177246"/>
                      <a:pt x="166158" y="166688"/>
                      <a:pt x="179388" y="166688"/>
                    </a:cubicBezTo>
                    <a:close/>
                    <a:moveTo>
                      <a:pt x="179388" y="150813"/>
                    </a:moveTo>
                    <a:cubicBezTo>
                      <a:pt x="158221" y="150813"/>
                      <a:pt x="139700" y="169299"/>
                      <a:pt x="139700" y="190427"/>
                    </a:cubicBezTo>
                    <a:cubicBezTo>
                      <a:pt x="139700" y="252488"/>
                      <a:pt x="139700" y="252488"/>
                      <a:pt x="139700" y="252488"/>
                    </a:cubicBezTo>
                    <a:cubicBezTo>
                      <a:pt x="139700" y="273615"/>
                      <a:pt x="158221" y="292101"/>
                      <a:pt x="179388" y="292101"/>
                    </a:cubicBezTo>
                    <a:cubicBezTo>
                      <a:pt x="201877" y="292101"/>
                      <a:pt x="219075" y="273615"/>
                      <a:pt x="219075" y="252488"/>
                    </a:cubicBezTo>
                    <a:lnTo>
                      <a:pt x="219075" y="190427"/>
                    </a:lnTo>
                    <a:cubicBezTo>
                      <a:pt x="219075" y="169299"/>
                      <a:pt x="201877" y="150813"/>
                      <a:pt x="179388" y="150813"/>
                    </a:cubicBezTo>
                    <a:close/>
                    <a:moveTo>
                      <a:pt x="57120" y="150813"/>
                    </a:moveTo>
                    <a:cubicBezTo>
                      <a:pt x="51848" y="150813"/>
                      <a:pt x="49212" y="154759"/>
                      <a:pt x="49212" y="158705"/>
                    </a:cubicBezTo>
                    <a:cubicBezTo>
                      <a:pt x="49212" y="163967"/>
                      <a:pt x="51848" y="166597"/>
                      <a:pt x="57120" y="166597"/>
                    </a:cubicBezTo>
                    <a:cubicBezTo>
                      <a:pt x="80842" y="166597"/>
                      <a:pt x="80842" y="166597"/>
                      <a:pt x="80842" y="166597"/>
                    </a:cubicBezTo>
                    <a:cubicBezTo>
                      <a:pt x="92704" y="166597"/>
                      <a:pt x="103247" y="177120"/>
                      <a:pt x="103247" y="188959"/>
                    </a:cubicBezTo>
                    <a:cubicBezTo>
                      <a:pt x="103247" y="190274"/>
                      <a:pt x="103247" y="190274"/>
                      <a:pt x="103247" y="190274"/>
                    </a:cubicBezTo>
                    <a:cubicBezTo>
                      <a:pt x="103247" y="202112"/>
                      <a:pt x="92704" y="212635"/>
                      <a:pt x="80842" y="212635"/>
                    </a:cubicBezTo>
                    <a:cubicBezTo>
                      <a:pt x="57120" y="212635"/>
                      <a:pt x="57120" y="212635"/>
                      <a:pt x="57120" y="212635"/>
                    </a:cubicBezTo>
                    <a:cubicBezTo>
                      <a:pt x="51848" y="212635"/>
                      <a:pt x="49212" y="215266"/>
                      <a:pt x="49212" y="220527"/>
                    </a:cubicBezTo>
                    <a:cubicBezTo>
                      <a:pt x="49212" y="224473"/>
                      <a:pt x="51848" y="228419"/>
                      <a:pt x="57120" y="228419"/>
                    </a:cubicBezTo>
                    <a:cubicBezTo>
                      <a:pt x="80842" y="228419"/>
                      <a:pt x="80842" y="228419"/>
                      <a:pt x="80842" y="228419"/>
                    </a:cubicBezTo>
                    <a:cubicBezTo>
                      <a:pt x="92704" y="228419"/>
                      <a:pt x="103247" y="237627"/>
                      <a:pt x="103247" y="250781"/>
                    </a:cubicBezTo>
                    <a:cubicBezTo>
                      <a:pt x="103247" y="263934"/>
                      <a:pt x="92704" y="273142"/>
                      <a:pt x="80842" y="273142"/>
                    </a:cubicBezTo>
                    <a:cubicBezTo>
                      <a:pt x="57120" y="273142"/>
                      <a:pt x="57120" y="273142"/>
                      <a:pt x="57120" y="273142"/>
                    </a:cubicBezTo>
                    <a:cubicBezTo>
                      <a:pt x="51848" y="273142"/>
                      <a:pt x="49212" y="277088"/>
                      <a:pt x="49212" y="281034"/>
                    </a:cubicBezTo>
                    <a:cubicBezTo>
                      <a:pt x="49212" y="284980"/>
                      <a:pt x="51848" y="288926"/>
                      <a:pt x="57120" y="288926"/>
                    </a:cubicBezTo>
                    <a:cubicBezTo>
                      <a:pt x="80842" y="288926"/>
                      <a:pt x="80842" y="288926"/>
                      <a:pt x="80842" y="288926"/>
                    </a:cubicBezTo>
                    <a:cubicBezTo>
                      <a:pt x="101929" y="288926"/>
                      <a:pt x="119062" y="271826"/>
                      <a:pt x="119062" y="250781"/>
                    </a:cubicBezTo>
                    <a:cubicBezTo>
                      <a:pt x="119062" y="237627"/>
                      <a:pt x="112473" y="227104"/>
                      <a:pt x="103247" y="220527"/>
                    </a:cubicBezTo>
                    <a:cubicBezTo>
                      <a:pt x="112473" y="212635"/>
                      <a:pt x="119062" y="202112"/>
                      <a:pt x="119062" y="190274"/>
                    </a:cubicBezTo>
                    <a:lnTo>
                      <a:pt x="119062" y="188959"/>
                    </a:lnTo>
                    <a:cubicBezTo>
                      <a:pt x="119062" y="167913"/>
                      <a:pt x="101929" y="150813"/>
                      <a:pt x="80842" y="150813"/>
                    </a:cubicBezTo>
                    <a:cubicBezTo>
                      <a:pt x="57120" y="150813"/>
                      <a:pt x="57120" y="150813"/>
                      <a:pt x="57120" y="150813"/>
                    </a:cubicBezTo>
                    <a:close/>
                    <a:moveTo>
                      <a:pt x="46099" y="47625"/>
                    </a:moveTo>
                    <a:cubicBezTo>
                      <a:pt x="29016" y="47625"/>
                      <a:pt x="15875" y="62294"/>
                      <a:pt x="15875" y="79629"/>
                    </a:cubicBezTo>
                    <a:cubicBezTo>
                      <a:pt x="15875" y="114300"/>
                      <a:pt x="15875" y="114300"/>
                      <a:pt x="15875" y="114300"/>
                    </a:cubicBezTo>
                    <a:cubicBezTo>
                      <a:pt x="252413" y="114300"/>
                      <a:pt x="252413" y="114300"/>
                      <a:pt x="252413" y="114300"/>
                    </a:cubicBezTo>
                    <a:lnTo>
                      <a:pt x="252413" y="79629"/>
                    </a:lnTo>
                    <a:cubicBezTo>
                      <a:pt x="252413" y="62294"/>
                      <a:pt x="239272" y="47625"/>
                      <a:pt x="222189" y="47625"/>
                    </a:cubicBezTo>
                    <a:cubicBezTo>
                      <a:pt x="210362" y="47625"/>
                      <a:pt x="210362" y="47625"/>
                      <a:pt x="210362" y="47625"/>
                    </a:cubicBezTo>
                    <a:cubicBezTo>
                      <a:pt x="210362" y="71628"/>
                      <a:pt x="210362" y="71628"/>
                      <a:pt x="210362" y="71628"/>
                    </a:cubicBezTo>
                    <a:cubicBezTo>
                      <a:pt x="210362" y="75629"/>
                      <a:pt x="206420" y="79629"/>
                      <a:pt x="202477" y="79629"/>
                    </a:cubicBezTo>
                    <a:cubicBezTo>
                      <a:pt x="197221" y="79629"/>
                      <a:pt x="194593" y="75629"/>
                      <a:pt x="194593" y="71628"/>
                    </a:cubicBezTo>
                    <a:cubicBezTo>
                      <a:pt x="194593" y="47625"/>
                      <a:pt x="194593" y="47625"/>
                      <a:pt x="194593" y="47625"/>
                    </a:cubicBezTo>
                    <a:cubicBezTo>
                      <a:pt x="73696" y="47625"/>
                      <a:pt x="73696" y="47625"/>
                      <a:pt x="73696" y="47625"/>
                    </a:cubicBezTo>
                    <a:cubicBezTo>
                      <a:pt x="73696" y="71628"/>
                      <a:pt x="73696" y="71628"/>
                      <a:pt x="73696" y="71628"/>
                    </a:cubicBezTo>
                    <a:cubicBezTo>
                      <a:pt x="73696" y="75629"/>
                      <a:pt x="71067" y="79629"/>
                      <a:pt x="65811" y="79629"/>
                    </a:cubicBezTo>
                    <a:cubicBezTo>
                      <a:pt x="61869" y="79629"/>
                      <a:pt x="57926" y="75629"/>
                      <a:pt x="57926" y="71628"/>
                    </a:cubicBezTo>
                    <a:cubicBezTo>
                      <a:pt x="57926" y="47625"/>
                      <a:pt x="57926" y="47625"/>
                      <a:pt x="57926" y="47625"/>
                    </a:cubicBezTo>
                    <a:cubicBezTo>
                      <a:pt x="46099" y="47625"/>
                      <a:pt x="46099" y="47625"/>
                      <a:pt x="46099" y="47625"/>
                    </a:cubicBezTo>
                    <a:close/>
                    <a:moveTo>
                      <a:pt x="65757" y="0"/>
                    </a:moveTo>
                    <a:cubicBezTo>
                      <a:pt x="71018" y="0"/>
                      <a:pt x="73648" y="3962"/>
                      <a:pt x="73648" y="7925"/>
                    </a:cubicBezTo>
                    <a:cubicBezTo>
                      <a:pt x="73648" y="31700"/>
                      <a:pt x="73648" y="31700"/>
                      <a:pt x="73648" y="31700"/>
                    </a:cubicBezTo>
                    <a:cubicBezTo>
                      <a:pt x="194640" y="31700"/>
                      <a:pt x="194640" y="31700"/>
                      <a:pt x="194640" y="31700"/>
                    </a:cubicBezTo>
                    <a:cubicBezTo>
                      <a:pt x="194640" y="7925"/>
                      <a:pt x="194640" y="7925"/>
                      <a:pt x="194640" y="7925"/>
                    </a:cubicBezTo>
                    <a:cubicBezTo>
                      <a:pt x="194640" y="3962"/>
                      <a:pt x="197271" y="0"/>
                      <a:pt x="202531" y="0"/>
                    </a:cubicBezTo>
                    <a:cubicBezTo>
                      <a:pt x="206477" y="0"/>
                      <a:pt x="210422" y="3962"/>
                      <a:pt x="210422" y="7925"/>
                    </a:cubicBezTo>
                    <a:cubicBezTo>
                      <a:pt x="210422" y="31700"/>
                      <a:pt x="210422" y="31700"/>
                      <a:pt x="210422" y="31700"/>
                    </a:cubicBezTo>
                    <a:cubicBezTo>
                      <a:pt x="222258" y="31700"/>
                      <a:pt x="222258" y="31700"/>
                      <a:pt x="222258" y="31700"/>
                    </a:cubicBezTo>
                    <a:cubicBezTo>
                      <a:pt x="247246" y="31700"/>
                      <a:pt x="268288" y="52834"/>
                      <a:pt x="268288" y="79251"/>
                    </a:cubicBezTo>
                    <a:cubicBezTo>
                      <a:pt x="268288" y="290587"/>
                      <a:pt x="268288" y="290587"/>
                      <a:pt x="268288" y="290587"/>
                    </a:cubicBezTo>
                    <a:cubicBezTo>
                      <a:pt x="268288" y="317005"/>
                      <a:pt x="247246" y="338138"/>
                      <a:pt x="222258" y="338138"/>
                    </a:cubicBezTo>
                    <a:cubicBezTo>
                      <a:pt x="46030" y="338138"/>
                      <a:pt x="46030" y="338138"/>
                      <a:pt x="46030" y="338138"/>
                    </a:cubicBezTo>
                    <a:cubicBezTo>
                      <a:pt x="21042" y="338138"/>
                      <a:pt x="0" y="317005"/>
                      <a:pt x="0" y="290587"/>
                    </a:cubicBezTo>
                    <a:cubicBezTo>
                      <a:pt x="0" y="79251"/>
                      <a:pt x="0" y="79251"/>
                      <a:pt x="0" y="79251"/>
                    </a:cubicBezTo>
                    <a:cubicBezTo>
                      <a:pt x="0" y="52834"/>
                      <a:pt x="21042" y="31700"/>
                      <a:pt x="46030" y="31700"/>
                    </a:cubicBezTo>
                    <a:cubicBezTo>
                      <a:pt x="57866" y="31700"/>
                      <a:pt x="57866" y="31700"/>
                      <a:pt x="57866" y="31700"/>
                    </a:cubicBezTo>
                    <a:cubicBezTo>
                      <a:pt x="57866" y="7925"/>
                      <a:pt x="57866" y="7925"/>
                      <a:pt x="57866" y="7925"/>
                    </a:cubicBezTo>
                    <a:cubicBezTo>
                      <a:pt x="57866" y="3962"/>
                      <a:pt x="61812" y="0"/>
                      <a:pt x="65757" y="0"/>
                    </a:cubicBezTo>
                    <a:close/>
                  </a:path>
                </a:pathLst>
              </a:custGeom>
              <a:solidFill>
                <a:schemeClr val="accent4"/>
              </a:solidFill>
              <a:ln>
                <a:noFill/>
              </a:ln>
              <a:extLst/>
            </p:spPr>
            <p:txBody>
              <a:bodyPr anchor="ctr"/>
              <a:lstStyle/>
              <a:p>
                <a:pPr algn="ctr"/>
                <a:endParaRPr/>
              </a:p>
            </p:txBody>
          </p:sp>
        </p:grpSp>
        <p:grpSp>
          <p:nvGrpSpPr>
            <p:cNvPr id="10" name="组合 9"/>
            <p:cNvGrpSpPr/>
            <p:nvPr/>
          </p:nvGrpSpPr>
          <p:grpSpPr>
            <a:xfrm>
              <a:off x="1481093" y="2245793"/>
              <a:ext cx="2407615" cy="2857461"/>
              <a:chOff x="1050909" y="3591804"/>
              <a:chExt cx="2407615" cy="2857461"/>
            </a:xfrm>
          </p:grpSpPr>
          <p:sp>
            <p:nvSpPr>
              <p:cNvPr id="14" name="îŝḷîḓé-文本框 27"/>
              <p:cNvSpPr txBox="1"/>
              <p:nvPr/>
            </p:nvSpPr>
            <p:spPr>
              <a:xfrm>
                <a:off x="1050909" y="4617118"/>
                <a:ext cx="2407615" cy="1832147"/>
              </a:xfrm>
              <a:prstGeom prst="rect">
                <a:avLst/>
              </a:prstGeom>
              <a:noFill/>
            </p:spPr>
            <p:txBody>
              <a:bodyPr wrap="square" lIns="72000" tIns="0" rIns="72000" bIns="0" anchor="ctr" anchorCtr="0">
                <a:normAutofit/>
              </a:bodyPr>
              <a:lstStyle/>
              <a:p>
                <a:pPr algn="r" defTabSz="914378">
                  <a:lnSpc>
                    <a:spcPct val="120000"/>
                  </a:lnSpc>
                  <a:defRPr/>
                </a:pPr>
                <a:r>
                  <a:rPr lang="en-US" altLang="zh-CN" sz="1400" dirty="0" smtClean="0"/>
                  <a:t>1.</a:t>
                </a:r>
                <a:r>
                  <a:rPr lang="zh-CN" altLang="en-US" sz="1400" dirty="0" smtClean="0"/>
                  <a:t>可以在不修改原有代码的基础上来复用现有类，很好地符合“开闭原则”</a:t>
                </a:r>
                <a:endParaRPr lang="en-US" altLang="zh-CN" sz="1400" dirty="0" smtClean="0"/>
              </a:p>
              <a:p>
                <a:pPr algn="r" defTabSz="914378">
                  <a:lnSpc>
                    <a:spcPct val="120000"/>
                  </a:lnSpc>
                  <a:defRPr/>
                </a:pPr>
                <a:r>
                  <a:rPr lang="en-US" altLang="zh-CN" sz="1400" dirty="0" smtClean="0"/>
                  <a:t>2.</a:t>
                </a:r>
                <a:r>
                  <a:rPr lang="zh-CN" altLang="en-US" sz="1400" dirty="0" smtClean="0"/>
                  <a:t>采用“对象组合”的方式，更符合松耦合</a:t>
                </a:r>
                <a:endParaRPr lang="zh-CN" altLang="en-US" sz="1400" dirty="0"/>
              </a:p>
            </p:txBody>
          </p:sp>
          <p:sp>
            <p:nvSpPr>
              <p:cNvPr id="15" name="îŝḷîḓé-Rectangle 16"/>
              <p:cNvSpPr/>
              <p:nvPr/>
            </p:nvSpPr>
            <p:spPr>
              <a:xfrm>
                <a:off x="1942988" y="3591804"/>
                <a:ext cx="623455" cy="393735"/>
              </a:xfrm>
              <a:prstGeom prst="rect">
                <a:avLst/>
              </a:prstGeom>
            </p:spPr>
            <p:txBody>
              <a:bodyPr wrap="none" lIns="72000" tIns="0" rIns="72000" bIns="0">
                <a:noAutofit/>
              </a:bodyPr>
              <a:lstStyle/>
              <a:p>
                <a:pPr lvl="0" algn="r" defTabSz="914378">
                  <a:defRPr/>
                </a:pPr>
                <a:r>
                  <a:rPr lang="zh-CN" altLang="en-US" sz="2000" b="1" dirty="0" smtClean="0">
                    <a:solidFill>
                      <a:schemeClr val="accent4"/>
                    </a:solidFill>
                  </a:rPr>
                  <a:t>优点</a:t>
                </a:r>
                <a:endParaRPr lang="zh-CN" altLang="en-US" sz="2000" b="1" dirty="0">
                  <a:solidFill>
                    <a:schemeClr val="accent2"/>
                  </a:solidFill>
                </a:endParaRPr>
              </a:p>
            </p:txBody>
          </p:sp>
        </p:grpSp>
        <p:grpSp>
          <p:nvGrpSpPr>
            <p:cNvPr id="11" name="组合 10"/>
            <p:cNvGrpSpPr/>
            <p:nvPr/>
          </p:nvGrpSpPr>
          <p:grpSpPr>
            <a:xfrm>
              <a:off x="8242081" y="2245793"/>
              <a:ext cx="2457329" cy="2743245"/>
              <a:chOff x="8530892" y="3591804"/>
              <a:chExt cx="2457329" cy="2743245"/>
            </a:xfrm>
          </p:grpSpPr>
          <p:sp>
            <p:nvSpPr>
              <p:cNvPr id="12" name="îŝḷîḓé-文本框 30"/>
              <p:cNvSpPr txBox="1"/>
              <p:nvPr/>
            </p:nvSpPr>
            <p:spPr>
              <a:xfrm>
                <a:off x="8530892" y="4617118"/>
                <a:ext cx="2457329" cy="1717931"/>
              </a:xfrm>
              <a:prstGeom prst="rect">
                <a:avLst/>
              </a:prstGeom>
              <a:noFill/>
            </p:spPr>
            <p:txBody>
              <a:bodyPr wrap="square" lIns="72000" tIns="0" rIns="72000" bIns="0" anchor="ctr" anchorCtr="0">
                <a:noAutofit/>
              </a:bodyPr>
              <a:lstStyle/>
              <a:p>
                <a:pPr defTabSz="914378">
                  <a:lnSpc>
                    <a:spcPct val="120000"/>
                  </a:lnSpc>
                  <a:defRPr/>
                </a:pPr>
                <a:r>
                  <a:rPr lang="zh-CN" altLang="en-US" sz="1400" dirty="0" smtClean="0">
                    <a:cs typeface="+mn-ea"/>
                    <a:sym typeface="+mn-lt"/>
                  </a:rPr>
                  <a:t>使得重定义</a:t>
                </a:r>
                <a:r>
                  <a:rPr lang="en-US" altLang="zh-CN" sz="1400" dirty="0" err="1" smtClean="0">
                    <a:cs typeface="+mn-ea"/>
                    <a:sym typeface="+mn-lt"/>
                  </a:rPr>
                  <a:t>Adaptee</a:t>
                </a:r>
                <a:r>
                  <a:rPr lang="zh-CN" altLang="en-US" sz="1400" dirty="0" smtClean="0">
                    <a:cs typeface="+mn-ea"/>
                    <a:sym typeface="+mn-lt"/>
                  </a:rPr>
                  <a:t>的行为较困难，这就需要生成</a:t>
                </a:r>
                <a:r>
                  <a:rPr lang="en-US" altLang="zh-CN" sz="1400" dirty="0" err="1" smtClean="0">
                    <a:cs typeface="+mn-ea"/>
                    <a:sym typeface="+mn-lt"/>
                  </a:rPr>
                  <a:t>Adaptee</a:t>
                </a:r>
                <a:r>
                  <a:rPr lang="zh-CN" altLang="en-US" sz="1400" dirty="0" smtClean="0">
                    <a:cs typeface="+mn-ea"/>
                    <a:sym typeface="+mn-lt"/>
                  </a:rPr>
                  <a:t>的子类并且使得</a:t>
                </a:r>
                <a:r>
                  <a:rPr lang="en-US" altLang="zh-CN" sz="1400" dirty="0" smtClean="0">
                    <a:cs typeface="+mn-ea"/>
                    <a:sym typeface="+mn-lt"/>
                  </a:rPr>
                  <a:t>Adapter</a:t>
                </a:r>
                <a:r>
                  <a:rPr lang="zh-CN" altLang="en-US" sz="1400" dirty="0" smtClean="0">
                    <a:cs typeface="+mn-ea"/>
                    <a:sym typeface="+mn-lt"/>
                  </a:rPr>
                  <a:t>引用这个子类而不是引用</a:t>
                </a:r>
                <a:r>
                  <a:rPr lang="en-US" altLang="zh-CN" sz="1400" dirty="0" err="1" smtClean="0">
                    <a:cs typeface="+mn-ea"/>
                    <a:sym typeface="+mn-lt"/>
                  </a:rPr>
                  <a:t>Adaptee</a:t>
                </a:r>
                <a:r>
                  <a:rPr lang="zh-CN" altLang="en-US" sz="1400" dirty="0" smtClean="0">
                    <a:cs typeface="+mn-ea"/>
                    <a:sym typeface="+mn-lt"/>
                  </a:rPr>
                  <a:t>本身</a:t>
                </a:r>
                <a:endParaRPr lang="zh-CN" altLang="en-US" sz="1400" dirty="0"/>
              </a:p>
            </p:txBody>
          </p:sp>
          <p:sp>
            <p:nvSpPr>
              <p:cNvPr id="13" name="îŝḷîḓé-Rectangle 14"/>
              <p:cNvSpPr/>
              <p:nvPr/>
            </p:nvSpPr>
            <p:spPr>
              <a:xfrm>
                <a:off x="9097256" y="3591804"/>
                <a:ext cx="662300" cy="255614"/>
              </a:xfrm>
              <a:prstGeom prst="rect">
                <a:avLst/>
              </a:prstGeom>
            </p:spPr>
            <p:txBody>
              <a:bodyPr wrap="none" lIns="72000" tIns="0" rIns="72000" bIns="0">
                <a:noAutofit/>
              </a:bodyPr>
              <a:lstStyle/>
              <a:p>
                <a:pPr lvl="0" defTabSz="914378">
                  <a:defRPr/>
                </a:pPr>
                <a:r>
                  <a:rPr lang="zh-CN" altLang="en-US" sz="2000" b="1" dirty="0">
                    <a:solidFill>
                      <a:schemeClr val="accent4"/>
                    </a:solidFill>
                  </a:rPr>
                  <a:t>缺点</a:t>
                </a:r>
                <a:endParaRPr lang="zh-CN" altLang="en-US" sz="2000" b="1" dirty="0">
                  <a:solidFill>
                    <a:schemeClr val="accent4"/>
                  </a:solidFill>
                </a:endParaRPr>
              </a:p>
            </p:txBody>
          </p:sp>
        </p:grpSp>
      </p:grpSp>
    </p:spTree>
    <p:extLst>
      <p:ext uri="{BB962C8B-B14F-4D97-AF65-F5344CB8AC3E}">
        <p14:creationId xmlns:p14="http://schemas.microsoft.com/office/powerpoint/2010/main" val="16074314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3"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3)">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6"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1489753"/>
            <a:ext cx="12192000" cy="3908202"/>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8"/>
          <p:cNvSpPr/>
          <p:nvPr/>
        </p:nvSpPr>
        <p:spPr>
          <a:xfrm>
            <a:off x="0" y="1674688"/>
            <a:ext cx="12192000" cy="3513761"/>
          </a:xfrm>
          <a:prstGeom prst="rect">
            <a:avLst/>
          </a:prstGeom>
          <a:solidFill>
            <a:schemeClr val="bg1">
              <a:alpha val="80000"/>
            </a:schemeClr>
          </a:solidFill>
          <a:ln>
            <a:solidFill>
              <a:srgbClr val="B1B3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2671605" y="2923601"/>
            <a:ext cx="6848789" cy="1015933"/>
            <a:chOff x="3917949" y="2096461"/>
            <a:chExt cx="4356103" cy="1015933"/>
          </a:xfrm>
        </p:grpSpPr>
        <p:sp>
          <p:nvSpPr>
            <p:cNvPr id="10" name="MH_Title"/>
            <p:cNvSpPr/>
            <p:nvPr>
              <p:custDataLst>
                <p:tags r:id="rId2"/>
              </p:custDataLst>
            </p:nvPr>
          </p:nvSpPr>
          <p:spPr>
            <a:xfrm>
              <a:off x="3917949" y="2096461"/>
              <a:ext cx="4356103" cy="101593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1008000" tIns="0" rIns="0" bIns="0" rtlCol="0" anchor="ctr">
              <a:normAutofit/>
            </a:bodyPr>
            <a:lstStyle/>
            <a:p>
              <a:pPr lvl="0"/>
              <a:r>
                <a:rPr lang="zh-CN" altLang="en-US" sz="4000" spc="600" dirty="0" smtClean="0">
                  <a:solidFill>
                    <a:schemeClr val="tx1"/>
                  </a:solidFill>
                  <a:cs typeface="+mn-ea"/>
                  <a:sym typeface="+mn-lt"/>
                </a:rPr>
                <a:t>适配器模式使用场景</a:t>
              </a:r>
              <a:endParaRPr lang="zh-CN" altLang="en-US" sz="4000" spc="600" dirty="0">
                <a:solidFill>
                  <a:schemeClr val="tx1"/>
                </a:solidFill>
                <a:cs typeface="+mn-ea"/>
                <a:sym typeface="+mn-lt"/>
              </a:endParaRPr>
            </a:p>
          </p:txBody>
        </p:sp>
        <p:sp>
          <p:nvSpPr>
            <p:cNvPr id="18" name="MH_Others_1"/>
            <p:cNvSpPr/>
            <p:nvPr>
              <p:custDataLst>
                <p:tags r:id="rId3"/>
              </p:custDataLst>
            </p:nvPr>
          </p:nvSpPr>
          <p:spPr>
            <a:xfrm>
              <a:off x="3917949" y="2132082"/>
              <a:ext cx="944690" cy="94469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endParaRPr lang="zh-CN" altLang="en-US" dirty="0">
                <a:solidFill>
                  <a:srgbClr val="FFFFFF"/>
                </a:solidFill>
                <a:cs typeface="+mn-ea"/>
                <a:sym typeface="+mn-lt"/>
              </a:endParaRPr>
            </a:p>
          </p:txBody>
        </p:sp>
      </p:grpSp>
    </p:spTree>
    <p:extLst>
      <p:ext uri="{BB962C8B-B14F-4D97-AF65-F5344CB8AC3E}">
        <p14:creationId xmlns:p14="http://schemas.microsoft.com/office/powerpoint/2010/main" val="11548709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out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181528" y="254295"/>
            <a:ext cx="3626777" cy="584775"/>
          </a:xfrm>
          <a:prstGeom prst="rect">
            <a:avLst/>
          </a:prstGeom>
          <a:noFill/>
        </p:spPr>
        <p:txBody>
          <a:bodyPr wrap="square" rtlCol="0">
            <a:spAutoFit/>
          </a:bodyPr>
          <a:lstStyle/>
          <a:p>
            <a:r>
              <a:rPr lang="zh-CN" altLang="en-US" sz="3200" spc="600" dirty="0" smtClean="0">
                <a:cs typeface="+mn-ea"/>
                <a:sym typeface="+mn-lt"/>
              </a:rPr>
              <a:t>使用场景</a:t>
            </a:r>
            <a:endParaRPr lang="zh-CN" altLang="en-US" sz="3200" spc="600" dirty="0">
              <a:cs typeface="+mn-ea"/>
              <a:sym typeface="+mn-lt"/>
            </a:endParaRPr>
          </a:p>
        </p:txBody>
      </p:sp>
      <p:sp>
        <p:nvSpPr>
          <p:cNvPr id="31" name="文本框 30"/>
          <p:cNvSpPr txBox="1"/>
          <p:nvPr/>
        </p:nvSpPr>
        <p:spPr>
          <a:xfrm>
            <a:off x="326338" y="2352758"/>
            <a:ext cx="2468377" cy="1200329"/>
          </a:xfrm>
          <a:prstGeom prst="rect">
            <a:avLst/>
          </a:prstGeom>
          <a:noFill/>
        </p:spPr>
        <p:txBody>
          <a:bodyPr wrap="square" rtlCol="0">
            <a:spAutoFit/>
          </a:bodyPr>
          <a:lstStyle/>
          <a:p>
            <a:r>
              <a:rPr lang="en-US" altLang="zh-CN" dirty="0" smtClean="0"/>
              <a:t>1.</a:t>
            </a:r>
            <a:r>
              <a:rPr lang="zh-CN" altLang="en-US" dirty="0" smtClean="0"/>
              <a:t>系统</a:t>
            </a:r>
            <a:r>
              <a:rPr lang="zh-CN" altLang="en-US" dirty="0"/>
              <a:t>需要复用现有类，而该类的接口不符合系统的需求</a:t>
            </a:r>
          </a:p>
          <a:p>
            <a:endParaRPr lang="zh-CN" altLang="en-US" dirty="0"/>
          </a:p>
        </p:txBody>
      </p:sp>
      <p:sp>
        <p:nvSpPr>
          <p:cNvPr id="33" name="文本框 32"/>
          <p:cNvSpPr txBox="1"/>
          <p:nvPr/>
        </p:nvSpPr>
        <p:spPr>
          <a:xfrm>
            <a:off x="4428821" y="839070"/>
            <a:ext cx="2923504" cy="1739084"/>
          </a:xfrm>
          <a:prstGeom prst="rect">
            <a:avLst/>
          </a:prstGeom>
          <a:noFill/>
        </p:spPr>
        <p:txBody>
          <a:bodyPr wrap="square" rtlCol="0">
            <a:spAutoFit/>
          </a:bodyPr>
          <a:lstStyle/>
          <a:p>
            <a:r>
              <a:rPr lang="en-US" altLang="zh-CN" dirty="0" smtClean="0"/>
              <a:t>2.</a:t>
            </a:r>
            <a:r>
              <a:rPr lang="zh-CN" altLang="en-US" dirty="0" smtClean="0"/>
              <a:t>想</a:t>
            </a:r>
            <a:r>
              <a:rPr lang="zh-CN" altLang="en-US" dirty="0"/>
              <a:t>要建立一个可重复使用的类，用于与一些彼此之间没有太大关联的一些类，包括一些可能在将来引进的类一起工作。</a:t>
            </a:r>
          </a:p>
          <a:p>
            <a:endParaRPr lang="zh-CN" altLang="en-US" dirty="0"/>
          </a:p>
        </p:txBody>
      </p:sp>
      <p:sp>
        <p:nvSpPr>
          <p:cNvPr id="34" name="文本框 33"/>
          <p:cNvSpPr txBox="1"/>
          <p:nvPr/>
        </p:nvSpPr>
        <p:spPr>
          <a:xfrm>
            <a:off x="8409904" y="2240924"/>
            <a:ext cx="3206840" cy="1775381"/>
          </a:xfrm>
          <a:prstGeom prst="rect">
            <a:avLst/>
          </a:prstGeom>
          <a:noFill/>
        </p:spPr>
        <p:txBody>
          <a:bodyPr wrap="square" rtlCol="0">
            <a:spAutoFit/>
          </a:bodyPr>
          <a:lstStyle/>
          <a:p>
            <a:r>
              <a:rPr lang="en-US" altLang="zh-CN" dirty="0" smtClean="0"/>
              <a:t>3.</a:t>
            </a:r>
            <a:r>
              <a:rPr lang="zh-CN" altLang="en-US" dirty="0" smtClean="0"/>
              <a:t>对于</a:t>
            </a:r>
            <a:r>
              <a:rPr lang="zh-CN" altLang="en-US" dirty="0"/>
              <a:t>对象适配器模式，在设计里需要改变多个已有子类的接口，如果使用类的适配器模式，就要针对每一个子类做一个适配器，而这不太实际。</a:t>
            </a:r>
          </a:p>
          <a:p>
            <a:endParaRPr lang="zh-CN" altLang="en-US" dirty="0"/>
          </a:p>
        </p:txBody>
      </p:sp>
      <p:pic>
        <p:nvPicPr>
          <p:cNvPr id="35" name="图片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2757" y="2644928"/>
            <a:ext cx="9955631" cy="3792041"/>
          </a:xfrm>
          <a:prstGeom prst="rect">
            <a:avLst/>
          </a:prstGeom>
        </p:spPr>
      </p:pic>
    </p:spTree>
    <p:extLst>
      <p:ext uri="{BB962C8B-B14F-4D97-AF65-F5344CB8AC3E}">
        <p14:creationId xmlns:p14="http://schemas.microsoft.com/office/powerpoint/2010/main" val="46038584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5"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908960" y="997235"/>
            <a:ext cx="10374080" cy="4863529"/>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a:off x="1348405" y="1249969"/>
            <a:ext cx="9483998" cy="4348751"/>
          </a:xfrm>
          <a:prstGeom prst="rect">
            <a:avLst/>
          </a:prstGeom>
          <a:solidFill>
            <a:schemeClr val="bg1">
              <a:alpha val="50000"/>
            </a:schemeClr>
          </a:solidFill>
          <a:ln>
            <a:solidFill>
              <a:srgbClr val="B1B3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PA_文本框 2"/>
          <p:cNvSpPr txBox="1"/>
          <p:nvPr>
            <p:custDataLst>
              <p:tags r:id="rId2"/>
            </p:custDataLst>
          </p:nvPr>
        </p:nvSpPr>
        <p:spPr>
          <a:xfrm>
            <a:off x="3492017" y="2778014"/>
            <a:ext cx="4752742" cy="646331"/>
          </a:xfrm>
          <a:prstGeom prst="rect">
            <a:avLst/>
          </a:prstGeom>
          <a:noFill/>
        </p:spPr>
        <p:txBody>
          <a:bodyPr wrap="square" rtlCol="0">
            <a:spAutoFit/>
          </a:bodyPr>
          <a:lstStyle/>
          <a:p>
            <a:pPr algn="ctr"/>
            <a:r>
              <a:rPr lang="en-US" altLang="zh-CN" sz="3600" spc="300" dirty="0" smtClean="0">
                <a:solidFill>
                  <a:schemeClr val="accent1"/>
                </a:solidFill>
                <a:cs typeface="+mn-ea"/>
                <a:sym typeface="+mn-lt"/>
              </a:rPr>
              <a:t>THANK YOU</a:t>
            </a:r>
            <a:endParaRPr lang="zh-CN" altLang="en-US" sz="3600" spc="300" dirty="0">
              <a:solidFill>
                <a:schemeClr val="accent1"/>
              </a:solidFill>
              <a:cs typeface="+mn-ea"/>
              <a:sym typeface="+mn-lt"/>
            </a:endParaRPr>
          </a:p>
        </p:txBody>
      </p:sp>
      <p:sp>
        <p:nvSpPr>
          <p:cNvPr id="14" name="文本框 13"/>
          <p:cNvSpPr txBox="1"/>
          <p:nvPr/>
        </p:nvSpPr>
        <p:spPr>
          <a:xfrm>
            <a:off x="4148808" y="4368238"/>
            <a:ext cx="3439160" cy="338554"/>
          </a:xfrm>
          <a:prstGeom prst="rect">
            <a:avLst/>
          </a:prstGeom>
          <a:noFill/>
        </p:spPr>
        <p:txBody>
          <a:bodyPr wrap="square" rtlCol="0">
            <a:spAutoFit/>
          </a:bodyPr>
          <a:lstStyle/>
          <a:p>
            <a:pPr algn="ctr"/>
            <a:r>
              <a:rPr lang="zh-CN" altLang="en-US" sz="1600" dirty="0">
                <a:cs typeface="+mn-ea"/>
                <a:sym typeface="+mn-lt"/>
              </a:rPr>
              <a:t>讲解</a:t>
            </a:r>
            <a:r>
              <a:rPr lang="zh-CN" altLang="en-US" sz="1600" dirty="0" smtClean="0">
                <a:cs typeface="+mn-ea"/>
                <a:sym typeface="+mn-lt"/>
              </a:rPr>
              <a:t>人</a:t>
            </a:r>
            <a:r>
              <a:rPr lang="zh-CN" altLang="en-US" sz="1600" dirty="0" smtClean="0">
                <a:cs typeface="+mn-ea"/>
                <a:sym typeface="+mn-lt"/>
              </a:rPr>
              <a:t>：陈德斌</a:t>
            </a:r>
            <a:endParaRPr lang="zh-CN" altLang="en-US" sz="1600" dirty="0">
              <a:cs typeface="+mn-ea"/>
              <a:sym typeface="+mn-lt"/>
            </a:endParaRPr>
          </a:p>
        </p:txBody>
      </p:sp>
    </p:spTree>
    <p:extLst>
      <p:ext uri="{BB962C8B-B14F-4D97-AF65-F5344CB8AC3E}">
        <p14:creationId xmlns:p14="http://schemas.microsoft.com/office/powerpoint/2010/main" val="8577019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out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par>
                                <p:cTn id="22" presetID="42"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p:cNvGrpSpPr/>
          <p:nvPr/>
        </p:nvGrpSpPr>
        <p:grpSpPr>
          <a:xfrm>
            <a:off x="5145314" y="1162923"/>
            <a:ext cx="6183086" cy="4531704"/>
            <a:chOff x="5399314" y="1916338"/>
            <a:chExt cx="4140001" cy="3034287"/>
          </a:xfrm>
        </p:grpSpPr>
        <p:sp>
          <p:nvSpPr>
            <p:cNvPr id="3" name="MH_Entry_1">
              <a:hlinkClick r:id="rId14" action="ppaction://hlinksldjump"/>
            </p:cNvPr>
            <p:cNvSpPr/>
            <p:nvPr>
              <p:custDataLst>
                <p:tags r:id="rId4"/>
              </p:custDataLst>
            </p:nvPr>
          </p:nvSpPr>
          <p:spPr>
            <a:xfrm>
              <a:off x="5399314" y="1916338"/>
              <a:ext cx="4140001" cy="4606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3175" cap="sq">
              <a:solidFill>
                <a:schemeClr val="accent1">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576000" tIns="0" rIns="0" bIns="36000" rtlCol="0" anchor="ctr">
              <a:normAutofit/>
            </a:bodyPr>
            <a:lstStyle/>
            <a:p>
              <a:pPr lvl="0">
                <a:lnSpc>
                  <a:spcPct val="130000"/>
                </a:lnSpc>
              </a:pPr>
              <a:r>
                <a:rPr lang="zh-CN" altLang="en-US" sz="3200" spc="600" dirty="0" smtClean="0">
                  <a:solidFill>
                    <a:schemeClr val="tx1"/>
                  </a:solidFill>
                  <a:cs typeface="+mn-ea"/>
                  <a:sym typeface="+mn-lt"/>
                </a:rPr>
                <a:t>   引言</a:t>
              </a:r>
              <a:endParaRPr lang="zh-CN" altLang="en-US" sz="3200" spc="600" dirty="0">
                <a:solidFill>
                  <a:schemeClr val="tx1"/>
                </a:solidFill>
                <a:cs typeface="+mn-ea"/>
                <a:sym typeface="+mn-lt"/>
              </a:endParaRPr>
            </a:p>
          </p:txBody>
        </p:sp>
        <p:sp>
          <p:nvSpPr>
            <p:cNvPr id="4" name="MH_Number_1">
              <a:hlinkClick r:id="rId14" action="ppaction://hlinksldjump"/>
            </p:cNvPr>
            <p:cNvSpPr/>
            <p:nvPr>
              <p:custDataLst>
                <p:tags r:id="rId5"/>
              </p:custDataLst>
            </p:nvPr>
          </p:nvSpPr>
          <p:spPr>
            <a:xfrm>
              <a:off x="5399314" y="1945528"/>
              <a:ext cx="397934" cy="397934"/>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r>
                <a:rPr lang="en-US" altLang="zh-CN" dirty="0">
                  <a:solidFill>
                    <a:srgbClr val="FFFFFF"/>
                  </a:solidFill>
                  <a:cs typeface="+mn-ea"/>
                  <a:sym typeface="+mn-lt"/>
                </a:rPr>
                <a:t>1</a:t>
              </a:r>
              <a:endParaRPr lang="zh-CN" altLang="en-US" dirty="0">
                <a:solidFill>
                  <a:srgbClr val="FFFFFF"/>
                </a:solidFill>
                <a:cs typeface="+mn-ea"/>
                <a:sym typeface="+mn-lt"/>
              </a:endParaRPr>
            </a:p>
          </p:txBody>
        </p:sp>
        <p:sp>
          <p:nvSpPr>
            <p:cNvPr id="5" name="MH_Entry_2">
              <a:hlinkClick r:id="rId15" action="ppaction://hlinksldjump"/>
            </p:cNvPr>
            <p:cNvSpPr/>
            <p:nvPr>
              <p:custDataLst>
                <p:tags r:id="rId6"/>
              </p:custDataLst>
            </p:nvPr>
          </p:nvSpPr>
          <p:spPr>
            <a:xfrm>
              <a:off x="5399314" y="2774221"/>
              <a:ext cx="4140001" cy="4606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3175" cap="sq">
              <a:solidFill>
                <a:schemeClr val="accent1">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576000" tIns="0" rIns="0" bIns="36000" rtlCol="0" anchor="ctr">
              <a:normAutofit/>
            </a:bodyPr>
            <a:lstStyle/>
            <a:p>
              <a:pPr lvl="0">
                <a:lnSpc>
                  <a:spcPct val="130000"/>
                </a:lnSpc>
              </a:pPr>
              <a:r>
                <a:rPr lang="zh-CN" altLang="en-US" sz="3200" spc="600" dirty="0" smtClean="0">
                  <a:solidFill>
                    <a:schemeClr val="tx1"/>
                  </a:solidFill>
                  <a:cs typeface="+mn-ea"/>
                  <a:sym typeface="+mn-lt"/>
                </a:rPr>
                <a:t>   适配器模式内容介绍</a:t>
              </a:r>
              <a:endParaRPr lang="zh-CN" altLang="en-US" sz="3200" spc="600" dirty="0">
                <a:solidFill>
                  <a:schemeClr val="tx1"/>
                </a:solidFill>
                <a:cs typeface="+mn-ea"/>
                <a:sym typeface="+mn-lt"/>
              </a:endParaRPr>
            </a:p>
          </p:txBody>
        </p:sp>
        <p:sp>
          <p:nvSpPr>
            <p:cNvPr id="6" name="MH_Number_2">
              <a:hlinkClick r:id="rId15" action="ppaction://hlinksldjump"/>
            </p:cNvPr>
            <p:cNvSpPr/>
            <p:nvPr>
              <p:custDataLst>
                <p:tags r:id="rId7"/>
              </p:custDataLst>
            </p:nvPr>
          </p:nvSpPr>
          <p:spPr>
            <a:xfrm>
              <a:off x="5399314" y="2803411"/>
              <a:ext cx="397934" cy="397934"/>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r>
                <a:rPr lang="en-US" altLang="zh-CN">
                  <a:solidFill>
                    <a:srgbClr val="FFFFFF"/>
                  </a:solidFill>
                  <a:cs typeface="+mn-ea"/>
                  <a:sym typeface="+mn-lt"/>
                </a:rPr>
                <a:t>2</a:t>
              </a:r>
              <a:endParaRPr lang="zh-CN" altLang="en-US" dirty="0">
                <a:solidFill>
                  <a:srgbClr val="FFFFFF"/>
                </a:solidFill>
                <a:cs typeface="+mn-ea"/>
                <a:sym typeface="+mn-lt"/>
              </a:endParaRPr>
            </a:p>
          </p:txBody>
        </p:sp>
        <p:sp>
          <p:nvSpPr>
            <p:cNvPr id="7" name="MH_Entry_3">
              <a:hlinkClick r:id="rId16" action="ppaction://hlinksldjump"/>
            </p:cNvPr>
            <p:cNvSpPr/>
            <p:nvPr>
              <p:custDataLst>
                <p:tags r:id="rId8"/>
              </p:custDataLst>
            </p:nvPr>
          </p:nvSpPr>
          <p:spPr>
            <a:xfrm>
              <a:off x="5399314" y="3632104"/>
              <a:ext cx="4140001" cy="4606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3175" cap="sq">
              <a:solidFill>
                <a:schemeClr val="accent1">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576000" tIns="0" rIns="0" bIns="36000" rtlCol="0" anchor="ctr">
              <a:normAutofit/>
            </a:bodyPr>
            <a:lstStyle/>
            <a:p>
              <a:pPr lvl="0">
                <a:lnSpc>
                  <a:spcPct val="130000"/>
                </a:lnSpc>
              </a:pPr>
              <a:r>
                <a:rPr lang="zh-CN" altLang="en-US" sz="3200" spc="600" dirty="0" smtClean="0">
                  <a:solidFill>
                    <a:schemeClr val="tx1"/>
                  </a:solidFill>
                  <a:cs typeface="+mn-ea"/>
                  <a:sym typeface="+mn-lt"/>
                </a:rPr>
                <a:t>   适配器模式优缺点</a:t>
              </a:r>
              <a:endParaRPr lang="zh-CN" altLang="en-US" sz="3200" spc="600" dirty="0">
                <a:solidFill>
                  <a:schemeClr val="tx1"/>
                </a:solidFill>
                <a:cs typeface="+mn-ea"/>
                <a:sym typeface="+mn-lt"/>
              </a:endParaRPr>
            </a:p>
          </p:txBody>
        </p:sp>
        <p:sp>
          <p:nvSpPr>
            <p:cNvPr id="8" name="MH_Number_3">
              <a:hlinkClick r:id="rId16" action="ppaction://hlinksldjump"/>
            </p:cNvPr>
            <p:cNvSpPr/>
            <p:nvPr>
              <p:custDataLst>
                <p:tags r:id="rId9"/>
              </p:custDataLst>
            </p:nvPr>
          </p:nvSpPr>
          <p:spPr>
            <a:xfrm>
              <a:off x="5399314" y="3661294"/>
              <a:ext cx="397934" cy="397934"/>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r>
                <a:rPr lang="en-US" altLang="zh-CN">
                  <a:solidFill>
                    <a:srgbClr val="FFFFFF"/>
                  </a:solidFill>
                  <a:cs typeface="+mn-ea"/>
                  <a:sym typeface="+mn-lt"/>
                </a:rPr>
                <a:t>3</a:t>
              </a:r>
              <a:endParaRPr lang="zh-CN" altLang="en-US" dirty="0">
                <a:solidFill>
                  <a:srgbClr val="FFFFFF"/>
                </a:solidFill>
                <a:cs typeface="+mn-ea"/>
                <a:sym typeface="+mn-lt"/>
              </a:endParaRPr>
            </a:p>
          </p:txBody>
        </p:sp>
        <p:sp>
          <p:nvSpPr>
            <p:cNvPr id="9" name="MH_Entry_4">
              <a:hlinkClick r:id="rId17" action="ppaction://hlinksldjump"/>
            </p:cNvPr>
            <p:cNvSpPr/>
            <p:nvPr>
              <p:custDataLst>
                <p:tags r:id="rId10"/>
              </p:custDataLst>
            </p:nvPr>
          </p:nvSpPr>
          <p:spPr>
            <a:xfrm>
              <a:off x="5399314" y="4489987"/>
              <a:ext cx="4140001" cy="4606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3175" cap="sq">
              <a:solidFill>
                <a:schemeClr val="accent1">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576000" tIns="0" rIns="0" bIns="36000" rtlCol="0" anchor="ctr">
              <a:normAutofit/>
            </a:bodyPr>
            <a:lstStyle/>
            <a:p>
              <a:pPr lvl="0">
                <a:lnSpc>
                  <a:spcPct val="130000"/>
                </a:lnSpc>
              </a:pPr>
              <a:r>
                <a:rPr lang="zh-CN" altLang="en-US" sz="3200" spc="600" dirty="0" smtClean="0">
                  <a:solidFill>
                    <a:schemeClr val="tx1"/>
                  </a:solidFill>
                  <a:cs typeface="+mn-ea"/>
                  <a:sym typeface="+mn-lt"/>
                </a:rPr>
                <a:t>   适配器模式使用场景</a:t>
              </a:r>
              <a:endParaRPr lang="zh-CN" altLang="en-US" sz="3200" spc="600" dirty="0">
                <a:solidFill>
                  <a:schemeClr val="tx1"/>
                </a:solidFill>
                <a:cs typeface="+mn-ea"/>
                <a:sym typeface="+mn-lt"/>
              </a:endParaRPr>
            </a:p>
          </p:txBody>
        </p:sp>
        <p:sp>
          <p:nvSpPr>
            <p:cNvPr id="10" name="MH_Number_4">
              <a:hlinkClick r:id="rId17" action="ppaction://hlinksldjump"/>
            </p:cNvPr>
            <p:cNvSpPr/>
            <p:nvPr>
              <p:custDataLst>
                <p:tags r:id="rId11"/>
              </p:custDataLst>
            </p:nvPr>
          </p:nvSpPr>
          <p:spPr>
            <a:xfrm>
              <a:off x="5399314" y="4519177"/>
              <a:ext cx="397934" cy="397934"/>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r>
                <a:rPr lang="en-US" altLang="zh-CN">
                  <a:solidFill>
                    <a:srgbClr val="FFFFFF"/>
                  </a:solidFill>
                  <a:cs typeface="+mn-ea"/>
                  <a:sym typeface="+mn-lt"/>
                </a:rPr>
                <a:t>4</a:t>
              </a:r>
              <a:endParaRPr lang="zh-CN" altLang="en-US" dirty="0">
                <a:solidFill>
                  <a:srgbClr val="FFFFFF"/>
                </a:solidFill>
                <a:cs typeface="+mn-ea"/>
                <a:sym typeface="+mn-lt"/>
              </a:endParaRPr>
            </a:p>
          </p:txBody>
        </p:sp>
      </p:grpSp>
      <p:sp>
        <p:nvSpPr>
          <p:cNvPr id="11" name="PA_MH_Others_1"/>
          <p:cNvSpPr txBox="1"/>
          <p:nvPr>
            <p:custDataLst>
              <p:tags r:id="rId2"/>
            </p:custDataLst>
          </p:nvPr>
        </p:nvSpPr>
        <p:spPr>
          <a:xfrm>
            <a:off x="1636805" y="2057400"/>
            <a:ext cx="1435100" cy="2755900"/>
          </a:xfrm>
          <a:prstGeom prst="rect">
            <a:avLst/>
          </a:prstGeom>
          <a:noFill/>
        </p:spPr>
        <p:txBody>
          <a:bodyPr wrap="square" lIns="0" tIns="0" rIns="0" bIns="0" rtlCol="0" anchor="ctr" anchorCtr="0">
            <a:noAutofit/>
          </a:bodyPr>
          <a:lstStyle/>
          <a:p>
            <a:pPr algn="ctr"/>
            <a:r>
              <a:rPr lang="zh-CN" altLang="en-US" sz="6600">
                <a:solidFill>
                  <a:schemeClr val="accent1">
                    <a:lumMod val="75000"/>
                  </a:schemeClr>
                </a:solidFill>
                <a:cs typeface="+mn-ea"/>
                <a:sym typeface="+mn-lt"/>
              </a:rPr>
              <a:t>目</a:t>
            </a:r>
            <a:endParaRPr lang="en-US" altLang="zh-CN" sz="6600">
              <a:solidFill>
                <a:schemeClr val="accent1">
                  <a:lumMod val="75000"/>
                </a:schemeClr>
              </a:solidFill>
              <a:cs typeface="+mn-ea"/>
              <a:sym typeface="+mn-lt"/>
            </a:endParaRPr>
          </a:p>
          <a:p>
            <a:pPr algn="ctr"/>
            <a:r>
              <a:rPr lang="zh-CN" altLang="en-US" sz="6600">
                <a:solidFill>
                  <a:schemeClr val="accent1">
                    <a:lumMod val="75000"/>
                  </a:schemeClr>
                </a:solidFill>
                <a:cs typeface="+mn-ea"/>
                <a:sym typeface="+mn-lt"/>
              </a:rPr>
              <a:t>录</a:t>
            </a:r>
          </a:p>
        </p:txBody>
      </p:sp>
      <p:sp>
        <p:nvSpPr>
          <p:cNvPr id="12" name="PA_MH_Others_2"/>
          <p:cNvSpPr txBox="1"/>
          <p:nvPr>
            <p:custDataLst>
              <p:tags r:id="rId3"/>
            </p:custDataLst>
          </p:nvPr>
        </p:nvSpPr>
        <p:spPr>
          <a:xfrm rot="5400000">
            <a:off x="-152555" y="3167165"/>
            <a:ext cx="3693432" cy="523220"/>
          </a:xfrm>
          <a:prstGeom prst="rect">
            <a:avLst/>
          </a:prstGeom>
          <a:noFill/>
        </p:spPr>
        <p:txBody>
          <a:bodyPr wrap="square">
            <a:spAutoFit/>
          </a:bodyPr>
          <a:lstStyle/>
          <a:p>
            <a:pPr algn="ctr">
              <a:defRPr/>
            </a:pPr>
            <a:r>
              <a:rPr lang="en-US" altLang="zh-CN" sz="2800" spc="400" dirty="0">
                <a:solidFill>
                  <a:schemeClr val="accent1">
                    <a:lumMod val="60000"/>
                    <a:lumOff val="40000"/>
                  </a:schemeClr>
                </a:solidFill>
                <a:cs typeface="+mn-ea"/>
                <a:sym typeface="+mn-lt"/>
              </a:rPr>
              <a:t>CONTENTS</a:t>
            </a:r>
            <a:endParaRPr lang="zh-CN" altLang="en-US" sz="2800" spc="400" dirty="0">
              <a:solidFill>
                <a:schemeClr val="accent1">
                  <a:lumMod val="60000"/>
                  <a:lumOff val="40000"/>
                </a:schemeClr>
              </a:solidFill>
              <a:cs typeface="+mn-ea"/>
              <a:sym typeface="+mn-lt"/>
            </a:endParaRPr>
          </a:p>
        </p:txBody>
      </p:sp>
    </p:spTree>
    <p:extLst>
      <p:ext uri="{BB962C8B-B14F-4D97-AF65-F5344CB8AC3E}">
        <p14:creationId xmlns:p14="http://schemas.microsoft.com/office/powerpoint/2010/main" val="403645804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 by="(-#ppt_w*2)" calcmode="lin" valueType="num">
                                      <p:cBhvr rctx="PPT">
                                        <p:cTn id="7" dur="500" autoRev="1" fill="hold">
                                          <p:stCondLst>
                                            <p:cond delay="0"/>
                                          </p:stCondLst>
                                        </p:cTn>
                                        <p:tgtEl>
                                          <p:spTgt spid="12"/>
                                        </p:tgtEl>
                                        <p:attrNameLst>
                                          <p:attrName>ppt_w</p:attrName>
                                        </p:attrNameLst>
                                      </p:cBhvr>
                                    </p:anim>
                                    <p:anim by="(#ppt_w*0.50)" calcmode="lin" valueType="num">
                                      <p:cBhvr>
                                        <p:cTn id="8" dur="500" decel="50000" autoRev="1" fill="hold">
                                          <p:stCondLst>
                                            <p:cond delay="0"/>
                                          </p:stCondLst>
                                        </p:cTn>
                                        <p:tgtEl>
                                          <p:spTgt spid="12"/>
                                        </p:tgtEl>
                                        <p:attrNameLst>
                                          <p:attrName>ppt_x</p:attrName>
                                        </p:attrNameLst>
                                      </p:cBhvr>
                                    </p:anim>
                                    <p:anim from="(-#ppt_h/2)" to="(#ppt_y)" calcmode="lin" valueType="num">
                                      <p:cBhvr>
                                        <p:cTn id="9" dur="1000" fill="hold">
                                          <p:stCondLst>
                                            <p:cond delay="0"/>
                                          </p:stCondLst>
                                        </p:cTn>
                                        <p:tgtEl>
                                          <p:spTgt spid="12"/>
                                        </p:tgtEl>
                                        <p:attrNameLst>
                                          <p:attrName>ppt_y</p:attrName>
                                        </p:attrNameLst>
                                      </p:cBhvr>
                                    </p:anim>
                                    <p:animRot by="21600000">
                                      <p:cBhvr>
                                        <p:cTn id="10" dur="1000" fill="hold">
                                          <p:stCondLst>
                                            <p:cond delay="0"/>
                                          </p:stCondLst>
                                        </p:cTn>
                                        <p:tgtEl>
                                          <p:spTgt spid="12"/>
                                        </p:tgtEl>
                                        <p:attrNameLst>
                                          <p:attrName>r</p:attrName>
                                        </p:attrNameLst>
                                      </p:cBhvr>
                                    </p:animRot>
                                  </p:childTnLst>
                                </p:cTn>
                              </p:par>
                              <p:par>
                                <p:cTn id="11" presetID="56" presetClass="entr" presetSubtype="0" fill="hold" grpId="0" nodeType="withEffect">
                                  <p:stCondLst>
                                    <p:cond delay="0"/>
                                  </p:stCondLst>
                                  <p:iterate type="lt">
                                    <p:tmPct val="10000"/>
                                  </p:iterate>
                                  <p:childTnLst>
                                    <p:set>
                                      <p:cBhvr>
                                        <p:cTn id="12" dur="1" fill="hold">
                                          <p:stCondLst>
                                            <p:cond delay="0"/>
                                          </p:stCondLst>
                                        </p:cTn>
                                        <p:tgtEl>
                                          <p:spTgt spid="11"/>
                                        </p:tgtEl>
                                        <p:attrNameLst>
                                          <p:attrName>style.visibility</p:attrName>
                                        </p:attrNameLst>
                                      </p:cBhvr>
                                      <p:to>
                                        <p:strVal val="visible"/>
                                      </p:to>
                                    </p:set>
                                    <p:anim by="(-#ppt_w*2)" calcmode="lin" valueType="num">
                                      <p:cBhvr rctx="PPT">
                                        <p:cTn id="13" dur="500" autoRev="1" fill="hold">
                                          <p:stCondLst>
                                            <p:cond delay="0"/>
                                          </p:stCondLst>
                                        </p:cTn>
                                        <p:tgtEl>
                                          <p:spTgt spid="11"/>
                                        </p:tgtEl>
                                        <p:attrNameLst>
                                          <p:attrName>ppt_w</p:attrName>
                                        </p:attrNameLst>
                                      </p:cBhvr>
                                    </p:anim>
                                    <p:anim by="(#ppt_w*0.50)" calcmode="lin" valueType="num">
                                      <p:cBhvr>
                                        <p:cTn id="14" dur="500" decel="50000" autoRev="1" fill="hold">
                                          <p:stCondLst>
                                            <p:cond delay="0"/>
                                          </p:stCondLst>
                                        </p:cTn>
                                        <p:tgtEl>
                                          <p:spTgt spid="11"/>
                                        </p:tgtEl>
                                        <p:attrNameLst>
                                          <p:attrName>ppt_x</p:attrName>
                                        </p:attrNameLst>
                                      </p:cBhvr>
                                    </p:anim>
                                    <p:anim from="(-#ppt_h/2)" to="(#ppt_y)" calcmode="lin" valueType="num">
                                      <p:cBhvr>
                                        <p:cTn id="15" dur="1000" fill="hold">
                                          <p:stCondLst>
                                            <p:cond delay="0"/>
                                          </p:stCondLst>
                                        </p:cTn>
                                        <p:tgtEl>
                                          <p:spTgt spid="11"/>
                                        </p:tgtEl>
                                        <p:attrNameLst>
                                          <p:attrName>ppt_y</p:attrName>
                                        </p:attrNameLst>
                                      </p:cBhvr>
                                    </p:anim>
                                    <p:animRot by="21600000">
                                      <p:cBhvr>
                                        <p:cTn id="16" dur="1000" fill="hold">
                                          <p:stCondLst>
                                            <p:cond delay="0"/>
                                          </p:stCondLst>
                                        </p:cTn>
                                        <p:tgtEl>
                                          <p:spTgt spid="11"/>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6"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1403797"/>
            <a:ext cx="12192000" cy="3966693"/>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2"/>
          <p:cNvGrpSpPr/>
          <p:nvPr/>
        </p:nvGrpSpPr>
        <p:grpSpPr>
          <a:xfrm>
            <a:off x="4085373" y="2633637"/>
            <a:ext cx="4356103" cy="1015933"/>
            <a:chOff x="6010522" y="2177416"/>
            <a:chExt cx="5322959" cy="1241424"/>
          </a:xfrm>
        </p:grpSpPr>
        <p:sp>
          <p:nvSpPr>
            <p:cNvPr id="10" name="MH_Title"/>
            <p:cNvSpPr/>
            <p:nvPr>
              <p:custDataLst>
                <p:tags r:id="rId2"/>
              </p:custDataLst>
            </p:nvPr>
          </p:nvSpPr>
          <p:spPr>
            <a:xfrm>
              <a:off x="6010522" y="2177416"/>
              <a:ext cx="5322959" cy="124142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1008000" tIns="0" rIns="0" bIns="0" rtlCol="0" anchor="ctr">
              <a:normAutofit/>
            </a:bodyPr>
            <a:lstStyle/>
            <a:p>
              <a:pPr lvl="0"/>
              <a:r>
                <a:rPr lang="zh-CN" altLang="en-US" sz="4000" spc="600" dirty="0" smtClean="0">
                  <a:solidFill>
                    <a:schemeClr val="tx1"/>
                  </a:solidFill>
                  <a:cs typeface="+mn-ea"/>
                  <a:sym typeface="+mn-lt"/>
                </a:rPr>
                <a:t> 引言</a:t>
              </a:r>
              <a:endParaRPr lang="zh-CN" altLang="en-US" sz="4000" spc="600" dirty="0">
                <a:solidFill>
                  <a:schemeClr val="tx1"/>
                </a:solidFill>
                <a:cs typeface="+mn-ea"/>
                <a:sym typeface="+mn-lt"/>
              </a:endParaRPr>
            </a:p>
          </p:txBody>
        </p:sp>
        <p:sp>
          <p:nvSpPr>
            <p:cNvPr id="17" name="MH_Others_1"/>
            <p:cNvSpPr/>
            <p:nvPr>
              <p:custDataLst>
                <p:tags r:id="rId3"/>
              </p:custDataLst>
            </p:nvPr>
          </p:nvSpPr>
          <p:spPr>
            <a:xfrm>
              <a:off x="6010522" y="2220943"/>
              <a:ext cx="1154368" cy="1154368"/>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endParaRPr lang="zh-CN" altLang="en-US" dirty="0">
                <a:solidFill>
                  <a:srgbClr val="FFFFFF"/>
                </a:solidFill>
                <a:cs typeface="+mn-ea"/>
                <a:sym typeface="+mn-lt"/>
              </a:endParaRPr>
            </a:p>
          </p:txBody>
        </p:sp>
      </p:grpSp>
    </p:spTree>
    <p:extLst>
      <p:ext uri="{BB962C8B-B14F-4D97-AF65-F5344CB8AC3E}">
        <p14:creationId xmlns:p14="http://schemas.microsoft.com/office/powerpoint/2010/main" val="5399398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5"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0" y="0"/>
            <a:ext cx="12192000" cy="6857999"/>
          </a:xfrm>
          <a:prstGeom prst="rect">
            <a:avLst/>
          </a:prstGeom>
          <a:solidFill>
            <a:schemeClr val="bg1">
              <a:alpha val="80000"/>
            </a:schemeClr>
          </a:solidFill>
          <a:ln>
            <a:solidFill>
              <a:srgbClr val="B1B3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 name="图片 1"/>
          <p:cNvPicPr>
            <a:picLocks noChangeAspect="1"/>
          </p:cNvPicPr>
          <p:nvPr/>
        </p:nvPicPr>
        <p:blipFill>
          <a:blip r:embed="rId6"/>
          <a:stretch>
            <a:fillRect/>
          </a:stretch>
        </p:blipFill>
        <p:spPr>
          <a:xfrm>
            <a:off x="2481936" y="3606084"/>
            <a:ext cx="8078741" cy="2854071"/>
          </a:xfrm>
          <a:prstGeom prst="rect">
            <a:avLst/>
          </a:prstGeom>
        </p:spPr>
      </p:pic>
      <p:sp>
        <p:nvSpPr>
          <p:cNvPr id="11" name="MH_Title"/>
          <p:cNvSpPr txBox="1">
            <a:spLocks noChangeArrowheads="1"/>
          </p:cNvSpPr>
          <p:nvPr>
            <p:custDataLst>
              <p:tags r:id="rId2"/>
            </p:custDataLst>
          </p:nvPr>
        </p:nvSpPr>
        <p:spPr bwMode="auto">
          <a:xfrm>
            <a:off x="2198601" y="1094704"/>
            <a:ext cx="6996915" cy="2113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r>
              <a:rPr lang="en-US" altLang="zh-CN" dirty="0"/>
              <a:t> </a:t>
            </a:r>
            <a:r>
              <a:rPr lang="en-US" altLang="zh-CN" dirty="0" smtClean="0"/>
              <a:t>       </a:t>
            </a:r>
            <a:r>
              <a:rPr lang="zh-CN" altLang="en-US" dirty="0" smtClean="0"/>
              <a:t>现实</a:t>
            </a:r>
            <a:r>
              <a:rPr lang="zh-CN" altLang="en-US" dirty="0"/>
              <a:t>生活中，我们常用到适配器</a:t>
            </a:r>
            <a:r>
              <a:rPr lang="zh-CN" altLang="en-US" dirty="0" smtClean="0"/>
              <a:t>。</a:t>
            </a:r>
            <a:endParaRPr lang="en-US" altLang="zh-CN" dirty="0" smtClean="0"/>
          </a:p>
          <a:p>
            <a:endParaRPr lang="zh-CN" altLang="en-US" dirty="0"/>
          </a:p>
          <a:p>
            <a:r>
              <a:rPr lang="zh-CN" altLang="en-US" dirty="0"/>
              <a:t>　　你当前</a:t>
            </a:r>
            <a:r>
              <a:rPr lang="zh-CN" altLang="en-US" dirty="0" smtClean="0"/>
              <a:t>打开的电脑</a:t>
            </a:r>
            <a:r>
              <a:rPr lang="zh-CN" altLang="en-US" dirty="0"/>
              <a:t>，电源的另一边不正连着一块适配器吗</a:t>
            </a:r>
            <a:r>
              <a:rPr lang="zh-CN" altLang="en-US" dirty="0" smtClean="0"/>
              <a:t>？</a:t>
            </a:r>
            <a:endParaRPr lang="en-US" altLang="zh-CN" dirty="0" smtClean="0"/>
          </a:p>
          <a:p>
            <a:endParaRPr lang="zh-CN" altLang="en-US" dirty="0"/>
          </a:p>
          <a:p>
            <a:r>
              <a:rPr lang="zh-CN" altLang="en-US" dirty="0"/>
              <a:t>　　你平时想</a:t>
            </a:r>
            <a:r>
              <a:rPr lang="zh-CN" altLang="en-US" dirty="0" smtClean="0"/>
              <a:t>将二口插头插进三口</a:t>
            </a:r>
            <a:r>
              <a:rPr lang="zh-CN" altLang="en-US" dirty="0"/>
              <a:t>插座里面，不也需要一个适配器吗</a:t>
            </a:r>
            <a:r>
              <a:rPr lang="zh-CN" altLang="en-US" dirty="0" smtClean="0"/>
              <a:t>？</a:t>
            </a:r>
            <a:endParaRPr lang="en-US" altLang="zh-CN" dirty="0" smtClean="0"/>
          </a:p>
          <a:p>
            <a:endParaRPr lang="zh-CN" altLang="en-US" dirty="0"/>
          </a:p>
          <a:p>
            <a:r>
              <a:rPr lang="zh-CN" altLang="en-US" dirty="0"/>
              <a:t>　　整天插在插座上的手机充电头，不也是一个适配器吗？</a:t>
            </a:r>
          </a:p>
        </p:txBody>
      </p:sp>
    </p:spTree>
    <p:extLst>
      <p:ext uri="{BB962C8B-B14F-4D97-AF65-F5344CB8AC3E}">
        <p14:creationId xmlns:p14="http://schemas.microsoft.com/office/powerpoint/2010/main" val="38928744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7"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1489753"/>
            <a:ext cx="12192000" cy="3908202"/>
          </a:xfrm>
          <a:prstGeom prst="rect">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8"/>
          <p:cNvSpPr/>
          <p:nvPr/>
        </p:nvSpPr>
        <p:spPr>
          <a:xfrm>
            <a:off x="0" y="1674688"/>
            <a:ext cx="12192000" cy="3513761"/>
          </a:xfrm>
          <a:prstGeom prst="rect">
            <a:avLst/>
          </a:prstGeom>
          <a:solidFill>
            <a:schemeClr val="bg1">
              <a:alpha val="80000"/>
            </a:schemeClr>
          </a:solidFill>
          <a:ln>
            <a:solidFill>
              <a:srgbClr val="B1B3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MH_Title"/>
          <p:cNvSpPr txBox="1">
            <a:spLocks noChangeArrowheads="1"/>
          </p:cNvSpPr>
          <p:nvPr>
            <p:custDataLst>
              <p:tags r:id="rId2"/>
            </p:custDataLst>
          </p:nvPr>
        </p:nvSpPr>
        <p:spPr bwMode="auto">
          <a:xfrm>
            <a:off x="3957320" y="3453302"/>
            <a:ext cx="4277360" cy="1740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normAutofit/>
          </a:bodyPr>
          <a:lstStyle>
            <a:defPPr>
              <a:defRPr lang="zh-CN"/>
            </a:defPPr>
            <a:lvl1pPr>
              <a:defRPr>
                <a:latin typeface="华文细黑" panose="02010600040101010101" pitchFamily="2" charset="-122"/>
                <a:ea typeface="华文细黑" panose="02010600040101010101" pitchFamily="2" charset="-122"/>
              </a:defRPr>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gn="ctr">
              <a:lnSpc>
                <a:spcPct val="130000"/>
              </a:lnSpc>
            </a:pPr>
            <a:endParaRPr lang="zh-CN" altLang="en-US" sz="1600" dirty="0">
              <a:latin typeface="+mn-lt"/>
              <a:ea typeface="+mn-ea"/>
              <a:cs typeface="+mn-ea"/>
              <a:sym typeface="+mn-lt"/>
            </a:endParaRPr>
          </a:p>
        </p:txBody>
      </p:sp>
      <p:grpSp>
        <p:nvGrpSpPr>
          <p:cNvPr id="2" name="组合 1"/>
          <p:cNvGrpSpPr/>
          <p:nvPr/>
        </p:nvGrpSpPr>
        <p:grpSpPr>
          <a:xfrm>
            <a:off x="3621736" y="2741037"/>
            <a:ext cx="5174536" cy="1015933"/>
            <a:chOff x="3917949" y="2096461"/>
            <a:chExt cx="4356103" cy="1015933"/>
          </a:xfrm>
        </p:grpSpPr>
        <p:sp>
          <p:nvSpPr>
            <p:cNvPr id="10" name="MH_Title"/>
            <p:cNvSpPr/>
            <p:nvPr>
              <p:custDataLst>
                <p:tags r:id="rId3"/>
              </p:custDataLst>
            </p:nvPr>
          </p:nvSpPr>
          <p:spPr>
            <a:xfrm>
              <a:off x="3917949" y="2096461"/>
              <a:ext cx="4356103" cy="101593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1008000" tIns="0" rIns="0" bIns="0" rtlCol="0" anchor="ctr">
              <a:normAutofit fontScale="92500"/>
            </a:bodyPr>
            <a:lstStyle/>
            <a:p>
              <a:pPr lvl="0"/>
              <a:r>
                <a:rPr lang="zh-CN" altLang="en-US" sz="4000" spc="600" dirty="0" smtClean="0">
                  <a:solidFill>
                    <a:schemeClr val="tx1"/>
                  </a:solidFill>
                  <a:cs typeface="+mn-ea"/>
                  <a:sym typeface="+mn-lt"/>
                </a:rPr>
                <a:t> 适配器模式介绍</a:t>
              </a:r>
              <a:endParaRPr lang="zh-CN" altLang="en-US" sz="4000" spc="600" dirty="0">
                <a:solidFill>
                  <a:schemeClr val="tx1"/>
                </a:solidFill>
                <a:cs typeface="+mn-ea"/>
                <a:sym typeface="+mn-lt"/>
              </a:endParaRPr>
            </a:p>
          </p:txBody>
        </p:sp>
        <p:sp>
          <p:nvSpPr>
            <p:cNvPr id="8" name="MH_Others_1"/>
            <p:cNvSpPr/>
            <p:nvPr>
              <p:custDataLst>
                <p:tags r:id="rId4"/>
              </p:custDataLst>
            </p:nvPr>
          </p:nvSpPr>
          <p:spPr>
            <a:xfrm>
              <a:off x="3917949" y="2132082"/>
              <a:ext cx="944690" cy="944690"/>
            </a:xfrm>
            <a:custGeom>
              <a:avLst/>
              <a:gdLst>
                <a:gd name="connsiteX0" fmla="*/ 0 w 397934"/>
                <a:gd name="connsiteY0" fmla="*/ 0 h 397934"/>
                <a:gd name="connsiteX1" fmla="*/ 397934 w 397934"/>
                <a:gd name="connsiteY1" fmla="*/ 0 h 397934"/>
                <a:gd name="connsiteX2" fmla="*/ 0 w 397934"/>
                <a:gd name="connsiteY2" fmla="*/ 397934 h 397934"/>
              </a:gdLst>
              <a:ahLst/>
              <a:cxnLst>
                <a:cxn ang="0">
                  <a:pos x="connsiteX0" y="connsiteY0"/>
                </a:cxn>
                <a:cxn ang="0">
                  <a:pos x="connsiteX1" y="connsiteY1"/>
                </a:cxn>
                <a:cxn ang="0">
                  <a:pos x="connsiteX2" y="connsiteY2"/>
                </a:cxn>
              </a:cxnLst>
              <a:rect l="l" t="t" r="r" b="b"/>
              <a:pathLst>
                <a:path w="397934" h="397934">
                  <a:moveTo>
                    <a:pt x="0" y="0"/>
                  </a:moveTo>
                  <a:lnTo>
                    <a:pt x="397934" y="0"/>
                  </a:lnTo>
                  <a:lnTo>
                    <a:pt x="0" y="39793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0" bIns="432000" rtlCol="0" anchor="t">
              <a:noAutofit/>
            </a:bodyPr>
            <a:lstStyle/>
            <a:p>
              <a:endParaRPr lang="zh-CN" altLang="en-US" dirty="0">
                <a:solidFill>
                  <a:srgbClr val="FFFFFF"/>
                </a:solidFill>
                <a:cs typeface="+mn-ea"/>
                <a:sym typeface="+mn-lt"/>
              </a:endParaRPr>
            </a:p>
          </p:txBody>
        </p:sp>
      </p:grpSp>
    </p:spTree>
    <p:extLst>
      <p:ext uri="{BB962C8B-B14F-4D97-AF65-F5344CB8AC3E}">
        <p14:creationId xmlns:p14="http://schemas.microsoft.com/office/powerpoint/2010/main" val="27665340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out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nodePh="1">
                                  <p:stCondLst>
                                    <p:cond delay="0"/>
                                  </p:stCondLst>
                                  <p:endCondLst>
                                    <p:cond evt="begin" delay="0">
                                      <p:tn val="20"/>
                                    </p:cond>
                                  </p:end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181528" y="254295"/>
            <a:ext cx="9173086" cy="584775"/>
          </a:xfrm>
          <a:prstGeom prst="rect">
            <a:avLst/>
          </a:prstGeom>
          <a:noFill/>
        </p:spPr>
        <p:txBody>
          <a:bodyPr wrap="square" rtlCol="0">
            <a:spAutoFit/>
          </a:bodyPr>
          <a:lstStyle/>
          <a:p>
            <a:r>
              <a:rPr lang="zh-CN" altLang="en-US" sz="3200" spc="600" dirty="0" smtClean="0">
                <a:cs typeface="+mn-ea"/>
                <a:sym typeface="+mn-lt"/>
              </a:rPr>
              <a:t>适配器模式</a:t>
            </a:r>
            <a:endParaRPr lang="zh-CN" altLang="en-US" sz="3200" spc="600" dirty="0">
              <a:cs typeface="+mn-ea"/>
              <a:sym typeface="+mn-lt"/>
            </a:endParaRPr>
          </a:p>
        </p:txBody>
      </p:sp>
      <p:sp>
        <p:nvSpPr>
          <p:cNvPr id="5" name="文本框 4"/>
          <p:cNvSpPr txBox="1"/>
          <p:nvPr/>
        </p:nvSpPr>
        <p:spPr>
          <a:xfrm>
            <a:off x="662682" y="987137"/>
            <a:ext cx="5299364" cy="369332"/>
          </a:xfrm>
          <a:prstGeom prst="rect">
            <a:avLst/>
          </a:prstGeom>
          <a:noFill/>
        </p:spPr>
        <p:txBody>
          <a:bodyPr wrap="square" rtlCol="0">
            <a:spAutoFit/>
          </a:bodyPr>
          <a:lstStyle/>
          <a:p>
            <a:r>
              <a:rPr lang="zh-CN" altLang="en-US" dirty="0" smtClean="0"/>
              <a:t>什么是适配器模式呢？</a:t>
            </a:r>
            <a:endParaRPr lang="zh-CN" altLang="en-US" dirty="0"/>
          </a:p>
        </p:txBody>
      </p:sp>
      <p:sp>
        <p:nvSpPr>
          <p:cNvPr id="8" name="矩形 7"/>
          <p:cNvSpPr/>
          <p:nvPr/>
        </p:nvSpPr>
        <p:spPr>
          <a:xfrm>
            <a:off x="0" y="1356469"/>
            <a:ext cx="12192000" cy="3042787"/>
          </a:xfrm>
          <a:prstGeom prst="rect">
            <a:avLst/>
          </a:prstGeom>
          <a:solidFill>
            <a:schemeClr val="bg1">
              <a:alpha val="80000"/>
            </a:schemeClr>
          </a:solidFill>
          <a:ln>
            <a:solidFill>
              <a:srgbClr val="B1B3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p:cNvSpPr txBox="1"/>
          <p:nvPr/>
        </p:nvSpPr>
        <p:spPr>
          <a:xfrm>
            <a:off x="474478" y="2093032"/>
            <a:ext cx="10975136" cy="1569660"/>
          </a:xfrm>
          <a:prstGeom prst="rect">
            <a:avLst/>
          </a:prstGeom>
          <a:noFill/>
        </p:spPr>
        <p:txBody>
          <a:bodyPr wrap="square" rtlCol="0">
            <a:spAutoFit/>
          </a:bodyPr>
          <a:lstStyle/>
          <a:p>
            <a:r>
              <a:rPr lang="zh-CN" altLang="en-US" sz="3200" dirty="0" smtClean="0">
                <a:latin typeface="华文隶书" panose="02010800040101010101" pitchFamily="2" charset="-122"/>
                <a:ea typeface="华文隶书" panose="02010800040101010101" pitchFamily="2" charset="-122"/>
              </a:rPr>
              <a:t>适配器模式（</a:t>
            </a:r>
            <a:r>
              <a:rPr lang="en-US" altLang="zh-CN" sz="3200" dirty="0" smtClean="0">
                <a:latin typeface="华文隶书" panose="02010800040101010101" pitchFamily="2" charset="-122"/>
                <a:ea typeface="华文隶书" panose="02010800040101010101" pitchFamily="2" charset="-122"/>
              </a:rPr>
              <a:t>Adapter</a:t>
            </a:r>
            <a:r>
              <a:rPr lang="zh-CN" altLang="en-US" sz="3200" dirty="0" smtClean="0">
                <a:latin typeface="华文隶书" panose="02010800040101010101" pitchFamily="2" charset="-122"/>
                <a:ea typeface="华文隶书" panose="02010800040101010101" pitchFamily="2" charset="-122"/>
              </a:rPr>
              <a:t>），将一个类的接口转换成客户希望的另一个接口。</a:t>
            </a:r>
            <a:r>
              <a:rPr lang="en-US" altLang="zh-CN" sz="3200" dirty="0" smtClean="0">
                <a:latin typeface="华文隶书" panose="02010800040101010101" pitchFamily="2" charset="-122"/>
                <a:ea typeface="华文隶书" panose="02010800040101010101" pitchFamily="2" charset="-122"/>
              </a:rPr>
              <a:t>Adapter</a:t>
            </a:r>
            <a:r>
              <a:rPr lang="zh-CN" altLang="en-US" sz="3200" dirty="0" smtClean="0">
                <a:latin typeface="华文隶书" panose="02010800040101010101" pitchFamily="2" charset="-122"/>
                <a:ea typeface="华文隶书" panose="02010800040101010101" pitchFamily="2" charset="-122"/>
              </a:rPr>
              <a:t>模式使得原本由于接口不兼容而不能一起工作的那些类可以一起工作</a:t>
            </a:r>
            <a:endParaRPr lang="zh-CN" altLang="en-US" sz="3200" dirty="0">
              <a:latin typeface="华文隶书" panose="02010800040101010101" pitchFamily="2" charset="-122"/>
              <a:ea typeface="华文隶书" panose="02010800040101010101" pitchFamily="2" charset="-122"/>
            </a:endParaRPr>
          </a:p>
        </p:txBody>
      </p:sp>
      <p:sp>
        <p:nvSpPr>
          <p:cNvPr id="10" name="矩形 9"/>
          <p:cNvSpPr/>
          <p:nvPr/>
        </p:nvSpPr>
        <p:spPr>
          <a:xfrm>
            <a:off x="0" y="4736576"/>
            <a:ext cx="12192000" cy="1694156"/>
          </a:xfrm>
          <a:prstGeom prst="rect">
            <a:avLst/>
          </a:prstGeom>
          <a:solidFill>
            <a:schemeClr val="bg1">
              <a:alpha val="80000"/>
            </a:schemeClr>
          </a:solidFill>
          <a:ln>
            <a:solidFill>
              <a:srgbClr val="B1B3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p:cNvSpPr txBox="1"/>
          <p:nvPr/>
        </p:nvSpPr>
        <p:spPr>
          <a:xfrm>
            <a:off x="297950" y="5260488"/>
            <a:ext cx="11151664" cy="646331"/>
          </a:xfrm>
          <a:prstGeom prst="rect">
            <a:avLst/>
          </a:prstGeom>
          <a:noFill/>
        </p:spPr>
        <p:txBody>
          <a:bodyPr wrap="square" rtlCol="0">
            <a:spAutoFit/>
          </a:bodyPr>
          <a:lstStyle/>
          <a:p>
            <a:r>
              <a:rPr lang="zh-CN" altLang="en-US" dirty="0"/>
              <a:t>适配器</a:t>
            </a:r>
            <a:r>
              <a:rPr lang="zh-CN" altLang="en-US" dirty="0" smtClean="0"/>
              <a:t>模式有两种类型，为类适配器模式和对象适配器模式，由于</a:t>
            </a:r>
            <a:r>
              <a:rPr lang="en-US" altLang="zh-CN" dirty="0" smtClean="0"/>
              <a:t>C#</a:t>
            </a:r>
            <a:r>
              <a:rPr lang="zh-CN" altLang="en-US" dirty="0" smtClean="0"/>
              <a:t>语言不支持多重继承，所以这里我讲的是对象适配器模式。</a:t>
            </a:r>
            <a:endParaRPr lang="zh-CN" altLang="en-US" dirty="0"/>
          </a:p>
        </p:txBody>
      </p:sp>
    </p:spTree>
    <p:extLst>
      <p:ext uri="{BB962C8B-B14F-4D97-AF65-F5344CB8AC3E}">
        <p14:creationId xmlns:p14="http://schemas.microsoft.com/office/powerpoint/2010/main" val="41438962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out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181528" y="254295"/>
            <a:ext cx="9173086" cy="584775"/>
          </a:xfrm>
          <a:prstGeom prst="rect">
            <a:avLst/>
          </a:prstGeom>
          <a:noFill/>
        </p:spPr>
        <p:txBody>
          <a:bodyPr wrap="square" rtlCol="0">
            <a:spAutoFit/>
          </a:bodyPr>
          <a:lstStyle/>
          <a:p>
            <a:r>
              <a:rPr lang="zh-CN" altLang="en-US" sz="3200" spc="600" dirty="0" smtClean="0">
                <a:cs typeface="+mn-ea"/>
                <a:sym typeface="+mn-lt"/>
              </a:rPr>
              <a:t>适配器模式</a:t>
            </a:r>
            <a:endParaRPr lang="zh-CN" altLang="en-US" sz="3200" spc="600" dirty="0">
              <a:cs typeface="+mn-ea"/>
              <a:sym typeface="+mn-lt"/>
            </a:endParaRPr>
          </a:p>
        </p:txBody>
      </p:sp>
      <p:pic>
        <p:nvPicPr>
          <p:cNvPr id="4" name="图片 3"/>
          <p:cNvPicPr>
            <a:picLocks noChangeAspect="1"/>
          </p:cNvPicPr>
          <p:nvPr/>
        </p:nvPicPr>
        <p:blipFill>
          <a:blip r:embed="rId3"/>
          <a:stretch>
            <a:fillRect/>
          </a:stretch>
        </p:blipFill>
        <p:spPr>
          <a:xfrm>
            <a:off x="1027415" y="1631373"/>
            <a:ext cx="9477794" cy="4322617"/>
          </a:xfrm>
          <a:prstGeom prst="rect">
            <a:avLst/>
          </a:prstGeom>
        </p:spPr>
      </p:pic>
      <p:sp>
        <p:nvSpPr>
          <p:cNvPr id="11" name="文本框 10"/>
          <p:cNvSpPr txBox="1"/>
          <p:nvPr/>
        </p:nvSpPr>
        <p:spPr>
          <a:xfrm>
            <a:off x="4662484" y="1050555"/>
            <a:ext cx="3598290" cy="369332"/>
          </a:xfrm>
          <a:prstGeom prst="rect">
            <a:avLst/>
          </a:prstGeom>
          <a:noFill/>
        </p:spPr>
        <p:txBody>
          <a:bodyPr wrap="square" rtlCol="0">
            <a:spAutoFit/>
          </a:bodyPr>
          <a:lstStyle/>
          <a:p>
            <a:r>
              <a:rPr lang="zh-CN" altLang="en-US" dirty="0" smtClean="0"/>
              <a:t>适配器模式（</a:t>
            </a:r>
            <a:r>
              <a:rPr lang="en-US" altLang="zh-CN" dirty="0" smtClean="0"/>
              <a:t>Adapter</a:t>
            </a:r>
            <a:r>
              <a:rPr lang="zh-CN" altLang="en-US" dirty="0" smtClean="0"/>
              <a:t>）结构图</a:t>
            </a:r>
            <a:endParaRPr lang="zh-CN" altLang="en-US" dirty="0"/>
          </a:p>
        </p:txBody>
      </p:sp>
    </p:spTree>
    <p:extLst>
      <p:ext uri="{BB962C8B-B14F-4D97-AF65-F5344CB8AC3E}">
        <p14:creationId xmlns:p14="http://schemas.microsoft.com/office/powerpoint/2010/main" val="26726912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181528" y="254295"/>
            <a:ext cx="9173086" cy="584775"/>
          </a:xfrm>
          <a:prstGeom prst="rect">
            <a:avLst/>
          </a:prstGeom>
          <a:noFill/>
        </p:spPr>
        <p:txBody>
          <a:bodyPr wrap="square" rtlCol="0">
            <a:spAutoFit/>
          </a:bodyPr>
          <a:lstStyle/>
          <a:p>
            <a:r>
              <a:rPr lang="zh-CN" altLang="en-US" sz="3200" spc="600" dirty="0" smtClean="0">
                <a:cs typeface="+mn-ea"/>
                <a:sym typeface="+mn-lt"/>
              </a:rPr>
              <a:t>对象适配器</a:t>
            </a:r>
            <a:endParaRPr lang="zh-CN" altLang="en-US" sz="3200" spc="600" dirty="0">
              <a:cs typeface="+mn-ea"/>
              <a:sym typeface="+mn-lt"/>
            </a:endParaRPr>
          </a:p>
        </p:txBody>
      </p:sp>
      <p:sp>
        <p:nvSpPr>
          <p:cNvPr id="5" name="文本框 4"/>
          <p:cNvSpPr txBox="1"/>
          <p:nvPr/>
        </p:nvSpPr>
        <p:spPr>
          <a:xfrm>
            <a:off x="1330037" y="4935682"/>
            <a:ext cx="9736281" cy="646331"/>
          </a:xfrm>
          <a:prstGeom prst="rect">
            <a:avLst/>
          </a:prstGeom>
          <a:noFill/>
        </p:spPr>
        <p:txBody>
          <a:bodyPr wrap="square" rtlCol="0">
            <a:spAutoFit/>
          </a:bodyPr>
          <a:lstStyle/>
          <a:p>
            <a:r>
              <a:rPr lang="zh-CN" altLang="en-US" dirty="0" smtClean="0"/>
              <a:t>现实生活中，我们通过充电器给手机充电，充电器将</a:t>
            </a:r>
            <a:r>
              <a:rPr lang="en-US" altLang="zh-CN" dirty="0" smtClean="0"/>
              <a:t>220V</a:t>
            </a:r>
            <a:r>
              <a:rPr lang="zh-CN" altLang="en-US" dirty="0" smtClean="0"/>
              <a:t>家用电压转化为</a:t>
            </a:r>
            <a:r>
              <a:rPr lang="en-US" altLang="zh-CN" dirty="0" smtClean="0"/>
              <a:t>5V</a:t>
            </a:r>
            <a:r>
              <a:rPr lang="zh-CN" altLang="en-US" dirty="0" smtClean="0"/>
              <a:t>电压输入到手机电池，实现给手机充电的功能，其实，充电器就是一个适配器，它也叫电源适配器。</a:t>
            </a:r>
            <a:endParaRPr lang="zh-CN" alt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1537" y="1049483"/>
            <a:ext cx="7617153" cy="3519924"/>
          </a:xfrm>
          <a:prstGeom prst="rect">
            <a:avLst/>
          </a:prstGeom>
        </p:spPr>
      </p:pic>
    </p:spTree>
    <p:extLst>
      <p:ext uri="{BB962C8B-B14F-4D97-AF65-F5344CB8AC3E}">
        <p14:creationId xmlns:p14="http://schemas.microsoft.com/office/powerpoint/2010/main" val="367240933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燕尾形箭头 1"/>
          <p:cNvSpPr/>
          <p:nvPr/>
        </p:nvSpPr>
        <p:spPr>
          <a:xfrm>
            <a:off x="297950" y="341200"/>
            <a:ext cx="729465" cy="41096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181528" y="254295"/>
            <a:ext cx="3626777" cy="584775"/>
          </a:xfrm>
          <a:prstGeom prst="rect">
            <a:avLst/>
          </a:prstGeom>
          <a:noFill/>
        </p:spPr>
        <p:txBody>
          <a:bodyPr wrap="square" rtlCol="0">
            <a:spAutoFit/>
          </a:bodyPr>
          <a:lstStyle/>
          <a:p>
            <a:r>
              <a:rPr lang="zh-CN" altLang="en-US" sz="3200" spc="600" dirty="0">
                <a:cs typeface="+mn-ea"/>
                <a:sym typeface="+mn-lt"/>
              </a:rPr>
              <a:t>实现代码</a:t>
            </a:r>
            <a:endParaRPr lang="zh-CN" altLang="en-US" sz="3200" spc="600" dirty="0">
              <a:cs typeface="+mn-ea"/>
              <a:sym typeface="+mn-lt"/>
            </a:endParaRPr>
          </a:p>
        </p:txBody>
      </p:sp>
      <p:pic>
        <p:nvPicPr>
          <p:cNvPr id="49" name="图片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0402" y="2898097"/>
            <a:ext cx="4883727" cy="1623376"/>
          </a:xfrm>
          <a:prstGeom prst="rect">
            <a:avLst/>
          </a:prstGeom>
        </p:spPr>
      </p:pic>
      <p:pic>
        <p:nvPicPr>
          <p:cNvPr id="50" name="图片 49"/>
          <p:cNvPicPr>
            <a:picLocks noChangeAspect="1"/>
          </p:cNvPicPr>
          <p:nvPr/>
        </p:nvPicPr>
        <p:blipFill>
          <a:blip r:embed="rId5"/>
          <a:stretch>
            <a:fillRect/>
          </a:stretch>
        </p:blipFill>
        <p:spPr>
          <a:xfrm>
            <a:off x="297950" y="1192146"/>
            <a:ext cx="4209524" cy="1619048"/>
          </a:xfrm>
          <a:prstGeom prst="rect">
            <a:avLst/>
          </a:prstGeom>
        </p:spPr>
      </p:pic>
      <p:pic>
        <p:nvPicPr>
          <p:cNvPr id="51" name="图片 50"/>
          <p:cNvPicPr>
            <a:picLocks noChangeAspect="1"/>
          </p:cNvPicPr>
          <p:nvPr/>
        </p:nvPicPr>
        <p:blipFill>
          <a:blip r:embed="rId6"/>
          <a:stretch>
            <a:fillRect/>
          </a:stretch>
        </p:blipFill>
        <p:spPr>
          <a:xfrm>
            <a:off x="6833153" y="1050478"/>
            <a:ext cx="4247619" cy="1847619"/>
          </a:xfrm>
          <a:prstGeom prst="rect">
            <a:avLst/>
          </a:prstGeom>
        </p:spPr>
      </p:pic>
      <p:pic>
        <p:nvPicPr>
          <p:cNvPr id="52" name="图片 51"/>
          <p:cNvPicPr>
            <a:picLocks noChangeAspect="1"/>
          </p:cNvPicPr>
          <p:nvPr/>
        </p:nvPicPr>
        <p:blipFill>
          <a:blip r:embed="rId7"/>
          <a:stretch>
            <a:fillRect/>
          </a:stretch>
        </p:blipFill>
        <p:spPr>
          <a:xfrm>
            <a:off x="260902" y="4530997"/>
            <a:ext cx="4314286" cy="1838095"/>
          </a:xfrm>
          <a:prstGeom prst="rect">
            <a:avLst/>
          </a:prstGeom>
        </p:spPr>
      </p:pic>
      <p:pic>
        <p:nvPicPr>
          <p:cNvPr id="53" name="图片 52"/>
          <p:cNvPicPr>
            <a:picLocks noChangeAspect="1"/>
          </p:cNvPicPr>
          <p:nvPr/>
        </p:nvPicPr>
        <p:blipFill>
          <a:blip r:embed="rId8"/>
          <a:stretch>
            <a:fillRect/>
          </a:stretch>
        </p:blipFill>
        <p:spPr>
          <a:xfrm>
            <a:off x="6833153" y="4494786"/>
            <a:ext cx="4190476" cy="2085714"/>
          </a:xfrm>
          <a:prstGeom prst="rect">
            <a:avLst/>
          </a:prstGeom>
        </p:spPr>
      </p:pic>
      <p:sp>
        <p:nvSpPr>
          <p:cNvPr id="54" name="文本框 53"/>
          <p:cNvSpPr txBox="1"/>
          <p:nvPr/>
        </p:nvSpPr>
        <p:spPr>
          <a:xfrm>
            <a:off x="297950" y="839070"/>
            <a:ext cx="4209524" cy="369332"/>
          </a:xfrm>
          <a:prstGeom prst="rect">
            <a:avLst/>
          </a:prstGeom>
          <a:noFill/>
        </p:spPr>
        <p:txBody>
          <a:bodyPr wrap="square" rtlCol="0">
            <a:spAutoFit/>
          </a:bodyPr>
          <a:lstStyle/>
          <a:p>
            <a:r>
              <a:rPr lang="en-US" altLang="zh-CN" dirty="0" smtClean="0"/>
              <a:t>Target</a:t>
            </a:r>
            <a:r>
              <a:rPr lang="zh-CN" altLang="en-US" dirty="0" smtClean="0"/>
              <a:t>（这是客户所期待的类。）</a:t>
            </a:r>
            <a:endParaRPr lang="zh-CN" altLang="en-US" dirty="0"/>
          </a:p>
        </p:txBody>
      </p:sp>
      <p:sp>
        <p:nvSpPr>
          <p:cNvPr id="55" name="文本框 54"/>
          <p:cNvSpPr txBox="1"/>
          <p:nvPr/>
        </p:nvSpPr>
        <p:spPr>
          <a:xfrm>
            <a:off x="6833153" y="546682"/>
            <a:ext cx="4247619" cy="369332"/>
          </a:xfrm>
          <a:prstGeom prst="rect">
            <a:avLst/>
          </a:prstGeom>
          <a:noFill/>
        </p:spPr>
        <p:txBody>
          <a:bodyPr wrap="square" rtlCol="0">
            <a:spAutoFit/>
          </a:bodyPr>
          <a:lstStyle/>
          <a:p>
            <a:r>
              <a:rPr lang="en-US" altLang="zh-CN" dirty="0" err="1" smtClean="0"/>
              <a:t>Adaptee</a:t>
            </a:r>
            <a:r>
              <a:rPr lang="zh-CN" altLang="en-US" dirty="0" smtClean="0"/>
              <a:t>（需要适配的类）</a:t>
            </a:r>
            <a:endParaRPr lang="zh-CN" altLang="en-US" dirty="0"/>
          </a:p>
        </p:txBody>
      </p:sp>
      <p:sp>
        <p:nvSpPr>
          <p:cNvPr id="56" name="文本框 55"/>
          <p:cNvSpPr txBox="1"/>
          <p:nvPr/>
        </p:nvSpPr>
        <p:spPr>
          <a:xfrm>
            <a:off x="411159" y="3782374"/>
            <a:ext cx="3983105" cy="584775"/>
          </a:xfrm>
          <a:prstGeom prst="rect">
            <a:avLst/>
          </a:prstGeom>
          <a:noFill/>
        </p:spPr>
        <p:txBody>
          <a:bodyPr wrap="square" rtlCol="0">
            <a:spAutoFit/>
          </a:bodyPr>
          <a:lstStyle/>
          <a:p>
            <a:r>
              <a:rPr lang="en-US" altLang="zh-CN" sz="1600" dirty="0" smtClean="0"/>
              <a:t>Adapter</a:t>
            </a:r>
            <a:r>
              <a:rPr lang="zh-CN" altLang="en-US" sz="1600" dirty="0" smtClean="0"/>
              <a:t>（通过在内部包装一个</a:t>
            </a:r>
            <a:r>
              <a:rPr lang="en-US" altLang="zh-CN" sz="1600" dirty="0" err="1" smtClean="0"/>
              <a:t>Adaptee</a:t>
            </a:r>
            <a:r>
              <a:rPr lang="zh-CN" altLang="en-US" sz="1600" dirty="0" smtClean="0"/>
              <a:t>对象，把源接口转换成目标接口）</a:t>
            </a:r>
            <a:endParaRPr lang="zh-CN" altLang="en-US" sz="1600" dirty="0"/>
          </a:p>
        </p:txBody>
      </p:sp>
      <p:sp>
        <p:nvSpPr>
          <p:cNvPr id="57" name="文本框 56"/>
          <p:cNvSpPr txBox="1"/>
          <p:nvPr/>
        </p:nvSpPr>
        <p:spPr>
          <a:xfrm>
            <a:off x="6930736" y="3990109"/>
            <a:ext cx="3865419" cy="377040"/>
          </a:xfrm>
          <a:prstGeom prst="rect">
            <a:avLst/>
          </a:prstGeom>
          <a:noFill/>
        </p:spPr>
        <p:txBody>
          <a:bodyPr wrap="square" rtlCol="0">
            <a:spAutoFit/>
          </a:bodyPr>
          <a:lstStyle/>
          <a:p>
            <a:r>
              <a:rPr lang="en-US" altLang="zh-CN" dirty="0" smtClean="0"/>
              <a:t>Client</a:t>
            </a:r>
            <a:r>
              <a:rPr lang="zh-CN" altLang="en-US" dirty="0" smtClean="0"/>
              <a:t>（客户端）</a:t>
            </a:r>
            <a:endParaRPr lang="zh-CN" altLang="en-US" dirty="0"/>
          </a:p>
        </p:txBody>
      </p:sp>
    </p:spTree>
    <p:extLst>
      <p:ext uri="{BB962C8B-B14F-4D97-AF65-F5344CB8AC3E}">
        <p14:creationId xmlns:p14="http://schemas.microsoft.com/office/powerpoint/2010/main" val="363319155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简约述职报告"/>
</p:tagLst>
</file>

<file path=ppt/tags/tag10.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NUMBER"/>
  <p:tag name="ID" val="553518"/>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ENTRY"/>
  <p:tag name="ID" val="553518"/>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NUMBER"/>
  <p:tag name="ID" val="553518"/>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TITLE"/>
  <p:tag name="ID" val="553518"/>
</p:tagLst>
</file>

<file path=ppt/tags/tag14.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OTHERS"/>
  <p:tag name="ID" val="553518"/>
</p:tagLst>
</file>

<file path=ppt/tags/tag15.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ags/tag16.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ags/tag17.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TITLE"/>
  <p:tag name="ID" val="553518"/>
</p:tagLst>
</file>

<file path=ppt/tags/tag18.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OTHERS"/>
  <p:tag name="ID" val="553518"/>
</p:tagLst>
</file>

<file path=ppt/tags/tag19.xml><?xml version="1.0" encoding="utf-8"?>
<p:tagLst xmlns:a="http://schemas.openxmlformats.org/drawingml/2006/main" xmlns:r="http://schemas.openxmlformats.org/officeDocument/2006/relationships" xmlns:p="http://schemas.openxmlformats.org/presentationml/2006/main">
  <p:tag name="MH" val="20170721170040"/>
  <p:tag name="MH_LIBRARY" val="CONTENTS"/>
  <p:tag name="MH_TYPE" val="TITLE"/>
  <p:tag name="ID" val="626775"/>
  <p:tag name="MH_ORDER" val="NUMBER"/>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20.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TITLE"/>
  <p:tag name="ID" val="553518"/>
</p:tagLst>
</file>

<file path=ppt/tags/tag21.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OTHERS"/>
  <p:tag name="ID" val="553518"/>
</p:tagLst>
</file>

<file path=ppt/tags/tag22.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TITLE"/>
  <p:tag name="ID" val="553518"/>
</p:tagLst>
</file>

<file path=ppt/tags/tag23.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OTHERS"/>
  <p:tag name="ID" val="553518"/>
</p:tagLst>
</file>

<file path=ppt/tags/tag24.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OTHERS"/>
  <p:tag name="ID" val="553518"/>
  <p:tag name="PA" val="v3.2.0"/>
</p:tagLst>
</file>

<file path=ppt/tags/tag4.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OTHERS"/>
  <p:tag name="ID" val="553518"/>
  <p:tag name="PA" val="v3.2.0"/>
</p:tagLst>
</file>

<file path=ppt/tags/tag5.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ENTRY"/>
  <p:tag name="ID" val="553518"/>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NUMBER"/>
  <p:tag name="ID" val="553518"/>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ENTRY"/>
  <p:tag name="ID" val="553518"/>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NUMBER"/>
  <p:tag name="ID" val="553518"/>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70730164240"/>
  <p:tag name="MH_LIBRARY" val="CONTENTS"/>
  <p:tag name="MH_TYPE" val="ENTRY"/>
  <p:tag name="ID" val="553518"/>
  <p:tag name="MH_ORDER" val="3"/>
</p:tagLst>
</file>

<file path=ppt/theme/theme1.xml><?xml version="1.0" encoding="utf-8"?>
<a:theme xmlns:a="http://schemas.openxmlformats.org/drawingml/2006/main" name="第一PPT，www.1ppt.com">
  <a:themeElements>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fontScheme name="4rhhs1mz">
      <a:majorFont>
        <a:latin typeface="微软雅黑 Light" panose="020F0302020204030204"/>
        <a:ea typeface="锐字工房云字库细圆GBK"/>
        <a:cs typeface=""/>
      </a:majorFont>
      <a:minorFont>
        <a:latin typeface="微软雅黑 Light" panose="020F0502020204030204"/>
        <a:ea typeface="锐字工房云字库细圆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10.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11.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12.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78495"/>
    </a:dk2>
    <a:lt2>
      <a:srgbClr val="F0F0F0"/>
    </a:lt2>
    <a:accent1>
      <a:srgbClr val="867D98"/>
    </a:accent1>
    <a:accent2>
      <a:srgbClr val="C4CFD9"/>
    </a:accent2>
    <a:accent3>
      <a:srgbClr val="A7AA9D"/>
    </a:accent3>
    <a:accent4>
      <a:srgbClr val="2192BC"/>
    </a:accent4>
    <a:accent5>
      <a:srgbClr val="354B5E"/>
    </a:accent5>
    <a:accent6>
      <a:srgbClr val="BFBFBF"/>
    </a:accent6>
    <a:hlink>
      <a:srgbClr val="867D98"/>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576</TotalTime>
  <Words>418</Words>
  <Application>Microsoft Office PowerPoint</Application>
  <PresentationFormat>宽屏</PresentationFormat>
  <Paragraphs>63</Paragraphs>
  <Slides>14</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等线</vt:lpstr>
      <vt:lpstr>华文隶书</vt:lpstr>
      <vt:lpstr>华文细黑</vt:lpstr>
      <vt:lpstr>锐字工房云字库细圆GBK</vt:lpstr>
      <vt:lpstr>微软雅黑 Light</vt:lpstr>
      <vt:lpstr>Arial</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淡雅码头</dc:title>
  <dc:creator>第一PPT</dc:creator>
  <cp:keywords>www.1ppt.com</cp:keywords>
  <dc:description>第一PPT</dc:description>
  <cp:lastModifiedBy>CHEN</cp:lastModifiedBy>
  <cp:revision>72</cp:revision>
  <dcterms:created xsi:type="dcterms:W3CDTF">2017-07-30T15:30:02Z</dcterms:created>
  <dcterms:modified xsi:type="dcterms:W3CDTF">2019-04-08T03:30:00Z</dcterms:modified>
</cp:coreProperties>
</file>