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ags/tag2.xml" ContentType="application/vnd.openxmlformats-officedocument.presentationml.tags+xml"/>
  <Override PartName="/ppt/notesSlides/notesSlide1.xml" ContentType="application/vnd.openxmlformats-officedocument.presentationml.notesSlide+xml"/>
  <Override PartName="/ppt/theme/themeOverride2.xml" ContentType="application/vnd.openxmlformats-officedocument.themeOverrid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notesSlides/notesSlide2.xml" ContentType="application/vnd.openxmlformats-officedocument.presentationml.notesSlide+xml"/>
  <Override PartName="/ppt/theme/themeOverride3.xml" ContentType="application/vnd.openxmlformats-officedocument.themeOverride+xml"/>
  <Override PartName="/ppt/tags/tag13.xml" ContentType="application/vnd.openxmlformats-officedocument.presentationml.tags+xml"/>
  <Override PartName="/ppt/tags/tag14.xml" ContentType="application/vnd.openxmlformats-officedocument.presentationml.tags+xml"/>
  <Override PartName="/ppt/notesSlides/notesSlide3.xml" ContentType="application/vnd.openxmlformats-officedocument.presentationml.notesSlide+xml"/>
  <Override PartName="/ppt/theme/themeOverride4.xml" ContentType="application/vnd.openxmlformats-officedocument.themeOverride+xml"/>
  <Override PartName="/ppt/notesSlides/notesSlide4.xml" ContentType="application/vnd.openxmlformats-officedocument.presentationml.notesSlide+xml"/>
  <Override PartName="/ppt/theme/themeOverride5.xml" ContentType="application/vnd.openxmlformats-officedocument.themeOverride+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notesSlides/notesSlide5.xml" ContentType="application/vnd.openxmlformats-officedocument.presentationml.notesSlide+xml"/>
  <Override PartName="/ppt/theme/themeOverride6.xml" ContentType="application/vnd.openxmlformats-officedocument.themeOverr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theme/themeOverride7.xml" ContentType="application/vnd.openxmlformats-officedocument.themeOverride+xml"/>
  <Override PartName="/ppt/notesSlides/notesSlide9.xml" ContentType="application/vnd.openxmlformats-officedocument.presentationml.notesSlide+xml"/>
  <Override PartName="/ppt/theme/themeOverride8.xml" ContentType="application/vnd.openxmlformats-officedocument.themeOverride+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notesSlides/notesSlide10.xml" ContentType="application/vnd.openxmlformats-officedocument.presentationml.notesSlide+xml"/>
  <Override PartName="/ppt/theme/themeOverride9.xml" ContentType="application/vnd.openxmlformats-officedocument.themeOverride+xml"/>
  <Override PartName="/ppt/notesSlides/notesSlide11.xml" ContentType="application/vnd.openxmlformats-officedocument.presentationml.notesSlide+xml"/>
  <Override PartName="/ppt/theme/themeOverride10.xml" ContentType="application/vnd.openxmlformats-officedocument.themeOverride+xml"/>
  <Override PartName="/ppt/tags/tag21.xml" ContentType="application/vnd.openxmlformats-officedocument.presentationml.tags+xml"/>
  <Override PartName="/ppt/tags/tag22.xml" ContentType="application/vnd.openxmlformats-officedocument.presentationml.tags+xml"/>
  <Override PartName="/ppt/notesSlides/notesSlide12.xml" ContentType="application/vnd.openxmlformats-officedocument.presentationml.notesSlide+xml"/>
  <Override PartName="/ppt/theme/themeOverride11.xml" ContentType="application/vnd.openxmlformats-officedocument.themeOverride+xml"/>
  <Override PartName="/ppt/notesSlides/notesSlide13.xml" ContentType="application/vnd.openxmlformats-officedocument.presentationml.notesSlide+xml"/>
  <Override PartName="/ppt/theme/themeOverride12.xml" ContentType="application/vnd.openxmlformats-officedocument.themeOverride+xml"/>
  <Override PartName="/ppt/tags/tag23.xml" ContentType="application/vnd.openxmlformats-officedocument.presentationml.tags+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60" r:id="rId3"/>
    <p:sldId id="261" r:id="rId4"/>
    <p:sldId id="286" r:id="rId5"/>
    <p:sldId id="263" r:id="rId6"/>
    <p:sldId id="287" r:id="rId7"/>
    <p:sldId id="284" r:id="rId8"/>
    <p:sldId id="283" r:id="rId9"/>
    <p:sldId id="274" r:id="rId10"/>
    <p:sldId id="262" r:id="rId11"/>
    <p:sldId id="272" r:id="rId12"/>
    <p:sldId id="259" r:id="rId13"/>
    <p:sldId id="285" r:id="rId14"/>
    <p:sldId id="257" r:id="rId15"/>
  </p:sldIdLst>
  <p:sldSz cx="12192000" cy="6858000"/>
  <p:notesSz cx="6858000" cy="9144000"/>
  <p:custDataLst>
    <p:tags r:id="rId17"/>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0CDD5"/>
    <a:srgbClr val="B1B3C1"/>
    <a:srgbClr val="715370"/>
    <a:srgbClr val="EAEAEA"/>
    <a:srgbClr val="E6E6E6"/>
    <a:srgbClr val="EEEEE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713" autoAdjust="0"/>
    <p:restoredTop sz="94660"/>
  </p:normalViewPr>
  <p:slideViewPr>
    <p:cSldViewPr snapToGrid="0" showGuides="1">
      <p:cViewPr varScale="1">
        <p:scale>
          <a:sx n="92" d="100"/>
          <a:sy n="92" d="100"/>
        </p:scale>
        <p:origin x="366" y="84"/>
      </p:cViewPr>
      <p:guideLst>
        <p:guide orient="horz" pos="2160"/>
        <p:guide pos="3840"/>
      </p:guideLst>
    </p:cSldViewPr>
  </p:slideViewPr>
  <p:notesTextViewPr>
    <p:cViewPr>
      <p:scale>
        <a:sx n="1" d="1"/>
        <a:sy n="1" d="1"/>
      </p:scale>
      <p:origin x="0" y="0"/>
    </p:cViewPr>
  </p:notesTextViewPr>
  <p:sorterViewPr>
    <p:cViewPr>
      <p:scale>
        <a:sx n="139" d="100"/>
        <a:sy n="139"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102FA59-A30F-4479-892A-6405E9F0ED52}" type="datetimeFigureOut">
              <a:rPr lang="zh-CN" altLang="en-US" smtClean="0"/>
              <a:t>2019/4/10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CAD509-40CA-4FE7-ACB5-6A190A1C4596}" type="slidenum">
              <a:rPr lang="zh-CN" altLang="en-US" smtClean="0"/>
              <a:t>‹#›</a:t>
            </a:fld>
            <a:endParaRPr lang="zh-CN" altLang="en-US"/>
          </a:p>
        </p:txBody>
      </p:sp>
    </p:spTree>
    <p:extLst>
      <p:ext uri="{BB962C8B-B14F-4D97-AF65-F5344CB8AC3E}">
        <p14:creationId xmlns:p14="http://schemas.microsoft.com/office/powerpoint/2010/main" val="30262293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CAD509-40CA-4FE7-ACB5-6A190A1C4596}" type="slidenum">
              <a:rPr lang="zh-CN" altLang="en-US" smtClean="0"/>
              <a:t>1</a:t>
            </a:fld>
            <a:endParaRPr lang="zh-CN" altLang="en-US"/>
          </a:p>
        </p:txBody>
      </p:sp>
    </p:spTree>
    <p:extLst>
      <p:ext uri="{BB962C8B-B14F-4D97-AF65-F5344CB8AC3E}">
        <p14:creationId xmlns:p14="http://schemas.microsoft.com/office/powerpoint/2010/main" val="8437046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CAD509-40CA-4FE7-ACB5-6A190A1C4596}" type="slidenum">
              <a:rPr lang="zh-CN" altLang="en-US" smtClean="0"/>
              <a:t>10</a:t>
            </a:fld>
            <a:endParaRPr lang="zh-CN" altLang="en-US"/>
          </a:p>
        </p:txBody>
      </p:sp>
    </p:spTree>
    <p:extLst>
      <p:ext uri="{BB962C8B-B14F-4D97-AF65-F5344CB8AC3E}">
        <p14:creationId xmlns:p14="http://schemas.microsoft.com/office/powerpoint/2010/main" val="24129156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CAD509-40CA-4FE7-ACB5-6A190A1C4596}" type="slidenum">
              <a:rPr lang="zh-CN" altLang="en-US" smtClean="0"/>
              <a:t>11</a:t>
            </a:fld>
            <a:endParaRPr lang="zh-CN" altLang="en-US"/>
          </a:p>
        </p:txBody>
      </p:sp>
    </p:spTree>
    <p:extLst>
      <p:ext uri="{BB962C8B-B14F-4D97-AF65-F5344CB8AC3E}">
        <p14:creationId xmlns:p14="http://schemas.microsoft.com/office/powerpoint/2010/main" val="6962858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CAD509-40CA-4FE7-ACB5-6A190A1C4596}" type="slidenum">
              <a:rPr lang="zh-CN" altLang="en-US" smtClean="0"/>
              <a:t>12</a:t>
            </a:fld>
            <a:endParaRPr lang="zh-CN" altLang="en-US"/>
          </a:p>
        </p:txBody>
      </p:sp>
    </p:spTree>
    <p:extLst>
      <p:ext uri="{BB962C8B-B14F-4D97-AF65-F5344CB8AC3E}">
        <p14:creationId xmlns:p14="http://schemas.microsoft.com/office/powerpoint/2010/main" val="23595387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1CAD509-40CA-4FE7-ACB5-6A190A1C4596}"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4951533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CAD509-40CA-4FE7-ACB5-6A190A1C4596}" type="slidenum">
              <a:rPr lang="zh-CN" altLang="en-US" smtClean="0"/>
              <a:t>14</a:t>
            </a:fld>
            <a:endParaRPr lang="zh-CN" altLang="en-US"/>
          </a:p>
        </p:txBody>
      </p:sp>
    </p:spTree>
    <p:extLst>
      <p:ext uri="{BB962C8B-B14F-4D97-AF65-F5344CB8AC3E}">
        <p14:creationId xmlns:p14="http://schemas.microsoft.com/office/powerpoint/2010/main" val="32739560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CAD509-40CA-4FE7-ACB5-6A190A1C4596}" type="slidenum">
              <a:rPr lang="zh-CN" altLang="en-US" smtClean="0"/>
              <a:t>2</a:t>
            </a:fld>
            <a:endParaRPr lang="zh-CN" altLang="en-US"/>
          </a:p>
        </p:txBody>
      </p:sp>
    </p:spTree>
    <p:extLst>
      <p:ext uri="{BB962C8B-B14F-4D97-AF65-F5344CB8AC3E}">
        <p14:creationId xmlns:p14="http://schemas.microsoft.com/office/powerpoint/2010/main" val="7767288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CAD509-40CA-4FE7-ACB5-6A190A1C4596}" type="slidenum">
              <a:rPr lang="zh-CN" altLang="en-US" smtClean="0"/>
              <a:t>3</a:t>
            </a:fld>
            <a:endParaRPr lang="zh-CN" altLang="en-US"/>
          </a:p>
        </p:txBody>
      </p:sp>
    </p:spTree>
    <p:extLst>
      <p:ext uri="{BB962C8B-B14F-4D97-AF65-F5344CB8AC3E}">
        <p14:creationId xmlns:p14="http://schemas.microsoft.com/office/powerpoint/2010/main" val="31918956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1CAD509-40CA-4FE7-ACB5-6A190A1C4596}"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0040398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CAD509-40CA-4FE7-ACB5-6A190A1C4596}" type="slidenum">
              <a:rPr lang="zh-CN" altLang="en-US" smtClean="0"/>
              <a:t>5</a:t>
            </a:fld>
            <a:endParaRPr lang="zh-CN" altLang="en-US"/>
          </a:p>
        </p:txBody>
      </p:sp>
    </p:spTree>
    <p:extLst>
      <p:ext uri="{BB962C8B-B14F-4D97-AF65-F5344CB8AC3E}">
        <p14:creationId xmlns:p14="http://schemas.microsoft.com/office/powerpoint/2010/main" val="17958545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1CAD509-40CA-4FE7-ACB5-6A190A1C4596}"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4351532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CAD509-40CA-4FE7-ACB5-6A190A1C4596}" type="slidenum">
              <a:rPr lang="zh-CN" altLang="en-US" smtClean="0"/>
              <a:t>7</a:t>
            </a:fld>
            <a:endParaRPr lang="zh-CN" altLang="en-US"/>
          </a:p>
        </p:txBody>
      </p:sp>
    </p:spTree>
    <p:extLst>
      <p:ext uri="{BB962C8B-B14F-4D97-AF65-F5344CB8AC3E}">
        <p14:creationId xmlns:p14="http://schemas.microsoft.com/office/powerpoint/2010/main" val="14811239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CAD509-40CA-4FE7-ACB5-6A190A1C4596}" type="slidenum">
              <a:rPr lang="zh-CN" altLang="en-US" smtClean="0"/>
              <a:t>8</a:t>
            </a:fld>
            <a:endParaRPr lang="zh-CN" altLang="en-US"/>
          </a:p>
        </p:txBody>
      </p:sp>
    </p:spTree>
    <p:extLst>
      <p:ext uri="{BB962C8B-B14F-4D97-AF65-F5344CB8AC3E}">
        <p14:creationId xmlns:p14="http://schemas.microsoft.com/office/powerpoint/2010/main" val="5329767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CAD509-40CA-4FE7-ACB5-6A190A1C4596}" type="slidenum">
              <a:rPr lang="zh-CN" altLang="en-US" smtClean="0"/>
              <a:t>9</a:t>
            </a:fld>
            <a:endParaRPr lang="zh-CN" altLang="en-US"/>
          </a:p>
        </p:txBody>
      </p:sp>
    </p:spTree>
    <p:extLst>
      <p:ext uri="{BB962C8B-B14F-4D97-AF65-F5344CB8AC3E}">
        <p14:creationId xmlns:p14="http://schemas.microsoft.com/office/powerpoint/2010/main" val="41675591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75DDF7E9-6F40-4E98-A59E-FA7E711FA743}" type="datetimeFigureOut">
              <a:rPr lang="zh-CN" altLang="en-US" smtClean="0"/>
              <a:t>2019/4/10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2AC959B-36DA-44CA-926B-D3617CCBB2A6}" type="slidenum">
              <a:rPr lang="zh-CN" altLang="en-US" smtClean="0"/>
              <a:t>‹#›</a:t>
            </a:fld>
            <a:endParaRPr lang="zh-CN" altLang="en-US"/>
          </a:p>
        </p:txBody>
      </p:sp>
    </p:spTree>
    <p:extLst>
      <p:ext uri="{BB962C8B-B14F-4D97-AF65-F5344CB8AC3E}">
        <p14:creationId xmlns:p14="http://schemas.microsoft.com/office/powerpoint/2010/main" val="40746653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5DDF7E9-6F40-4E98-A59E-FA7E711FA743}" type="datetimeFigureOut">
              <a:rPr lang="zh-CN" altLang="en-US" smtClean="0"/>
              <a:t>2019/4/10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2AC959B-36DA-44CA-926B-D3617CCBB2A6}" type="slidenum">
              <a:rPr lang="zh-CN" altLang="en-US" smtClean="0"/>
              <a:t>‹#›</a:t>
            </a:fld>
            <a:endParaRPr lang="zh-CN" altLang="en-US"/>
          </a:p>
        </p:txBody>
      </p:sp>
    </p:spTree>
    <p:extLst>
      <p:ext uri="{BB962C8B-B14F-4D97-AF65-F5344CB8AC3E}">
        <p14:creationId xmlns:p14="http://schemas.microsoft.com/office/powerpoint/2010/main" val="14354324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5DDF7E9-6F40-4E98-A59E-FA7E711FA743}" type="datetimeFigureOut">
              <a:rPr lang="zh-CN" altLang="en-US" smtClean="0"/>
              <a:t>2019/4/10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2AC959B-36DA-44CA-926B-D3617CCBB2A6}" type="slidenum">
              <a:rPr lang="zh-CN" altLang="en-US" smtClean="0"/>
              <a:t>‹#›</a:t>
            </a:fld>
            <a:endParaRPr lang="zh-CN" altLang="en-US"/>
          </a:p>
        </p:txBody>
      </p:sp>
    </p:spTree>
    <p:extLst>
      <p:ext uri="{BB962C8B-B14F-4D97-AF65-F5344CB8AC3E}">
        <p14:creationId xmlns:p14="http://schemas.microsoft.com/office/powerpoint/2010/main" val="13240640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5DDF7E9-6F40-4E98-A59E-FA7E711FA743}" type="datetimeFigureOut">
              <a:rPr lang="zh-CN" altLang="en-US" smtClean="0"/>
              <a:t>2019/4/10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2AC959B-36DA-44CA-926B-D3617CCBB2A6}" type="slidenum">
              <a:rPr lang="zh-CN" altLang="en-US" smtClean="0"/>
              <a:t>‹#›</a:t>
            </a:fld>
            <a:endParaRPr lang="zh-CN" altLang="en-US"/>
          </a:p>
        </p:txBody>
      </p:sp>
    </p:spTree>
    <p:extLst>
      <p:ext uri="{BB962C8B-B14F-4D97-AF65-F5344CB8AC3E}">
        <p14:creationId xmlns:p14="http://schemas.microsoft.com/office/powerpoint/2010/main" val="30423055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75DDF7E9-6F40-4E98-A59E-FA7E711FA743}" type="datetimeFigureOut">
              <a:rPr lang="zh-CN" altLang="en-US" smtClean="0"/>
              <a:t>2019/4/10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2AC959B-36DA-44CA-926B-D3617CCBB2A6}" type="slidenum">
              <a:rPr lang="zh-CN" altLang="en-US" smtClean="0"/>
              <a:t>‹#›</a:t>
            </a:fld>
            <a:endParaRPr lang="zh-CN" altLang="en-US"/>
          </a:p>
        </p:txBody>
      </p:sp>
    </p:spTree>
    <p:extLst>
      <p:ext uri="{BB962C8B-B14F-4D97-AF65-F5344CB8AC3E}">
        <p14:creationId xmlns:p14="http://schemas.microsoft.com/office/powerpoint/2010/main" val="36940520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75DDF7E9-6F40-4E98-A59E-FA7E711FA743}" type="datetimeFigureOut">
              <a:rPr lang="zh-CN" altLang="en-US" smtClean="0"/>
              <a:t>2019/4/10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2AC959B-36DA-44CA-926B-D3617CCBB2A6}" type="slidenum">
              <a:rPr lang="zh-CN" altLang="en-US" smtClean="0"/>
              <a:t>‹#›</a:t>
            </a:fld>
            <a:endParaRPr lang="zh-CN" altLang="en-US"/>
          </a:p>
        </p:txBody>
      </p:sp>
    </p:spTree>
    <p:extLst>
      <p:ext uri="{BB962C8B-B14F-4D97-AF65-F5344CB8AC3E}">
        <p14:creationId xmlns:p14="http://schemas.microsoft.com/office/powerpoint/2010/main" val="15626294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75DDF7E9-6F40-4E98-A59E-FA7E711FA743}" type="datetimeFigureOut">
              <a:rPr lang="zh-CN" altLang="en-US" smtClean="0"/>
              <a:t>2019/4/10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2AC959B-36DA-44CA-926B-D3617CCBB2A6}" type="slidenum">
              <a:rPr lang="zh-CN" altLang="en-US" smtClean="0"/>
              <a:t>‹#›</a:t>
            </a:fld>
            <a:endParaRPr lang="zh-CN" altLang="en-US"/>
          </a:p>
        </p:txBody>
      </p:sp>
    </p:spTree>
    <p:extLst>
      <p:ext uri="{BB962C8B-B14F-4D97-AF65-F5344CB8AC3E}">
        <p14:creationId xmlns:p14="http://schemas.microsoft.com/office/powerpoint/2010/main" val="10962915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5DDF7E9-6F40-4E98-A59E-FA7E711FA743}" type="datetimeFigureOut">
              <a:rPr lang="zh-CN" altLang="en-US" smtClean="0"/>
              <a:t>2019/4/10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2AC959B-36DA-44CA-926B-D3617CCBB2A6}" type="slidenum">
              <a:rPr lang="zh-CN" altLang="en-US" smtClean="0"/>
              <a:t>‹#›</a:t>
            </a:fld>
            <a:endParaRPr lang="zh-CN" altLang="en-US"/>
          </a:p>
        </p:txBody>
      </p:sp>
    </p:spTree>
    <p:extLst>
      <p:ext uri="{BB962C8B-B14F-4D97-AF65-F5344CB8AC3E}">
        <p14:creationId xmlns:p14="http://schemas.microsoft.com/office/powerpoint/2010/main" val="8616868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5DDF7E9-6F40-4E98-A59E-FA7E711FA743}" type="datetimeFigureOut">
              <a:rPr lang="zh-CN" altLang="en-US" smtClean="0"/>
              <a:t>2019/4/10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82AC959B-36DA-44CA-926B-D3617CCBB2A6}" type="slidenum">
              <a:rPr lang="zh-CN" altLang="en-US" smtClean="0"/>
              <a:t>‹#›</a:t>
            </a:fld>
            <a:endParaRPr lang="zh-CN" altLang="en-US"/>
          </a:p>
        </p:txBody>
      </p:sp>
    </p:spTree>
    <p:extLst>
      <p:ext uri="{BB962C8B-B14F-4D97-AF65-F5344CB8AC3E}">
        <p14:creationId xmlns:p14="http://schemas.microsoft.com/office/powerpoint/2010/main" val="4842171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75DDF7E9-6F40-4E98-A59E-FA7E711FA743}" type="datetimeFigureOut">
              <a:rPr lang="zh-CN" altLang="en-US" smtClean="0"/>
              <a:t>2019/4/10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2AC959B-36DA-44CA-926B-D3617CCBB2A6}" type="slidenum">
              <a:rPr lang="zh-CN" altLang="en-US" smtClean="0"/>
              <a:t>‹#›</a:t>
            </a:fld>
            <a:endParaRPr lang="zh-CN" altLang="en-US"/>
          </a:p>
        </p:txBody>
      </p:sp>
    </p:spTree>
    <p:extLst>
      <p:ext uri="{BB962C8B-B14F-4D97-AF65-F5344CB8AC3E}">
        <p14:creationId xmlns:p14="http://schemas.microsoft.com/office/powerpoint/2010/main" val="21384787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75DDF7E9-6F40-4E98-A59E-FA7E711FA743}" type="datetimeFigureOut">
              <a:rPr lang="zh-CN" altLang="en-US" smtClean="0"/>
              <a:t>2019/4/10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2AC959B-36DA-44CA-926B-D3617CCBB2A6}" type="slidenum">
              <a:rPr lang="zh-CN" altLang="en-US" smtClean="0"/>
              <a:t>‹#›</a:t>
            </a:fld>
            <a:endParaRPr lang="zh-CN" altLang="en-US"/>
          </a:p>
        </p:txBody>
      </p:sp>
    </p:spTree>
    <p:extLst>
      <p:ext uri="{BB962C8B-B14F-4D97-AF65-F5344CB8AC3E}">
        <p14:creationId xmlns:p14="http://schemas.microsoft.com/office/powerpoint/2010/main" val="4917870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5DDF7E9-6F40-4E98-A59E-FA7E711FA743}" type="datetimeFigureOut">
              <a:rPr lang="zh-CN" altLang="en-US" smtClean="0"/>
              <a:t>2019/4/10</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AC959B-36DA-44CA-926B-D3617CCBB2A6}" type="slidenum">
              <a:rPr lang="zh-CN" altLang="en-US" smtClean="0"/>
              <a:t>‹#›</a:t>
            </a:fld>
            <a:endParaRPr lang="zh-CN" altLang="en-US"/>
          </a:p>
        </p:txBody>
      </p:sp>
    </p:spTree>
    <p:extLst>
      <p:ext uri="{BB962C8B-B14F-4D97-AF65-F5344CB8AC3E}">
        <p14:creationId xmlns:p14="http://schemas.microsoft.com/office/powerpoint/2010/main" val="19236281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2.xml"/><Relationship Id="rId1" Type="http://schemas.openxmlformats.org/officeDocument/2006/relationships/themeOverride" Target="../theme/themeOverride1.xml"/><Relationship Id="rId5" Type="http://schemas.openxmlformats.org/officeDocument/2006/relationships/image" Target="../media/image1.jpeg"/><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tags" Target="../tags/tag19.xml"/><Relationship Id="rId7" Type="http://schemas.openxmlformats.org/officeDocument/2006/relationships/image" Target="../media/image1.jpeg"/><Relationship Id="rId2" Type="http://schemas.openxmlformats.org/officeDocument/2006/relationships/tags" Target="../tags/tag18.xml"/><Relationship Id="rId1" Type="http://schemas.openxmlformats.org/officeDocument/2006/relationships/themeOverride" Target="../theme/themeOverride8.xml"/><Relationship Id="rId6" Type="http://schemas.openxmlformats.org/officeDocument/2006/relationships/notesSlide" Target="../notesSlides/notesSlide10.xml"/><Relationship Id="rId5" Type="http://schemas.openxmlformats.org/officeDocument/2006/relationships/slideLayout" Target="../slideLayouts/slideLayout7.xml"/><Relationship Id="rId4" Type="http://schemas.openxmlformats.org/officeDocument/2006/relationships/tags" Target="../tags/tag20.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7.xml"/><Relationship Id="rId1" Type="http://schemas.openxmlformats.org/officeDocument/2006/relationships/themeOverride" Target="../theme/themeOverride9.xml"/></Relationships>
</file>

<file path=ppt/slides/_rels/slide12.xml.rels><?xml version="1.0" encoding="UTF-8" standalone="yes"?>
<Relationships xmlns="http://schemas.openxmlformats.org/package/2006/relationships"><Relationship Id="rId3" Type="http://schemas.openxmlformats.org/officeDocument/2006/relationships/tags" Target="../tags/tag22.xml"/><Relationship Id="rId2" Type="http://schemas.openxmlformats.org/officeDocument/2006/relationships/tags" Target="../tags/tag21.xml"/><Relationship Id="rId1" Type="http://schemas.openxmlformats.org/officeDocument/2006/relationships/themeOverride" Target="../theme/themeOverride10.xml"/><Relationship Id="rId6" Type="http://schemas.openxmlformats.org/officeDocument/2006/relationships/image" Target="../media/image1.jpeg"/><Relationship Id="rId5" Type="http://schemas.openxmlformats.org/officeDocument/2006/relationships/notesSlide" Target="../notesSlides/notesSlide12.xml"/><Relationship Id="rId4"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7.xml"/><Relationship Id="rId1" Type="http://schemas.openxmlformats.org/officeDocument/2006/relationships/themeOverride" Target="../theme/themeOverride11.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23.xml"/><Relationship Id="rId1" Type="http://schemas.openxmlformats.org/officeDocument/2006/relationships/themeOverride" Target="../theme/themeOverride12.xml"/><Relationship Id="rId5" Type="http://schemas.openxmlformats.org/officeDocument/2006/relationships/image" Target="../media/image1.jpeg"/><Relationship Id="rId4"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8" Type="http://schemas.openxmlformats.org/officeDocument/2006/relationships/tags" Target="../tags/tag9.xml"/><Relationship Id="rId13" Type="http://schemas.openxmlformats.org/officeDocument/2006/relationships/notesSlide" Target="../notesSlides/notesSlide2.xml"/><Relationship Id="rId3" Type="http://schemas.openxmlformats.org/officeDocument/2006/relationships/tags" Target="../tags/tag4.xml"/><Relationship Id="rId7" Type="http://schemas.openxmlformats.org/officeDocument/2006/relationships/tags" Target="../tags/tag8.xml"/><Relationship Id="rId12" Type="http://schemas.openxmlformats.org/officeDocument/2006/relationships/slideLayout" Target="../slideLayouts/slideLayout7.xml"/><Relationship Id="rId17" Type="http://schemas.openxmlformats.org/officeDocument/2006/relationships/slide" Target="slide6.xml"/><Relationship Id="rId2" Type="http://schemas.openxmlformats.org/officeDocument/2006/relationships/tags" Target="../tags/tag3.xml"/><Relationship Id="rId16" Type="http://schemas.openxmlformats.org/officeDocument/2006/relationships/slide" Target="slide5.xml"/><Relationship Id="rId1" Type="http://schemas.openxmlformats.org/officeDocument/2006/relationships/themeOverride" Target="../theme/themeOverride2.xml"/><Relationship Id="rId6" Type="http://schemas.openxmlformats.org/officeDocument/2006/relationships/tags" Target="../tags/tag7.xml"/><Relationship Id="rId11" Type="http://schemas.openxmlformats.org/officeDocument/2006/relationships/tags" Target="../tags/tag12.xml"/><Relationship Id="rId5" Type="http://schemas.openxmlformats.org/officeDocument/2006/relationships/tags" Target="../tags/tag6.xml"/><Relationship Id="rId15" Type="http://schemas.openxmlformats.org/officeDocument/2006/relationships/slide" Target="slide10.xml"/><Relationship Id="rId10" Type="http://schemas.openxmlformats.org/officeDocument/2006/relationships/tags" Target="../tags/tag11.xml"/><Relationship Id="rId4" Type="http://schemas.openxmlformats.org/officeDocument/2006/relationships/tags" Target="../tags/tag5.xml"/><Relationship Id="rId9" Type="http://schemas.openxmlformats.org/officeDocument/2006/relationships/tags" Target="../tags/tag10.xml"/><Relationship Id="rId14" Type="http://schemas.openxmlformats.org/officeDocument/2006/relationships/slide" Target="slide3.xml"/></Relationships>
</file>

<file path=ppt/slides/_rels/slide3.xml.rels><?xml version="1.0" encoding="UTF-8" standalone="yes"?>
<Relationships xmlns="http://schemas.openxmlformats.org/package/2006/relationships"><Relationship Id="rId3" Type="http://schemas.openxmlformats.org/officeDocument/2006/relationships/tags" Target="../tags/tag14.xml"/><Relationship Id="rId2" Type="http://schemas.openxmlformats.org/officeDocument/2006/relationships/tags" Target="../tags/tag13.xml"/><Relationship Id="rId1" Type="http://schemas.openxmlformats.org/officeDocument/2006/relationships/themeOverride" Target="../theme/themeOverride3.xml"/><Relationship Id="rId6" Type="http://schemas.openxmlformats.org/officeDocument/2006/relationships/image" Target="../media/image1.jpeg"/><Relationship Id="rId5" Type="http://schemas.openxmlformats.org/officeDocument/2006/relationships/notesSlide" Target="../notesSlides/notesSlide3.xml"/><Relationship Id="rId4"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themeOverride" Target="../theme/themeOverride4.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tags" Target="../tags/tag16.xml"/><Relationship Id="rId7" Type="http://schemas.openxmlformats.org/officeDocument/2006/relationships/image" Target="../media/image1.jpeg"/><Relationship Id="rId2" Type="http://schemas.openxmlformats.org/officeDocument/2006/relationships/tags" Target="../tags/tag15.xml"/><Relationship Id="rId1" Type="http://schemas.openxmlformats.org/officeDocument/2006/relationships/themeOverride" Target="../theme/themeOverride5.xml"/><Relationship Id="rId6" Type="http://schemas.openxmlformats.org/officeDocument/2006/relationships/notesSlide" Target="../notesSlides/notesSlide5.xml"/><Relationship Id="rId5" Type="http://schemas.openxmlformats.org/officeDocument/2006/relationships/slideLayout" Target="../slideLayouts/slideLayout7.xml"/><Relationship Id="rId4" Type="http://schemas.openxmlformats.org/officeDocument/2006/relationships/tags" Target="../tags/tag17.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7.xml"/><Relationship Id="rId1" Type="http://schemas.openxmlformats.org/officeDocument/2006/relationships/themeOverride" Target="../theme/themeOverride6.xml"/></Relationships>
</file>

<file path=ppt/slides/_rels/slide7.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notesSlide" Target="../notesSlides/notesSlide9.xml"/><Relationship Id="rId7" Type="http://schemas.openxmlformats.org/officeDocument/2006/relationships/image" Target="../media/image8.png"/><Relationship Id="rId2" Type="http://schemas.openxmlformats.org/officeDocument/2006/relationships/slideLayout" Target="../slideLayouts/slideLayout7.xml"/><Relationship Id="rId1" Type="http://schemas.openxmlformats.org/officeDocument/2006/relationships/themeOverride" Target="../theme/themeOverride7.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5"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11" name="矩形 10"/>
          <p:cNvSpPr/>
          <p:nvPr/>
        </p:nvSpPr>
        <p:spPr>
          <a:xfrm>
            <a:off x="1355240" y="1254623"/>
            <a:ext cx="9483998" cy="4348751"/>
          </a:xfrm>
          <a:prstGeom prst="rect">
            <a:avLst/>
          </a:prstGeom>
          <a:solidFill>
            <a:schemeClr val="bg1">
              <a:alpha val="50000"/>
            </a:schemeClr>
          </a:solidFill>
          <a:ln>
            <a:solidFill>
              <a:srgbClr val="B1B3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3" name="PA_文本框 4"/>
          <p:cNvSpPr txBox="1"/>
          <p:nvPr>
            <p:custDataLst>
              <p:tags r:id="rId2"/>
            </p:custDataLst>
          </p:nvPr>
        </p:nvSpPr>
        <p:spPr>
          <a:xfrm>
            <a:off x="2814206" y="2132916"/>
            <a:ext cx="6557701" cy="923330"/>
          </a:xfrm>
          <a:prstGeom prst="rect">
            <a:avLst/>
          </a:prstGeom>
          <a:noFill/>
        </p:spPr>
        <p:txBody>
          <a:bodyPr wrap="square" rtlCol="0">
            <a:spAutoFit/>
          </a:bodyPr>
          <a:lstStyle/>
          <a:p>
            <a:pPr algn="ctr"/>
            <a:r>
              <a:rPr lang="zh-CN" altLang="en-US" sz="5400" spc="600" dirty="0" smtClean="0">
                <a:cs typeface="+mn-ea"/>
                <a:sym typeface="+mn-lt"/>
              </a:rPr>
              <a:t>适配器模式</a:t>
            </a:r>
            <a:endParaRPr lang="zh-CN" altLang="en-US" sz="5400" spc="600" dirty="0">
              <a:cs typeface="+mn-ea"/>
              <a:sym typeface="+mn-lt"/>
            </a:endParaRPr>
          </a:p>
        </p:txBody>
      </p:sp>
      <p:sp>
        <p:nvSpPr>
          <p:cNvPr id="14" name="文本框 13"/>
          <p:cNvSpPr txBox="1"/>
          <p:nvPr/>
        </p:nvSpPr>
        <p:spPr>
          <a:xfrm>
            <a:off x="4370824" y="4419773"/>
            <a:ext cx="3439160" cy="338554"/>
          </a:xfrm>
          <a:prstGeom prst="rect">
            <a:avLst/>
          </a:prstGeom>
          <a:noFill/>
        </p:spPr>
        <p:txBody>
          <a:bodyPr wrap="square" rtlCol="0">
            <a:spAutoFit/>
          </a:bodyPr>
          <a:lstStyle/>
          <a:p>
            <a:pPr algn="ctr"/>
            <a:r>
              <a:rPr lang="zh-CN" altLang="en-US" sz="1600" dirty="0" smtClean="0">
                <a:cs typeface="+mn-ea"/>
                <a:sym typeface="+mn-lt"/>
              </a:rPr>
              <a:t>主讲人：陈德斌</a:t>
            </a:r>
            <a:endParaRPr lang="zh-CN" altLang="en-US" sz="1600" dirty="0">
              <a:cs typeface="+mn-ea"/>
              <a:sym typeface="+mn-lt"/>
            </a:endParaRPr>
          </a:p>
        </p:txBody>
      </p:sp>
    </p:spTree>
    <p:extLst>
      <p:ext uri="{BB962C8B-B14F-4D97-AF65-F5344CB8AC3E}">
        <p14:creationId xmlns:p14="http://schemas.microsoft.com/office/powerpoint/2010/main" val="1581022414"/>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arn(outHorizontal)">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41" presetClass="entr" presetSubtype="0" fill="hold" grpId="0" nodeType="clickEffect">
                                  <p:stCondLst>
                                    <p:cond delay="0"/>
                                  </p:stCondLst>
                                  <p:iterate type="lt">
                                    <p:tmPct val="10000"/>
                                  </p:iterate>
                                  <p:childTnLst>
                                    <p:set>
                                      <p:cBhvr>
                                        <p:cTn id="11" dur="1" fill="hold">
                                          <p:stCondLst>
                                            <p:cond delay="0"/>
                                          </p:stCondLst>
                                        </p:cTn>
                                        <p:tgtEl>
                                          <p:spTgt spid="13"/>
                                        </p:tgtEl>
                                        <p:attrNameLst>
                                          <p:attrName>style.visibility</p:attrName>
                                        </p:attrNameLst>
                                      </p:cBhvr>
                                      <p:to>
                                        <p:strVal val="visible"/>
                                      </p:to>
                                    </p:set>
                                    <p:anim calcmode="lin" valueType="num">
                                      <p:cBhvr>
                                        <p:cTn id="12" dur="500" fill="hold"/>
                                        <p:tgtEl>
                                          <p:spTgt spid="13"/>
                                        </p:tgtEl>
                                        <p:attrNameLst>
                                          <p:attrName>ppt_x</p:attrName>
                                        </p:attrNameLst>
                                      </p:cBhvr>
                                      <p:tavLst>
                                        <p:tav tm="0">
                                          <p:val>
                                            <p:strVal val="#ppt_x"/>
                                          </p:val>
                                        </p:tav>
                                        <p:tav tm="50000">
                                          <p:val>
                                            <p:strVal val="#ppt_x+.1"/>
                                          </p:val>
                                        </p:tav>
                                        <p:tav tm="100000">
                                          <p:val>
                                            <p:strVal val="#ppt_x"/>
                                          </p:val>
                                        </p:tav>
                                      </p:tavLst>
                                    </p:anim>
                                    <p:anim calcmode="lin" valueType="num">
                                      <p:cBhvr>
                                        <p:cTn id="13" dur="500" fill="hold"/>
                                        <p:tgtEl>
                                          <p:spTgt spid="13"/>
                                        </p:tgtEl>
                                        <p:attrNameLst>
                                          <p:attrName>ppt_y</p:attrName>
                                        </p:attrNameLst>
                                      </p:cBhvr>
                                      <p:tavLst>
                                        <p:tav tm="0">
                                          <p:val>
                                            <p:strVal val="#ppt_y"/>
                                          </p:val>
                                        </p:tav>
                                        <p:tav tm="100000">
                                          <p:val>
                                            <p:strVal val="#ppt_y"/>
                                          </p:val>
                                        </p:tav>
                                      </p:tavLst>
                                    </p:anim>
                                    <p:anim calcmode="lin" valueType="num">
                                      <p:cBhvr>
                                        <p:cTn id="14" dur="500" fill="hold"/>
                                        <p:tgtEl>
                                          <p:spTgt spid="13"/>
                                        </p:tgtEl>
                                        <p:attrNameLst>
                                          <p:attrName>ppt_h</p:attrName>
                                        </p:attrNameLst>
                                      </p:cBhvr>
                                      <p:tavLst>
                                        <p:tav tm="0">
                                          <p:val>
                                            <p:strVal val="#ppt_h/10"/>
                                          </p:val>
                                        </p:tav>
                                        <p:tav tm="50000">
                                          <p:val>
                                            <p:strVal val="#ppt_h+.01"/>
                                          </p:val>
                                        </p:tav>
                                        <p:tav tm="100000">
                                          <p:val>
                                            <p:strVal val="#ppt_h"/>
                                          </p:val>
                                        </p:tav>
                                      </p:tavLst>
                                    </p:anim>
                                    <p:anim calcmode="lin" valueType="num">
                                      <p:cBhvr>
                                        <p:cTn id="15" dur="500" fill="hold"/>
                                        <p:tgtEl>
                                          <p:spTgt spid="13"/>
                                        </p:tgtEl>
                                        <p:attrNameLst>
                                          <p:attrName>ppt_w</p:attrName>
                                        </p:attrNameLst>
                                      </p:cBhvr>
                                      <p:tavLst>
                                        <p:tav tm="0">
                                          <p:val>
                                            <p:strVal val="#ppt_w/10"/>
                                          </p:val>
                                        </p:tav>
                                        <p:tav tm="50000">
                                          <p:val>
                                            <p:strVal val="#ppt_w+.01"/>
                                          </p:val>
                                        </p:tav>
                                        <p:tav tm="100000">
                                          <p:val>
                                            <p:strVal val="#ppt_w"/>
                                          </p:val>
                                        </p:tav>
                                      </p:tavLst>
                                    </p:anim>
                                    <p:animEffect transition="in" filter="fade">
                                      <p:cBhvr>
                                        <p:cTn id="16" dur="500" tmFilter="0,0; .5, 1; 1, 1"/>
                                        <p:tgtEl>
                                          <p:spTgt spid="13"/>
                                        </p:tgtEl>
                                      </p:cBhvr>
                                    </p:animEffect>
                                  </p:childTnLst>
                                </p:cTn>
                              </p:par>
                              <p:par>
                                <p:cTn id="17" presetID="42"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fade">
                                      <p:cBhvr>
                                        <p:cTn id="19" dur="1000"/>
                                        <p:tgtEl>
                                          <p:spTgt spid="14"/>
                                        </p:tgtEl>
                                      </p:cBhvr>
                                    </p:animEffect>
                                    <p:anim calcmode="lin" valueType="num">
                                      <p:cBhvr>
                                        <p:cTn id="20" dur="1000" fill="hold"/>
                                        <p:tgtEl>
                                          <p:spTgt spid="14"/>
                                        </p:tgtEl>
                                        <p:attrNameLst>
                                          <p:attrName>ppt_x</p:attrName>
                                        </p:attrNameLst>
                                      </p:cBhvr>
                                      <p:tavLst>
                                        <p:tav tm="0">
                                          <p:val>
                                            <p:strVal val="#ppt_x"/>
                                          </p:val>
                                        </p:tav>
                                        <p:tav tm="100000">
                                          <p:val>
                                            <p:strVal val="#ppt_x"/>
                                          </p:val>
                                        </p:tav>
                                      </p:tavLst>
                                    </p:anim>
                                    <p:anim calcmode="lin" valueType="num">
                                      <p:cBhvr>
                                        <p:cTn id="21"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3" grpId="0"/>
      <p:bldP spid="14"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7"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9" name="矩形 8"/>
          <p:cNvSpPr/>
          <p:nvPr/>
        </p:nvSpPr>
        <p:spPr>
          <a:xfrm>
            <a:off x="90152" y="1674686"/>
            <a:ext cx="12192000" cy="3513761"/>
          </a:xfrm>
          <a:prstGeom prst="rect">
            <a:avLst/>
          </a:prstGeom>
          <a:solidFill>
            <a:schemeClr val="bg1">
              <a:alpha val="80000"/>
            </a:schemeClr>
          </a:solidFill>
          <a:ln>
            <a:solidFill>
              <a:srgbClr val="B1B3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6" name="MH_Title"/>
          <p:cNvSpPr txBox="1">
            <a:spLocks noChangeArrowheads="1"/>
          </p:cNvSpPr>
          <p:nvPr>
            <p:custDataLst>
              <p:tags r:id="rId2"/>
            </p:custDataLst>
          </p:nvPr>
        </p:nvSpPr>
        <p:spPr bwMode="auto">
          <a:xfrm>
            <a:off x="3957320" y="3453302"/>
            <a:ext cx="4277360" cy="17403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t" anchorCtr="0">
            <a:normAutofit/>
          </a:bodyPr>
          <a:lstStyle>
            <a:defPPr>
              <a:defRPr lang="zh-CN"/>
            </a:defPPr>
            <a:lvl1pPr>
              <a:defRPr>
                <a:latin typeface="华文细黑" panose="02010600040101010101" pitchFamily="2" charset="-122"/>
                <a:ea typeface="华文细黑" panose="02010600040101010101" pitchFamily="2" charset="-122"/>
              </a:defRPr>
            </a:lvl1pPr>
            <a:lvl2pPr marL="742950" indent="-285750">
              <a:defRPr>
                <a:latin typeface="Arial Narrow" panose="020B0606020202030204" pitchFamily="34" charset="0"/>
                <a:ea typeface="宋体" panose="02010600030101010101" pitchFamily="2" charset="-122"/>
              </a:defRPr>
            </a:lvl2pPr>
            <a:lvl3pPr marL="1143000" indent="-228600">
              <a:defRPr>
                <a:latin typeface="Arial Narrow" panose="020B0606020202030204" pitchFamily="34" charset="0"/>
                <a:ea typeface="宋体" panose="02010600030101010101" pitchFamily="2" charset="-122"/>
              </a:defRPr>
            </a:lvl3pPr>
            <a:lvl4pPr marL="1600200" indent="-228600">
              <a:defRPr>
                <a:latin typeface="Arial Narrow" panose="020B0606020202030204" pitchFamily="34" charset="0"/>
                <a:ea typeface="宋体" panose="02010600030101010101" pitchFamily="2" charset="-122"/>
              </a:defRPr>
            </a:lvl4pPr>
            <a:lvl5pPr marL="2057400" indent="-228600">
              <a:defRPr>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latin typeface="Arial Narrow" panose="020B0606020202030204" pitchFamily="34" charset="0"/>
                <a:ea typeface="宋体" panose="02010600030101010101" pitchFamily="2" charset="-122"/>
              </a:defRPr>
            </a:lvl9pPr>
          </a:lstStyle>
          <a:p>
            <a:pPr algn="ctr">
              <a:lnSpc>
                <a:spcPct val="130000"/>
              </a:lnSpc>
            </a:pPr>
            <a:endParaRPr lang="zh-CN" altLang="en-US" sz="1600" dirty="0">
              <a:latin typeface="+mn-lt"/>
              <a:ea typeface="+mn-ea"/>
              <a:cs typeface="+mn-ea"/>
              <a:sym typeface="+mn-lt"/>
            </a:endParaRPr>
          </a:p>
        </p:txBody>
      </p:sp>
      <p:grpSp>
        <p:nvGrpSpPr>
          <p:cNvPr id="2" name="组合 1"/>
          <p:cNvGrpSpPr/>
          <p:nvPr/>
        </p:nvGrpSpPr>
        <p:grpSpPr>
          <a:xfrm>
            <a:off x="3118894" y="2923601"/>
            <a:ext cx="5954211" cy="1015933"/>
            <a:chOff x="3917949" y="2096461"/>
            <a:chExt cx="4356103" cy="1015933"/>
          </a:xfrm>
        </p:grpSpPr>
        <p:sp>
          <p:nvSpPr>
            <p:cNvPr id="10" name="MH_Title"/>
            <p:cNvSpPr/>
            <p:nvPr>
              <p:custDataLst>
                <p:tags r:id="rId3"/>
              </p:custDataLst>
            </p:nvPr>
          </p:nvSpPr>
          <p:spPr>
            <a:xfrm>
              <a:off x="3917949" y="2096461"/>
              <a:ext cx="4356103" cy="1015933"/>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lumMod val="60000"/>
                  <a:lumOff val="40000"/>
                </a:schemeClr>
              </a:solidFill>
              <a:bevel/>
            </a:ln>
          </p:spPr>
          <p:style>
            <a:lnRef idx="2">
              <a:schemeClr val="accent1">
                <a:shade val="50000"/>
              </a:schemeClr>
            </a:lnRef>
            <a:fillRef idx="1">
              <a:schemeClr val="accent1"/>
            </a:fillRef>
            <a:effectRef idx="0">
              <a:schemeClr val="accent1"/>
            </a:effectRef>
            <a:fontRef idx="minor">
              <a:schemeClr val="lt1"/>
            </a:fontRef>
          </p:style>
          <p:txBody>
            <a:bodyPr wrap="square" lIns="1008000" tIns="0" rIns="0" bIns="0" rtlCol="0" anchor="ctr">
              <a:normAutofit/>
            </a:bodyPr>
            <a:lstStyle/>
            <a:p>
              <a:pPr lvl="0"/>
              <a:r>
                <a:rPr lang="zh-CN" altLang="en-US" sz="4000" spc="600" dirty="0" smtClean="0">
                  <a:solidFill>
                    <a:schemeClr val="tx1"/>
                  </a:solidFill>
                  <a:cs typeface="+mn-ea"/>
                  <a:sym typeface="+mn-lt"/>
                </a:rPr>
                <a:t>适配器模式优缺点</a:t>
              </a:r>
              <a:endParaRPr lang="zh-CN" altLang="en-US" sz="4000" spc="600" dirty="0">
                <a:solidFill>
                  <a:schemeClr val="tx1"/>
                </a:solidFill>
                <a:cs typeface="+mn-ea"/>
                <a:sym typeface="+mn-lt"/>
              </a:endParaRPr>
            </a:p>
          </p:txBody>
        </p:sp>
        <p:sp>
          <p:nvSpPr>
            <p:cNvPr id="8" name="MH_Others_1"/>
            <p:cNvSpPr/>
            <p:nvPr>
              <p:custDataLst>
                <p:tags r:id="rId4"/>
              </p:custDataLst>
            </p:nvPr>
          </p:nvSpPr>
          <p:spPr>
            <a:xfrm>
              <a:off x="3917949" y="2132082"/>
              <a:ext cx="944690" cy="944690"/>
            </a:xfrm>
            <a:custGeom>
              <a:avLst/>
              <a:gdLst>
                <a:gd name="connsiteX0" fmla="*/ 0 w 397934"/>
                <a:gd name="connsiteY0" fmla="*/ 0 h 397934"/>
                <a:gd name="connsiteX1" fmla="*/ 397934 w 397934"/>
                <a:gd name="connsiteY1" fmla="*/ 0 h 397934"/>
                <a:gd name="connsiteX2" fmla="*/ 0 w 397934"/>
                <a:gd name="connsiteY2" fmla="*/ 397934 h 397934"/>
              </a:gdLst>
              <a:ahLst/>
              <a:cxnLst>
                <a:cxn ang="0">
                  <a:pos x="connsiteX0" y="connsiteY0"/>
                </a:cxn>
                <a:cxn ang="0">
                  <a:pos x="connsiteX1" y="connsiteY1"/>
                </a:cxn>
                <a:cxn ang="0">
                  <a:pos x="connsiteX2" y="connsiteY2"/>
                </a:cxn>
              </a:cxnLst>
              <a:rect l="l" t="t" r="r" b="b"/>
              <a:pathLst>
                <a:path w="397934" h="397934">
                  <a:moveTo>
                    <a:pt x="0" y="0"/>
                  </a:moveTo>
                  <a:lnTo>
                    <a:pt x="397934" y="0"/>
                  </a:lnTo>
                  <a:lnTo>
                    <a:pt x="0" y="39793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0" rIns="0" bIns="432000" rtlCol="0" anchor="t">
              <a:noAutofit/>
            </a:bodyPr>
            <a:lstStyle/>
            <a:p>
              <a:endParaRPr lang="zh-CN" altLang="en-US" dirty="0">
                <a:solidFill>
                  <a:srgbClr val="FFFFFF"/>
                </a:solidFill>
                <a:cs typeface="+mn-ea"/>
                <a:sym typeface="+mn-lt"/>
              </a:endParaRPr>
            </a:p>
          </p:txBody>
        </p:sp>
      </p:grpSp>
    </p:spTree>
    <p:extLst>
      <p:ext uri="{BB962C8B-B14F-4D97-AF65-F5344CB8AC3E}">
        <p14:creationId xmlns:p14="http://schemas.microsoft.com/office/powerpoint/2010/main" val="356214181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outVertic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nodePh="1">
                                  <p:stCondLst>
                                    <p:cond delay="0"/>
                                  </p:stCondLst>
                                  <p:endCondLst>
                                    <p:cond evt="begin" delay="0">
                                      <p:tn val="15"/>
                                    </p:cond>
                                  </p:endCondLst>
                                  <p:childTnLst>
                                    <p:set>
                                      <p:cBhvr>
                                        <p:cTn id="16" dur="1" fill="hold">
                                          <p:stCondLst>
                                            <p:cond delay="0"/>
                                          </p:stCondLst>
                                        </p:cTn>
                                        <p:tgtEl>
                                          <p:spTgt spid="16"/>
                                        </p:tgtEl>
                                        <p:attrNameLst>
                                          <p:attrName>style.visibility</p:attrName>
                                        </p:attrNameLst>
                                      </p:cBhvr>
                                      <p:to>
                                        <p:strVal val="visible"/>
                                      </p:to>
                                    </p:set>
                                    <p:animEffect transition="in" filter="fade">
                                      <p:cBhvr>
                                        <p:cTn id="17" dur="1000"/>
                                        <p:tgtEl>
                                          <p:spTgt spid="16"/>
                                        </p:tgtEl>
                                      </p:cBhvr>
                                    </p:animEffect>
                                    <p:anim calcmode="lin" valueType="num">
                                      <p:cBhvr>
                                        <p:cTn id="18" dur="1000" fill="hold"/>
                                        <p:tgtEl>
                                          <p:spTgt spid="16"/>
                                        </p:tgtEl>
                                        <p:attrNameLst>
                                          <p:attrName>ppt_x</p:attrName>
                                        </p:attrNameLst>
                                      </p:cBhvr>
                                      <p:tavLst>
                                        <p:tav tm="0">
                                          <p:val>
                                            <p:strVal val="#ppt_x"/>
                                          </p:val>
                                        </p:tav>
                                        <p:tav tm="100000">
                                          <p:val>
                                            <p:strVal val="#ppt_x"/>
                                          </p:val>
                                        </p:tav>
                                      </p:tavLst>
                                    </p:anim>
                                    <p:anim calcmode="lin" valueType="num">
                                      <p:cBhvr>
                                        <p:cTn id="19"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6"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燕尾形箭头 1"/>
          <p:cNvSpPr/>
          <p:nvPr/>
        </p:nvSpPr>
        <p:spPr>
          <a:xfrm>
            <a:off x="297950" y="341200"/>
            <a:ext cx="729465" cy="410967"/>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文本框 2"/>
          <p:cNvSpPr txBox="1"/>
          <p:nvPr/>
        </p:nvSpPr>
        <p:spPr>
          <a:xfrm>
            <a:off x="1181528" y="254295"/>
            <a:ext cx="3626777" cy="584775"/>
          </a:xfrm>
          <a:prstGeom prst="rect">
            <a:avLst/>
          </a:prstGeom>
          <a:noFill/>
        </p:spPr>
        <p:txBody>
          <a:bodyPr wrap="square" rtlCol="0">
            <a:spAutoFit/>
          </a:bodyPr>
          <a:lstStyle/>
          <a:p>
            <a:r>
              <a:rPr lang="zh-CN" altLang="en-US" sz="3200" spc="600" dirty="0" smtClean="0">
                <a:cs typeface="+mn-ea"/>
                <a:sym typeface="+mn-lt"/>
              </a:rPr>
              <a:t>优缺点</a:t>
            </a:r>
            <a:endParaRPr lang="zh-CN" altLang="en-US" sz="3200" spc="600" dirty="0">
              <a:cs typeface="+mn-ea"/>
              <a:sym typeface="+mn-lt"/>
            </a:endParaRPr>
          </a:p>
        </p:txBody>
      </p:sp>
      <p:grpSp>
        <p:nvGrpSpPr>
          <p:cNvPr id="4" name="004870b2-c51d-425a-920e-49207b0f3eab"/>
          <p:cNvGrpSpPr>
            <a:grpSpLocks noChangeAspect="1"/>
          </p:cNvGrpSpPr>
          <p:nvPr/>
        </p:nvGrpSpPr>
        <p:grpSpPr>
          <a:xfrm>
            <a:off x="1460773" y="2158424"/>
            <a:ext cx="9218317" cy="3435232"/>
            <a:chOff x="1481093" y="1711384"/>
            <a:chExt cx="9218317" cy="3435232"/>
          </a:xfrm>
        </p:grpSpPr>
        <p:grpSp>
          <p:nvGrpSpPr>
            <p:cNvPr id="7" name="组合 6"/>
            <p:cNvGrpSpPr/>
            <p:nvPr/>
          </p:nvGrpSpPr>
          <p:grpSpPr>
            <a:xfrm>
              <a:off x="4267201" y="1711384"/>
              <a:ext cx="3657600" cy="3435232"/>
              <a:chOff x="3842034" y="1787420"/>
              <a:chExt cx="4507933" cy="4233868"/>
            </a:xfrm>
          </p:grpSpPr>
          <p:grpSp>
            <p:nvGrpSpPr>
              <p:cNvPr id="20" name="组合 19"/>
              <p:cNvGrpSpPr/>
              <p:nvPr/>
            </p:nvGrpSpPr>
            <p:grpSpPr>
              <a:xfrm>
                <a:off x="3842034" y="1787420"/>
                <a:ext cx="4507933" cy="4233868"/>
                <a:chOff x="3842034" y="395399"/>
                <a:chExt cx="4507933" cy="4233868"/>
              </a:xfrm>
            </p:grpSpPr>
            <p:sp>
              <p:nvSpPr>
                <p:cNvPr id="24" name="îŝḷîḓé-任意多边形: 形状 57"/>
                <p:cNvSpPr/>
                <p:nvPr/>
              </p:nvSpPr>
              <p:spPr>
                <a:xfrm>
                  <a:off x="4859220" y="395399"/>
                  <a:ext cx="1236780" cy="2273681"/>
                </a:xfrm>
                <a:custGeom>
                  <a:avLst/>
                  <a:gdLst>
                    <a:gd name="connsiteX0" fmla="*/ 1236780 w 1236780"/>
                    <a:gd name="connsiteY0" fmla="*/ 0 h 2273681"/>
                    <a:gd name="connsiteX1" fmla="*/ 1236780 w 1236780"/>
                    <a:gd name="connsiteY1" fmla="*/ 439552 h 2273681"/>
                    <a:gd name="connsiteX2" fmla="*/ 439552 w 1236780"/>
                    <a:gd name="connsiteY2" fmla="*/ 1236780 h 2273681"/>
                    <a:gd name="connsiteX3" fmla="*/ 715054 w 1236780"/>
                    <a:gd name="connsiteY3" fmla="*/ 1839602 h 2273681"/>
                    <a:gd name="connsiteX4" fmla="*/ 762725 w 1236780"/>
                    <a:gd name="connsiteY4" fmla="*/ 1876147 h 2273681"/>
                    <a:gd name="connsiteX5" fmla="*/ 563959 w 1236780"/>
                    <a:gd name="connsiteY5" fmla="*/ 2273681 h 2273681"/>
                    <a:gd name="connsiteX6" fmla="*/ 545285 w 1236780"/>
                    <a:gd name="connsiteY6" fmla="*/ 2262337 h 2273681"/>
                    <a:gd name="connsiteX7" fmla="*/ 0 w 1236780"/>
                    <a:gd name="connsiteY7" fmla="*/ 1236780 h 2273681"/>
                    <a:gd name="connsiteX8" fmla="*/ 1236780 w 1236780"/>
                    <a:gd name="connsiteY8" fmla="*/ 0 h 22736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36780" h="2273681">
                      <a:moveTo>
                        <a:pt x="1236780" y="0"/>
                      </a:moveTo>
                      <a:lnTo>
                        <a:pt x="1236780" y="439552"/>
                      </a:lnTo>
                      <a:cubicBezTo>
                        <a:pt x="796484" y="439552"/>
                        <a:pt x="439552" y="796484"/>
                        <a:pt x="439552" y="1236780"/>
                      </a:cubicBezTo>
                      <a:cubicBezTo>
                        <a:pt x="439552" y="1477567"/>
                        <a:pt x="546301" y="1693422"/>
                        <a:pt x="715054" y="1839602"/>
                      </a:cubicBezTo>
                      <a:lnTo>
                        <a:pt x="762725" y="1876147"/>
                      </a:lnTo>
                      <a:lnTo>
                        <a:pt x="563959" y="2273681"/>
                      </a:lnTo>
                      <a:lnTo>
                        <a:pt x="545285" y="2262337"/>
                      </a:lnTo>
                      <a:cubicBezTo>
                        <a:pt x="216299" y="2040079"/>
                        <a:pt x="0" y="1663689"/>
                        <a:pt x="0" y="1236780"/>
                      </a:cubicBezTo>
                      <a:cubicBezTo>
                        <a:pt x="0" y="553725"/>
                        <a:pt x="553725" y="0"/>
                        <a:pt x="1236780" y="0"/>
                      </a:cubicBezTo>
                      <a:close/>
                    </a:path>
                  </a:pathLst>
                </a:custGeom>
                <a:solidFill>
                  <a:schemeClr val="accent1"/>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25" name="îŝḷîḓé-任意多边形: 形状 59"/>
                <p:cNvSpPr/>
                <p:nvPr/>
              </p:nvSpPr>
              <p:spPr>
                <a:xfrm>
                  <a:off x="3842034" y="2155706"/>
                  <a:ext cx="2473561" cy="2473561"/>
                </a:xfrm>
                <a:custGeom>
                  <a:avLst/>
                  <a:gdLst>
                    <a:gd name="connsiteX0" fmla="*/ 1236780 w 2473561"/>
                    <a:gd name="connsiteY0" fmla="*/ 0 h 2473560"/>
                    <a:gd name="connsiteX1" fmla="*/ 2324287 w 2473561"/>
                    <a:gd name="connsiteY1" fmla="*/ 647257 h 2473560"/>
                    <a:gd name="connsiteX2" fmla="*/ 2353068 w 2473561"/>
                    <a:gd name="connsiteY2" fmla="*/ 707001 h 2473560"/>
                    <a:gd name="connsiteX3" fmla="*/ 2253968 w 2473561"/>
                    <a:gd name="connsiteY3" fmla="*/ 713252 h 2473560"/>
                    <a:gd name="connsiteX4" fmla="*/ 1664446 w 2473561"/>
                    <a:gd name="connsiteY4" fmla="*/ 563979 h 2473560"/>
                    <a:gd name="connsiteX5" fmla="*/ 1617542 w 2473561"/>
                    <a:gd name="connsiteY5" fmla="*/ 535485 h 2473560"/>
                    <a:gd name="connsiteX6" fmla="*/ 1581146 w 2473561"/>
                    <a:gd name="connsiteY6" fmla="*/ 513373 h 2473560"/>
                    <a:gd name="connsiteX7" fmla="*/ 1578271 w 2473561"/>
                    <a:gd name="connsiteY7" fmla="*/ 519123 h 2473560"/>
                    <a:gd name="connsiteX8" fmla="*/ 1547096 w 2473561"/>
                    <a:gd name="connsiteY8" fmla="*/ 502202 h 2473560"/>
                    <a:gd name="connsiteX9" fmla="*/ 1236779 w 2473561"/>
                    <a:gd name="connsiteY9" fmla="*/ 439552 h 2473560"/>
                    <a:gd name="connsiteX10" fmla="*/ 439551 w 2473561"/>
                    <a:gd name="connsiteY10" fmla="*/ 1236780 h 2473560"/>
                    <a:gd name="connsiteX11" fmla="*/ 1236779 w 2473561"/>
                    <a:gd name="connsiteY11" fmla="*/ 2034008 h 2473560"/>
                    <a:gd name="connsiteX12" fmla="*/ 2029891 w 2473561"/>
                    <a:gd name="connsiteY12" fmla="*/ 1318292 h 2473560"/>
                    <a:gd name="connsiteX13" fmla="*/ 2033993 w 2473561"/>
                    <a:gd name="connsiteY13" fmla="*/ 1237062 h 2473560"/>
                    <a:gd name="connsiteX14" fmla="*/ 2033994 w 2473561"/>
                    <a:gd name="connsiteY14" fmla="*/ 1237062 h 2473560"/>
                    <a:gd name="connsiteX15" fmla="*/ 2034008 w 2473561"/>
                    <a:gd name="connsiteY15" fmla="*/ 1236781 h 2473560"/>
                    <a:gd name="connsiteX16" fmla="*/ 1682518 w 2473561"/>
                    <a:gd name="connsiteY16" fmla="*/ 575707 h 2473560"/>
                    <a:gd name="connsiteX17" fmla="*/ 1578272 w 2473561"/>
                    <a:gd name="connsiteY17" fmla="*/ 519124 h 2473560"/>
                    <a:gd name="connsiteX18" fmla="*/ 1581147 w 2473561"/>
                    <a:gd name="connsiteY18" fmla="*/ 513374 h 2473560"/>
                    <a:gd name="connsiteX19" fmla="*/ 1617543 w 2473561"/>
                    <a:gd name="connsiteY19" fmla="*/ 535486 h 2473560"/>
                    <a:gd name="connsiteX20" fmla="*/ 1664447 w 2473561"/>
                    <a:gd name="connsiteY20" fmla="*/ 563980 h 2473560"/>
                    <a:gd name="connsiteX21" fmla="*/ 2253969 w 2473561"/>
                    <a:gd name="connsiteY21" fmla="*/ 713253 h 2473560"/>
                    <a:gd name="connsiteX22" fmla="*/ 2353069 w 2473561"/>
                    <a:gd name="connsiteY22" fmla="*/ 707002 h 2473560"/>
                    <a:gd name="connsiteX23" fmla="*/ 2376369 w 2473561"/>
                    <a:gd name="connsiteY23" fmla="*/ 755370 h 2473560"/>
                    <a:gd name="connsiteX24" fmla="*/ 2473561 w 2473561"/>
                    <a:gd name="connsiteY24" fmla="*/ 1236781 h 2473560"/>
                    <a:gd name="connsiteX25" fmla="*/ 2473547 w 2473561"/>
                    <a:gd name="connsiteY25" fmla="*/ 1237063 h 2473560"/>
                    <a:gd name="connsiteX26" fmla="*/ 2473546 w 2473561"/>
                    <a:gd name="connsiteY26" fmla="*/ 1237063 h 2473560"/>
                    <a:gd name="connsiteX27" fmla="*/ 2467175 w 2473561"/>
                    <a:gd name="connsiteY27" fmla="*/ 1363234 h 2473560"/>
                    <a:gd name="connsiteX28" fmla="*/ 1236780 w 2473561"/>
                    <a:gd name="connsiteY28" fmla="*/ 2473560 h 2473560"/>
                    <a:gd name="connsiteX29" fmla="*/ 0 w 2473561"/>
                    <a:gd name="connsiteY29" fmla="*/ 1236780 h 2473560"/>
                    <a:gd name="connsiteX30" fmla="*/ 1236780 w 2473561"/>
                    <a:gd name="connsiteY30" fmla="*/ 0 h 24735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2473561" h="2473560">
                      <a:moveTo>
                        <a:pt x="1236780" y="0"/>
                      </a:moveTo>
                      <a:cubicBezTo>
                        <a:pt x="1706381" y="0"/>
                        <a:pt x="2114852" y="261721"/>
                        <a:pt x="2324287" y="647257"/>
                      </a:cubicBezTo>
                      <a:lnTo>
                        <a:pt x="2353068" y="707001"/>
                      </a:lnTo>
                      <a:lnTo>
                        <a:pt x="2253968" y="713252"/>
                      </a:lnTo>
                      <a:cubicBezTo>
                        <a:pt x="2040514" y="713252"/>
                        <a:pt x="1839689" y="659178"/>
                        <a:pt x="1664446" y="563979"/>
                      </a:cubicBezTo>
                      <a:lnTo>
                        <a:pt x="1617542" y="535485"/>
                      </a:lnTo>
                      <a:lnTo>
                        <a:pt x="1581146" y="513373"/>
                      </a:lnTo>
                      <a:lnTo>
                        <a:pt x="1578271" y="519123"/>
                      </a:lnTo>
                      <a:lnTo>
                        <a:pt x="1547096" y="502202"/>
                      </a:lnTo>
                      <a:cubicBezTo>
                        <a:pt x="1451717" y="461860"/>
                        <a:pt x="1346853" y="439552"/>
                        <a:pt x="1236779" y="439552"/>
                      </a:cubicBezTo>
                      <a:cubicBezTo>
                        <a:pt x="796482" y="439552"/>
                        <a:pt x="439551" y="796483"/>
                        <a:pt x="439551" y="1236780"/>
                      </a:cubicBezTo>
                      <a:cubicBezTo>
                        <a:pt x="439551" y="1677077"/>
                        <a:pt x="796482" y="2034008"/>
                        <a:pt x="1236779" y="2034008"/>
                      </a:cubicBezTo>
                      <a:cubicBezTo>
                        <a:pt x="1649558" y="2034008"/>
                        <a:pt x="1989065" y="1720299"/>
                        <a:pt x="2029891" y="1318292"/>
                      </a:cubicBezTo>
                      <a:lnTo>
                        <a:pt x="2033993" y="1237062"/>
                      </a:lnTo>
                      <a:lnTo>
                        <a:pt x="2033994" y="1237062"/>
                      </a:lnTo>
                      <a:lnTo>
                        <a:pt x="2034008" y="1236781"/>
                      </a:lnTo>
                      <a:cubicBezTo>
                        <a:pt x="2034008" y="961596"/>
                        <a:pt x="1894582" y="718975"/>
                        <a:pt x="1682518" y="575707"/>
                      </a:cubicBezTo>
                      <a:lnTo>
                        <a:pt x="1578272" y="519124"/>
                      </a:lnTo>
                      <a:lnTo>
                        <a:pt x="1581147" y="513374"/>
                      </a:lnTo>
                      <a:lnTo>
                        <a:pt x="1617543" y="535486"/>
                      </a:lnTo>
                      <a:lnTo>
                        <a:pt x="1664447" y="563980"/>
                      </a:lnTo>
                      <a:cubicBezTo>
                        <a:pt x="1839690" y="659179"/>
                        <a:pt x="2040515" y="713253"/>
                        <a:pt x="2253969" y="713253"/>
                      </a:cubicBezTo>
                      <a:lnTo>
                        <a:pt x="2353069" y="707002"/>
                      </a:lnTo>
                      <a:lnTo>
                        <a:pt x="2376369" y="755370"/>
                      </a:lnTo>
                      <a:cubicBezTo>
                        <a:pt x="2438953" y="903337"/>
                        <a:pt x="2473561" y="1066017"/>
                        <a:pt x="2473561" y="1236781"/>
                      </a:cubicBezTo>
                      <a:lnTo>
                        <a:pt x="2473547" y="1237063"/>
                      </a:lnTo>
                      <a:lnTo>
                        <a:pt x="2473546" y="1237063"/>
                      </a:lnTo>
                      <a:lnTo>
                        <a:pt x="2467175" y="1363234"/>
                      </a:lnTo>
                      <a:cubicBezTo>
                        <a:pt x="2403839" y="1986888"/>
                        <a:pt x="1877144" y="2473560"/>
                        <a:pt x="1236780" y="2473560"/>
                      </a:cubicBezTo>
                      <a:cubicBezTo>
                        <a:pt x="553725" y="2473560"/>
                        <a:pt x="0" y="1919835"/>
                        <a:pt x="0" y="1236780"/>
                      </a:cubicBezTo>
                      <a:cubicBezTo>
                        <a:pt x="0" y="553725"/>
                        <a:pt x="553725" y="0"/>
                        <a:pt x="1236780" y="0"/>
                      </a:cubicBezTo>
                      <a:close/>
                    </a:path>
                  </a:pathLst>
                </a:custGeom>
                <a:solidFill>
                  <a:schemeClr val="accent2"/>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26" name="îŝḷîḓé-任意多边形: 形状 60"/>
                <p:cNvSpPr/>
                <p:nvPr/>
              </p:nvSpPr>
              <p:spPr>
                <a:xfrm>
                  <a:off x="5876407" y="2155706"/>
                  <a:ext cx="2473560" cy="2473560"/>
                </a:xfrm>
                <a:custGeom>
                  <a:avLst/>
                  <a:gdLst>
                    <a:gd name="connsiteX0" fmla="*/ 892415 w 2473560"/>
                    <a:gd name="connsiteY0" fmla="*/ 513375 h 2473560"/>
                    <a:gd name="connsiteX1" fmla="*/ 858322 w 2473560"/>
                    <a:gd name="connsiteY1" fmla="*/ 534087 h 2473560"/>
                    <a:gd name="connsiteX2" fmla="*/ 809118 w 2473560"/>
                    <a:gd name="connsiteY2" fmla="*/ 563979 h 2473560"/>
                    <a:gd name="connsiteX3" fmla="*/ 377116 w 2473560"/>
                    <a:gd name="connsiteY3" fmla="*/ 703315 h 2473560"/>
                    <a:gd name="connsiteX4" fmla="*/ 318695 w 2473560"/>
                    <a:gd name="connsiteY4" fmla="*/ 707001 h 2473560"/>
                    <a:gd name="connsiteX5" fmla="*/ 341995 w 2473560"/>
                    <a:gd name="connsiteY5" fmla="*/ 755369 h 2473560"/>
                    <a:gd name="connsiteX6" fmla="*/ 439187 w 2473560"/>
                    <a:gd name="connsiteY6" fmla="*/ 1236780 h 2473560"/>
                    <a:gd name="connsiteX7" fmla="*/ 439173 w 2473560"/>
                    <a:gd name="connsiteY7" fmla="*/ 1237062 h 2473560"/>
                    <a:gd name="connsiteX8" fmla="*/ 439174 w 2473560"/>
                    <a:gd name="connsiteY8" fmla="*/ 1237062 h 2473560"/>
                    <a:gd name="connsiteX9" fmla="*/ 439188 w 2473560"/>
                    <a:gd name="connsiteY9" fmla="*/ 1236781 h 2473560"/>
                    <a:gd name="connsiteX10" fmla="*/ 341996 w 2473560"/>
                    <a:gd name="connsiteY10" fmla="*/ 755370 h 2473560"/>
                    <a:gd name="connsiteX11" fmla="*/ 318696 w 2473560"/>
                    <a:gd name="connsiteY11" fmla="*/ 707002 h 2473560"/>
                    <a:gd name="connsiteX12" fmla="*/ 377117 w 2473560"/>
                    <a:gd name="connsiteY12" fmla="*/ 703316 h 2473560"/>
                    <a:gd name="connsiteX13" fmla="*/ 809119 w 2473560"/>
                    <a:gd name="connsiteY13" fmla="*/ 563980 h 2473560"/>
                    <a:gd name="connsiteX14" fmla="*/ 858323 w 2473560"/>
                    <a:gd name="connsiteY14" fmla="*/ 534088 h 2473560"/>
                    <a:gd name="connsiteX15" fmla="*/ 892416 w 2473560"/>
                    <a:gd name="connsiteY15" fmla="*/ 513376 h 2473560"/>
                    <a:gd name="connsiteX16" fmla="*/ 1236779 w 2473560"/>
                    <a:gd name="connsiteY16" fmla="*/ 439552 h 2473560"/>
                    <a:gd name="connsiteX17" fmla="*/ 926462 w 2473560"/>
                    <a:gd name="connsiteY17" fmla="*/ 502202 h 2473560"/>
                    <a:gd name="connsiteX18" fmla="*/ 895290 w 2473560"/>
                    <a:gd name="connsiteY18" fmla="*/ 519122 h 2473560"/>
                    <a:gd name="connsiteX19" fmla="*/ 895290 w 2473560"/>
                    <a:gd name="connsiteY19" fmla="*/ 519123 h 2473560"/>
                    <a:gd name="connsiteX20" fmla="*/ 791042 w 2473560"/>
                    <a:gd name="connsiteY20" fmla="*/ 575707 h 2473560"/>
                    <a:gd name="connsiteX21" fmla="*/ 439552 w 2473560"/>
                    <a:gd name="connsiteY21" fmla="*/ 1236781 h 2473560"/>
                    <a:gd name="connsiteX22" fmla="*/ 439566 w 2473560"/>
                    <a:gd name="connsiteY22" fmla="*/ 1237063 h 2473560"/>
                    <a:gd name="connsiteX23" fmla="*/ 439565 w 2473560"/>
                    <a:gd name="connsiteY23" fmla="*/ 1237063 h 2473560"/>
                    <a:gd name="connsiteX24" fmla="*/ 443667 w 2473560"/>
                    <a:gd name="connsiteY24" fmla="*/ 1318292 h 2473560"/>
                    <a:gd name="connsiteX25" fmla="*/ 1236779 w 2473560"/>
                    <a:gd name="connsiteY25" fmla="*/ 2034008 h 2473560"/>
                    <a:gd name="connsiteX26" fmla="*/ 2034007 w 2473560"/>
                    <a:gd name="connsiteY26" fmla="*/ 1236780 h 2473560"/>
                    <a:gd name="connsiteX27" fmla="*/ 1236779 w 2473560"/>
                    <a:gd name="connsiteY27" fmla="*/ 439552 h 2473560"/>
                    <a:gd name="connsiteX28" fmla="*/ 1236780 w 2473560"/>
                    <a:gd name="connsiteY28" fmla="*/ 0 h 2473560"/>
                    <a:gd name="connsiteX29" fmla="*/ 2473560 w 2473560"/>
                    <a:gd name="connsiteY29" fmla="*/ 1236780 h 2473560"/>
                    <a:gd name="connsiteX30" fmla="*/ 1236780 w 2473560"/>
                    <a:gd name="connsiteY30" fmla="*/ 2473560 h 2473560"/>
                    <a:gd name="connsiteX31" fmla="*/ 0 w 2473560"/>
                    <a:gd name="connsiteY31" fmla="*/ 1236780 h 2473560"/>
                    <a:gd name="connsiteX32" fmla="*/ 1236780 w 2473560"/>
                    <a:gd name="connsiteY32" fmla="*/ 0 h 24735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2473560" h="2473560">
                      <a:moveTo>
                        <a:pt x="892415" y="513375"/>
                      </a:moveTo>
                      <a:lnTo>
                        <a:pt x="858322" y="534087"/>
                      </a:lnTo>
                      <a:lnTo>
                        <a:pt x="809118" y="563979"/>
                      </a:lnTo>
                      <a:cubicBezTo>
                        <a:pt x="677685" y="635378"/>
                        <a:pt x="531863" y="683645"/>
                        <a:pt x="377116" y="703315"/>
                      </a:cubicBezTo>
                      <a:lnTo>
                        <a:pt x="318695" y="707001"/>
                      </a:lnTo>
                      <a:lnTo>
                        <a:pt x="341995" y="755369"/>
                      </a:lnTo>
                      <a:cubicBezTo>
                        <a:pt x="404579" y="903336"/>
                        <a:pt x="439187" y="1066016"/>
                        <a:pt x="439187" y="1236780"/>
                      </a:cubicBezTo>
                      <a:lnTo>
                        <a:pt x="439173" y="1237062"/>
                      </a:lnTo>
                      <a:lnTo>
                        <a:pt x="439174" y="1237062"/>
                      </a:lnTo>
                      <a:lnTo>
                        <a:pt x="439188" y="1236781"/>
                      </a:lnTo>
                      <a:cubicBezTo>
                        <a:pt x="439188" y="1066017"/>
                        <a:pt x="404580" y="903337"/>
                        <a:pt x="341996" y="755370"/>
                      </a:cubicBezTo>
                      <a:lnTo>
                        <a:pt x="318696" y="707002"/>
                      </a:lnTo>
                      <a:lnTo>
                        <a:pt x="377117" y="703316"/>
                      </a:lnTo>
                      <a:cubicBezTo>
                        <a:pt x="531864" y="683646"/>
                        <a:pt x="677686" y="635379"/>
                        <a:pt x="809119" y="563980"/>
                      </a:cubicBezTo>
                      <a:lnTo>
                        <a:pt x="858323" y="534088"/>
                      </a:lnTo>
                      <a:lnTo>
                        <a:pt x="892416" y="513376"/>
                      </a:lnTo>
                      <a:close/>
                      <a:moveTo>
                        <a:pt x="1236779" y="439552"/>
                      </a:moveTo>
                      <a:cubicBezTo>
                        <a:pt x="1126705" y="439552"/>
                        <a:pt x="1021841" y="461860"/>
                        <a:pt x="926462" y="502202"/>
                      </a:cubicBezTo>
                      <a:lnTo>
                        <a:pt x="895290" y="519122"/>
                      </a:lnTo>
                      <a:lnTo>
                        <a:pt x="895290" y="519123"/>
                      </a:lnTo>
                      <a:lnTo>
                        <a:pt x="791042" y="575707"/>
                      </a:lnTo>
                      <a:cubicBezTo>
                        <a:pt x="578978" y="718975"/>
                        <a:pt x="439552" y="961596"/>
                        <a:pt x="439552" y="1236781"/>
                      </a:cubicBezTo>
                      <a:lnTo>
                        <a:pt x="439566" y="1237063"/>
                      </a:lnTo>
                      <a:lnTo>
                        <a:pt x="439565" y="1237063"/>
                      </a:lnTo>
                      <a:lnTo>
                        <a:pt x="443667" y="1318292"/>
                      </a:lnTo>
                      <a:cubicBezTo>
                        <a:pt x="484493" y="1720299"/>
                        <a:pt x="824001" y="2034008"/>
                        <a:pt x="1236779" y="2034008"/>
                      </a:cubicBezTo>
                      <a:cubicBezTo>
                        <a:pt x="1677076" y="2034008"/>
                        <a:pt x="2034007" y="1677077"/>
                        <a:pt x="2034007" y="1236780"/>
                      </a:cubicBezTo>
                      <a:cubicBezTo>
                        <a:pt x="2034007" y="796483"/>
                        <a:pt x="1677076" y="439552"/>
                        <a:pt x="1236779" y="439552"/>
                      </a:cubicBezTo>
                      <a:close/>
                      <a:moveTo>
                        <a:pt x="1236780" y="0"/>
                      </a:moveTo>
                      <a:cubicBezTo>
                        <a:pt x="1919835" y="0"/>
                        <a:pt x="2473560" y="553725"/>
                        <a:pt x="2473560" y="1236780"/>
                      </a:cubicBezTo>
                      <a:cubicBezTo>
                        <a:pt x="2473560" y="1919835"/>
                        <a:pt x="1919835" y="2473560"/>
                        <a:pt x="1236780" y="2473560"/>
                      </a:cubicBezTo>
                      <a:cubicBezTo>
                        <a:pt x="553725" y="2473560"/>
                        <a:pt x="0" y="1919835"/>
                        <a:pt x="0" y="1236780"/>
                      </a:cubicBezTo>
                      <a:cubicBezTo>
                        <a:pt x="0" y="553725"/>
                        <a:pt x="553725" y="0"/>
                        <a:pt x="1236780" y="0"/>
                      </a:cubicBezTo>
                      <a:close/>
                    </a:path>
                  </a:pathLst>
                </a:custGeom>
                <a:solidFill>
                  <a:schemeClr val="accent4"/>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27" name="îŝḷîḓé-任意多边形: 形状 62"/>
                <p:cNvSpPr/>
                <p:nvPr/>
              </p:nvSpPr>
              <p:spPr>
                <a:xfrm>
                  <a:off x="6096000" y="395399"/>
                  <a:ext cx="1236780" cy="2473559"/>
                </a:xfrm>
                <a:custGeom>
                  <a:avLst/>
                  <a:gdLst>
                    <a:gd name="connsiteX0" fmla="*/ 0 w 1236780"/>
                    <a:gd name="connsiteY0" fmla="*/ 0 h 2473559"/>
                    <a:gd name="connsiteX1" fmla="*/ 1236780 w 1236780"/>
                    <a:gd name="connsiteY1" fmla="*/ 1236780 h 2473559"/>
                    <a:gd name="connsiteX2" fmla="*/ 691496 w 1236780"/>
                    <a:gd name="connsiteY2" fmla="*/ 2262337 h 2473559"/>
                    <a:gd name="connsiteX3" fmla="*/ 672821 w 1236780"/>
                    <a:gd name="connsiteY3" fmla="*/ 2273683 h 2473559"/>
                    <a:gd name="connsiteX4" fmla="*/ 672821 w 1236780"/>
                    <a:gd name="connsiteY4" fmla="*/ 2273682 h 2473559"/>
                    <a:gd name="connsiteX5" fmla="*/ 638728 w 1236780"/>
                    <a:gd name="connsiteY5" fmla="*/ 2294394 h 2473559"/>
                    <a:gd name="connsiteX6" fmla="*/ 589524 w 1236780"/>
                    <a:gd name="connsiteY6" fmla="*/ 2324286 h 2473559"/>
                    <a:gd name="connsiteX7" fmla="*/ 1 w 1236780"/>
                    <a:gd name="connsiteY7" fmla="*/ 2473559 h 2473559"/>
                    <a:gd name="connsiteX8" fmla="*/ 0 w 1236780"/>
                    <a:gd name="connsiteY8" fmla="*/ 2473559 h 2473559"/>
                    <a:gd name="connsiteX9" fmla="*/ 0 w 1236780"/>
                    <a:gd name="connsiteY9" fmla="*/ 2034007 h 2473559"/>
                    <a:gd name="connsiteX10" fmla="*/ 1 w 1236780"/>
                    <a:gd name="connsiteY10" fmla="*/ 2034007 h 2473559"/>
                    <a:gd name="connsiteX11" fmla="*/ 310318 w 1236780"/>
                    <a:gd name="connsiteY11" fmla="*/ 1971357 h 2473559"/>
                    <a:gd name="connsiteX12" fmla="*/ 441584 w 1236780"/>
                    <a:gd name="connsiteY12" fmla="*/ 1900110 h 2473559"/>
                    <a:gd name="connsiteX13" fmla="*/ 441584 w 1236780"/>
                    <a:gd name="connsiteY13" fmla="*/ 1900109 h 2473559"/>
                    <a:gd name="connsiteX14" fmla="*/ 445738 w 1236780"/>
                    <a:gd name="connsiteY14" fmla="*/ 1897854 h 2473559"/>
                    <a:gd name="connsiteX15" fmla="*/ 474054 w 1236780"/>
                    <a:gd name="connsiteY15" fmla="*/ 1876147 h 2473559"/>
                    <a:gd name="connsiteX16" fmla="*/ 474055 w 1236780"/>
                    <a:gd name="connsiteY16" fmla="*/ 1876148 h 2473559"/>
                    <a:gd name="connsiteX17" fmla="*/ 521727 w 1236780"/>
                    <a:gd name="connsiteY17" fmla="*/ 1839602 h 2473559"/>
                    <a:gd name="connsiteX18" fmla="*/ 797228 w 1236780"/>
                    <a:gd name="connsiteY18" fmla="*/ 1236780 h 2473559"/>
                    <a:gd name="connsiteX19" fmla="*/ 0 w 1236780"/>
                    <a:gd name="connsiteY19" fmla="*/ 439552 h 2473559"/>
                    <a:gd name="connsiteX20" fmla="*/ 0 w 1236780"/>
                    <a:gd name="connsiteY20" fmla="*/ 0 h 24735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236780" h="2473559">
                      <a:moveTo>
                        <a:pt x="0" y="0"/>
                      </a:moveTo>
                      <a:cubicBezTo>
                        <a:pt x="683055" y="0"/>
                        <a:pt x="1236780" y="553725"/>
                        <a:pt x="1236780" y="1236780"/>
                      </a:cubicBezTo>
                      <a:cubicBezTo>
                        <a:pt x="1236780" y="1663689"/>
                        <a:pt x="1020482" y="2040079"/>
                        <a:pt x="691496" y="2262337"/>
                      </a:cubicBezTo>
                      <a:lnTo>
                        <a:pt x="672821" y="2273683"/>
                      </a:lnTo>
                      <a:lnTo>
                        <a:pt x="672821" y="2273682"/>
                      </a:lnTo>
                      <a:lnTo>
                        <a:pt x="638728" y="2294394"/>
                      </a:lnTo>
                      <a:lnTo>
                        <a:pt x="589524" y="2324286"/>
                      </a:lnTo>
                      <a:cubicBezTo>
                        <a:pt x="414280" y="2419485"/>
                        <a:pt x="213456" y="2473559"/>
                        <a:pt x="1" y="2473559"/>
                      </a:cubicBezTo>
                      <a:lnTo>
                        <a:pt x="0" y="2473559"/>
                      </a:lnTo>
                      <a:lnTo>
                        <a:pt x="0" y="2034007"/>
                      </a:lnTo>
                      <a:lnTo>
                        <a:pt x="1" y="2034007"/>
                      </a:lnTo>
                      <a:cubicBezTo>
                        <a:pt x="110075" y="2034007"/>
                        <a:pt x="214940" y="2011699"/>
                        <a:pt x="310318" y="1971357"/>
                      </a:cubicBezTo>
                      <a:lnTo>
                        <a:pt x="441584" y="1900110"/>
                      </a:lnTo>
                      <a:lnTo>
                        <a:pt x="441584" y="1900109"/>
                      </a:lnTo>
                      <a:lnTo>
                        <a:pt x="445738" y="1897854"/>
                      </a:lnTo>
                      <a:lnTo>
                        <a:pt x="474054" y="1876147"/>
                      </a:lnTo>
                      <a:lnTo>
                        <a:pt x="474055" y="1876148"/>
                      </a:lnTo>
                      <a:lnTo>
                        <a:pt x="521727" y="1839602"/>
                      </a:lnTo>
                      <a:cubicBezTo>
                        <a:pt x="690480" y="1693422"/>
                        <a:pt x="797228" y="1477567"/>
                        <a:pt x="797228" y="1236780"/>
                      </a:cubicBezTo>
                      <a:cubicBezTo>
                        <a:pt x="797228" y="796484"/>
                        <a:pt x="440297" y="439552"/>
                        <a:pt x="0" y="439552"/>
                      </a:cubicBezTo>
                      <a:lnTo>
                        <a:pt x="0" y="0"/>
                      </a:lnTo>
                      <a:close/>
                    </a:path>
                  </a:pathLst>
                </a:custGeom>
                <a:solidFill>
                  <a:schemeClr val="accent1"/>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28" name="îŝḷîḓé-任意多边形: 形状 63"/>
                <p:cNvSpPr/>
                <p:nvPr/>
              </p:nvSpPr>
              <p:spPr>
                <a:xfrm rot="19394608" flipV="1">
                  <a:off x="5399111" y="1925810"/>
                  <a:ext cx="1465219" cy="1568654"/>
                </a:xfrm>
                <a:custGeom>
                  <a:avLst/>
                  <a:gdLst>
                    <a:gd name="connsiteX0" fmla="*/ 467393 w 1227003"/>
                    <a:gd name="connsiteY0" fmla="*/ 1313625 h 1313625"/>
                    <a:gd name="connsiteX1" fmla="*/ 477090 w 1227003"/>
                    <a:gd name="connsiteY1" fmla="*/ 1279288 h 1313625"/>
                    <a:gd name="connsiteX2" fmla="*/ 480192 w 1227003"/>
                    <a:gd name="connsiteY2" fmla="*/ 1272556 h 1313625"/>
                    <a:gd name="connsiteX3" fmla="*/ 541601 w 1227003"/>
                    <a:gd name="connsiteY3" fmla="*/ 1139360 h 1313625"/>
                    <a:gd name="connsiteX4" fmla="*/ 752732 w 1227003"/>
                    <a:gd name="connsiteY4" fmla="*/ 903467 h 1313625"/>
                    <a:gd name="connsiteX5" fmla="*/ 1038845 w 1227003"/>
                    <a:gd name="connsiteY5" fmla="*/ 767963 h 1313625"/>
                    <a:gd name="connsiteX6" fmla="*/ 1186648 w 1227003"/>
                    <a:gd name="connsiteY6" fmla="*/ 746493 h 1313625"/>
                    <a:gd name="connsiteX7" fmla="*/ 1186649 w 1227003"/>
                    <a:gd name="connsiteY7" fmla="*/ 746494 h 1313625"/>
                    <a:gd name="connsiteX8" fmla="*/ 1191326 w 1227003"/>
                    <a:gd name="connsiteY8" fmla="*/ 745815 h 1313625"/>
                    <a:gd name="connsiteX9" fmla="*/ 1227003 w 1227003"/>
                    <a:gd name="connsiteY9" fmla="*/ 746261 h 1313625"/>
                    <a:gd name="connsiteX10" fmla="*/ 1148361 w 1227003"/>
                    <a:gd name="connsiteY10" fmla="*/ 308817 h 1313625"/>
                    <a:gd name="connsiteX11" fmla="*/ 1108651 w 1227003"/>
                    <a:gd name="connsiteY11" fmla="*/ 312624 h 1313625"/>
                    <a:gd name="connsiteX12" fmla="*/ 1051342 w 1227003"/>
                    <a:gd name="connsiteY12" fmla="*/ 318120 h 1313625"/>
                    <a:gd name="connsiteX13" fmla="*/ 1028048 w 1227003"/>
                    <a:gd name="connsiteY13" fmla="*/ 322960 h 1313625"/>
                    <a:gd name="connsiteX14" fmla="*/ 1026107 w 1227003"/>
                    <a:gd name="connsiteY14" fmla="*/ 322960 h 1313625"/>
                    <a:gd name="connsiteX15" fmla="*/ 1051342 w 1227003"/>
                    <a:gd name="connsiteY15" fmla="*/ 318118 h 1313625"/>
                    <a:gd name="connsiteX16" fmla="*/ 1108652 w 1227003"/>
                    <a:gd name="connsiteY16" fmla="*/ 312623 h 1313625"/>
                    <a:gd name="connsiteX17" fmla="*/ 1148361 w 1227003"/>
                    <a:gd name="connsiteY17" fmla="*/ 308815 h 1313625"/>
                    <a:gd name="connsiteX18" fmla="*/ 1147224 w 1227003"/>
                    <a:gd name="connsiteY18" fmla="*/ 302491 h 1313625"/>
                    <a:gd name="connsiteX19" fmla="*/ 1029842 w 1227003"/>
                    <a:gd name="connsiteY19" fmla="*/ 319540 h 1313625"/>
                    <a:gd name="connsiteX20" fmla="*/ 352636 w 1227003"/>
                    <a:gd name="connsiteY20" fmla="*/ 235 h 1313625"/>
                    <a:gd name="connsiteX21" fmla="*/ 352478 w 1227003"/>
                    <a:gd name="connsiteY21" fmla="*/ 0 h 1313625"/>
                    <a:gd name="connsiteX22" fmla="*/ 352164 w 1227003"/>
                    <a:gd name="connsiteY22" fmla="*/ 235 h 1313625"/>
                    <a:gd name="connsiteX23" fmla="*/ 0 w 1227003"/>
                    <a:gd name="connsiteY23" fmla="*/ 263270 h 1313625"/>
                    <a:gd name="connsiteX24" fmla="*/ 180 w 1227003"/>
                    <a:gd name="connsiteY24" fmla="*/ 263488 h 1313625"/>
                    <a:gd name="connsiteX25" fmla="*/ 114169 w 1227003"/>
                    <a:gd name="connsiteY25" fmla="*/ 1003468 h 1313625"/>
                    <a:gd name="connsiteX26" fmla="*/ 64509 w 1227003"/>
                    <a:gd name="connsiteY26" fmla="*/ 1111184 h 1313625"/>
                    <a:gd name="connsiteX27" fmla="*/ 70253 w 1227003"/>
                    <a:gd name="connsiteY27" fmla="*/ 1114070 h 1313625"/>
                    <a:gd name="connsiteX28" fmla="*/ 86181 w 1227003"/>
                    <a:gd name="connsiteY28" fmla="*/ 1074575 h 1313625"/>
                    <a:gd name="connsiteX29" fmla="*/ 106708 w 1227003"/>
                    <a:gd name="connsiteY29" fmla="*/ 1023678 h 1313625"/>
                    <a:gd name="connsiteX30" fmla="*/ 489698 w 1227003"/>
                    <a:gd name="connsiteY30" fmla="*/ 551303 h 1313625"/>
                    <a:gd name="connsiteX31" fmla="*/ 544351 w 1227003"/>
                    <a:gd name="connsiteY31" fmla="*/ 515610 h 1313625"/>
                    <a:gd name="connsiteX32" fmla="*/ 544351 w 1227003"/>
                    <a:gd name="connsiteY32" fmla="*/ 515612 h 1313625"/>
                    <a:gd name="connsiteX33" fmla="*/ 489697 w 1227003"/>
                    <a:gd name="connsiteY33" fmla="*/ 551304 h 1313625"/>
                    <a:gd name="connsiteX34" fmla="*/ 106708 w 1227003"/>
                    <a:gd name="connsiteY34" fmla="*/ 1023679 h 1313625"/>
                    <a:gd name="connsiteX35" fmla="*/ 86181 w 1227003"/>
                    <a:gd name="connsiteY35" fmla="*/ 1074576 h 1313625"/>
                    <a:gd name="connsiteX36" fmla="*/ 70254 w 1227003"/>
                    <a:gd name="connsiteY36" fmla="*/ 1114071 h 1313625"/>
                    <a:gd name="connsiteX0" fmla="*/ 467393 w 1227003"/>
                    <a:gd name="connsiteY0" fmla="*/ 1313625 h 1313625"/>
                    <a:gd name="connsiteX1" fmla="*/ 477090 w 1227003"/>
                    <a:gd name="connsiteY1" fmla="*/ 1279288 h 1313625"/>
                    <a:gd name="connsiteX2" fmla="*/ 480192 w 1227003"/>
                    <a:gd name="connsiteY2" fmla="*/ 1272556 h 1313625"/>
                    <a:gd name="connsiteX3" fmla="*/ 541601 w 1227003"/>
                    <a:gd name="connsiteY3" fmla="*/ 1139360 h 1313625"/>
                    <a:gd name="connsiteX4" fmla="*/ 752732 w 1227003"/>
                    <a:gd name="connsiteY4" fmla="*/ 903467 h 1313625"/>
                    <a:gd name="connsiteX5" fmla="*/ 1038845 w 1227003"/>
                    <a:gd name="connsiteY5" fmla="*/ 767963 h 1313625"/>
                    <a:gd name="connsiteX6" fmla="*/ 1186648 w 1227003"/>
                    <a:gd name="connsiteY6" fmla="*/ 746493 h 1313625"/>
                    <a:gd name="connsiteX7" fmla="*/ 1186649 w 1227003"/>
                    <a:gd name="connsiteY7" fmla="*/ 746494 h 1313625"/>
                    <a:gd name="connsiteX8" fmla="*/ 1191326 w 1227003"/>
                    <a:gd name="connsiteY8" fmla="*/ 745815 h 1313625"/>
                    <a:gd name="connsiteX9" fmla="*/ 1227003 w 1227003"/>
                    <a:gd name="connsiteY9" fmla="*/ 746261 h 1313625"/>
                    <a:gd name="connsiteX10" fmla="*/ 1148361 w 1227003"/>
                    <a:gd name="connsiteY10" fmla="*/ 308817 h 1313625"/>
                    <a:gd name="connsiteX11" fmla="*/ 1108651 w 1227003"/>
                    <a:gd name="connsiteY11" fmla="*/ 312624 h 1313625"/>
                    <a:gd name="connsiteX12" fmla="*/ 1051342 w 1227003"/>
                    <a:gd name="connsiteY12" fmla="*/ 318120 h 1313625"/>
                    <a:gd name="connsiteX13" fmla="*/ 1028048 w 1227003"/>
                    <a:gd name="connsiteY13" fmla="*/ 322960 h 1313625"/>
                    <a:gd name="connsiteX14" fmla="*/ 1026107 w 1227003"/>
                    <a:gd name="connsiteY14" fmla="*/ 322960 h 1313625"/>
                    <a:gd name="connsiteX15" fmla="*/ 1051342 w 1227003"/>
                    <a:gd name="connsiteY15" fmla="*/ 318118 h 1313625"/>
                    <a:gd name="connsiteX16" fmla="*/ 1108652 w 1227003"/>
                    <a:gd name="connsiteY16" fmla="*/ 312623 h 1313625"/>
                    <a:gd name="connsiteX17" fmla="*/ 1148361 w 1227003"/>
                    <a:gd name="connsiteY17" fmla="*/ 308815 h 1313625"/>
                    <a:gd name="connsiteX18" fmla="*/ 1147224 w 1227003"/>
                    <a:gd name="connsiteY18" fmla="*/ 302491 h 1313625"/>
                    <a:gd name="connsiteX19" fmla="*/ 1029842 w 1227003"/>
                    <a:gd name="connsiteY19" fmla="*/ 319540 h 1313625"/>
                    <a:gd name="connsiteX20" fmla="*/ 352636 w 1227003"/>
                    <a:gd name="connsiteY20" fmla="*/ 235 h 1313625"/>
                    <a:gd name="connsiteX21" fmla="*/ 352478 w 1227003"/>
                    <a:gd name="connsiteY21" fmla="*/ 0 h 1313625"/>
                    <a:gd name="connsiteX22" fmla="*/ 352164 w 1227003"/>
                    <a:gd name="connsiteY22" fmla="*/ 235 h 1313625"/>
                    <a:gd name="connsiteX23" fmla="*/ 0 w 1227003"/>
                    <a:gd name="connsiteY23" fmla="*/ 263270 h 1313625"/>
                    <a:gd name="connsiteX24" fmla="*/ 180 w 1227003"/>
                    <a:gd name="connsiteY24" fmla="*/ 263488 h 1313625"/>
                    <a:gd name="connsiteX25" fmla="*/ 114169 w 1227003"/>
                    <a:gd name="connsiteY25" fmla="*/ 1003468 h 1313625"/>
                    <a:gd name="connsiteX26" fmla="*/ 64509 w 1227003"/>
                    <a:gd name="connsiteY26" fmla="*/ 1111184 h 1313625"/>
                    <a:gd name="connsiteX27" fmla="*/ 70253 w 1227003"/>
                    <a:gd name="connsiteY27" fmla="*/ 1114070 h 1313625"/>
                    <a:gd name="connsiteX28" fmla="*/ 86181 w 1227003"/>
                    <a:gd name="connsiteY28" fmla="*/ 1074575 h 1313625"/>
                    <a:gd name="connsiteX29" fmla="*/ 106708 w 1227003"/>
                    <a:gd name="connsiteY29" fmla="*/ 1023678 h 1313625"/>
                    <a:gd name="connsiteX30" fmla="*/ 489698 w 1227003"/>
                    <a:gd name="connsiteY30" fmla="*/ 551303 h 1313625"/>
                    <a:gd name="connsiteX31" fmla="*/ 544351 w 1227003"/>
                    <a:gd name="connsiteY31" fmla="*/ 515610 h 1313625"/>
                    <a:gd name="connsiteX32" fmla="*/ 489697 w 1227003"/>
                    <a:gd name="connsiteY32" fmla="*/ 551304 h 1313625"/>
                    <a:gd name="connsiteX33" fmla="*/ 106708 w 1227003"/>
                    <a:gd name="connsiteY33" fmla="*/ 1023679 h 1313625"/>
                    <a:gd name="connsiteX34" fmla="*/ 86181 w 1227003"/>
                    <a:gd name="connsiteY34" fmla="*/ 1074576 h 1313625"/>
                    <a:gd name="connsiteX35" fmla="*/ 70254 w 1227003"/>
                    <a:gd name="connsiteY35" fmla="*/ 1114071 h 1313625"/>
                    <a:gd name="connsiteX36" fmla="*/ 467393 w 1227003"/>
                    <a:gd name="connsiteY36" fmla="*/ 1313625 h 1313625"/>
                    <a:gd name="connsiteX0" fmla="*/ 467393 w 1227003"/>
                    <a:gd name="connsiteY0" fmla="*/ 1313625 h 1313625"/>
                    <a:gd name="connsiteX1" fmla="*/ 477090 w 1227003"/>
                    <a:gd name="connsiteY1" fmla="*/ 1279288 h 1313625"/>
                    <a:gd name="connsiteX2" fmla="*/ 480192 w 1227003"/>
                    <a:gd name="connsiteY2" fmla="*/ 1272556 h 1313625"/>
                    <a:gd name="connsiteX3" fmla="*/ 541601 w 1227003"/>
                    <a:gd name="connsiteY3" fmla="*/ 1139360 h 1313625"/>
                    <a:gd name="connsiteX4" fmla="*/ 752732 w 1227003"/>
                    <a:gd name="connsiteY4" fmla="*/ 903467 h 1313625"/>
                    <a:gd name="connsiteX5" fmla="*/ 1038845 w 1227003"/>
                    <a:gd name="connsiteY5" fmla="*/ 767963 h 1313625"/>
                    <a:gd name="connsiteX6" fmla="*/ 1186648 w 1227003"/>
                    <a:gd name="connsiteY6" fmla="*/ 746493 h 1313625"/>
                    <a:gd name="connsiteX7" fmla="*/ 1186649 w 1227003"/>
                    <a:gd name="connsiteY7" fmla="*/ 746494 h 1313625"/>
                    <a:gd name="connsiteX8" fmla="*/ 1191326 w 1227003"/>
                    <a:gd name="connsiteY8" fmla="*/ 745815 h 1313625"/>
                    <a:gd name="connsiteX9" fmla="*/ 1227003 w 1227003"/>
                    <a:gd name="connsiteY9" fmla="*/ 746261 h 1313625"/>
                    <a:gd name="connsiteX10" fmla="*/ 1148361 w 1227003"/>
                    <a:gd name="connsiteY10" fmla="*/ 308817 h 1313625"/>
                    <a:gd name="connsiteX11" fmla="*/ 1108651 w 1227003"/>
                    <a:gd name="connsiteY11" fmla="*/ 312624 h 1313625"/>
                    <a:gd name="connsiteX12" fmla="*/ 1051342 w 1227003"/>
                    <a:gd name="connsiteY12" fmla="*/ 318120 h 1313625"/>
                    <a:gd name="connsiteX13" fmla="*/ 1028048 w 1227003"/>
                    <a:gd name="connsiteY13" fmla="*/ 322960 h 1313625"/>
                    <a:gd name="connsiteX14" fmla="*/ 1026107 w 1227003"/>
                    <a:gd name="connsiteY14" fmla="*/ 322960 h 1313625"/>
                    <a:gd name="connsiteX15" fmla="*/ 1051342 w 1227003"/>
                    <a:gd name="connsiteY15" fmla="*/ 318118 h 1313625"/>
                    <a:gd name="connsiteX16" fmla="*/ 1108652 w 1227003"/>
                    <a:gd name="connsiteY16" fmla="*/ 312623 h 1313625"/>
                    <a:gd name="connsiteX17" fmla="*/ 1148361 w 1227003"/>
                    <a:gd name="connsiteY17" fmla="*/ 308815 h 1313625"/>
                    <a:gd name="connsiteX18" fmla="*/ 1147224 w 1227003"/>
                    <a:gd name="connsiteY18" fmla="*/ 302491 h 1313625"/>
                    <a:gd name="connsiteX19" fmla="*/ 1029842 w 1227003"/>
                    <a:gd name="connsiteY19" fmla="*/ 319540 h 1313625"/>
                    <a:gd name="connsiteX20" fmla="*/ 352636 w 1227003"/>
                    <a:gd name="connsiteY20" fmla="*/ 235 h 1313625"/>
                    <a:gd name="connsiteX21" fmla="*/ 352478 w 1227003"/>
                    <a:gd name="connsiteY21" fmla="*/ 0 h 1313625"/>
                    <a:gd name="connsiteX22" fmla="*/ 352164 w 1227003"/>
                    <a:gd name="connsiteY22" fmla="*/ 235 h 1313625"/>
                    <a:gd name="connsiteX23" fmla="*/ 0 w 1227003"/>
                    <a:gd name="connsiteY23" fmla="*/ 263270 h 1313625"/>
                    <a:gd name="connsiteX24" fmla="*/ 180 w 1227003"/>
                    <a:gd name="connsiteY24" fmla="*/ 263488 h 1313625"/>
                    <a:gd name="connsiteX25" fmla="*/ 114169 w 1227003"/>
                    <a:gd name="connsiteY25" fmla="*/ 1003468 h 1313625"/>
                    <a:gd name="connsiteX26" fmla="*/ 64509 w 1227003"/>
                    <a:gd name="connsiteY26" fmla="*/ 1111184 h 1313625"/>
                    <a:gd name="connsiteX27" fmla="*/ 70253 w 1227003"/>
                    <a:gd name="connsiteY27" fmla="*/ 1114070 h 1313625"/>
                    <a:gd name="connsiteX28" fmla="*/ 86181 w 1227003"/>
                    <a:gd name="connsiteY28" fmla="*/ 1074575 h 1313625"/>
                    <a:gd name="connsiteX29" fmla="*/ 106708 w 1227003"/>
                    <a:gd name="connsiteY29" fmla="*/ 1023678 h 1313625"/>
                    <a:gd name="connsiteX30" fmla="*/ 489698 w 1227003"/>
                    <a:gd name="connsiteY30" fmla="*/ 551303 h 1313625"/>
                    <a:gd name="connsiteX31" fmla="*/ 544351 w 1227003"/>
                    <a:gd name="connsiteY31" fmla="*/ 515610 h 1313625"/>
                    <a:gd name="connsiteX32" fmla="*/ 106708 w 1227003"/>
                    <a:gd name="connsiteY32" fmla="*/ 1023679 h 1313625"/>
                    <a:gd name="connsiteX33" fmla="*/ 86181 w 1227003"/>
                    <a:gd name="connsiteY33" fmla="*/ 1074576 h 1313625"/>
                    <a:gd name="connsiteX34" fmla="*/ 70254 w 1227003"/>
                    <a:gd name="connsiteY34" fmla="*/ 1114071 h 1313625"/>
                    <a:gd name="connsiteX35" fmla="*/ 467393 w 1227003"/>
                    <a:gd name="connsiteY35" fmla="*/ 1313625 h 1313625"/>
                    <a:gd name="connsiteX0" fmla="*/ 467393 w 1227003"/>
                    <a:gd name="connsiteY0" fmla="*/ 1313625 h 1313625"/>
                    <a:gd name="connsiteX1" fmla="*/ 477090 w 1227003"/>
                    <a:gd name="connsiteY1" fmla="*/ 1279288 h 1313625"/>
                    <a:gd name="connsiteX2" fmla="*/ 480192 w 1227003"/>
                    <a:gd name="connsiteY2" fmla="*/ 1272556 h 1313625"/>
                    <a:gd name="connsiteX3" fmla="*/ 541601 w 1227003"/>
                    <a:gd name="connsiteY3" fmla="*/ 1139360 h 1313625"/>
                    <a:gd name="connsiteX4" fmla="*/ 752732 w 1227003"/>
                    <a:gd name="connsiteY4" fmla="*/ 903467 h 1313625"/>
                    <a:gd name="connsiteX5" fmla="*/ 1038845 w 1227003"/>
                    <a:gd name="connsiteY5" fmla="*/ 767963 h 1313625"/>
                    <a:gd name="connsiteX6" fmla="*/ 1186648 w 1227003"/>
                    <a:gd name="connsiteY6" fmla="*/ 746493 h 1313625"/>
                    <a:gd name="connsiteX7" fmla="*/ 1186649 w 1227003"/>
                    <a:gd name="connsiteY7" fmla="*/ 746494 h 1313625"/>
                    <a:gd name="connsiteX8" fmla="*/ 1191326 w 1227003"/>
                    <a:gd name="connsiteY8" fmla="*/ 745815 h 1313625"/>
                    <a:gd name="connsiteX9" fmla="*/ 1227003 w 1227003"/>
                    <a:gd name="connsiteY9" fmla="*/ 746261 h 1313625"/>
                    <a:gd name="connsiteX10" fmla="*/ 1148361 w 1227003"/>
                    <a:gd name="connsiteY10" fmla="*/ 308817 h 1313625"/>
                    <a:gd name="connsiteX11" fmla="*/ 1108651 w 1227003"/>
                    <a:gd name="connsiteY11" fmla="*/ 312624 h 1313625"/>
                    <a:gd name="connsiteX12" fmla="*/ 1051342 w 1227003"/>
                    <a:gd name="connsiteY12" fmla="*/ 318120 h 1313625"/>
                    <a:gd name="connsiteX13" fmla="*/ 1028048 w 1227003"/>
                    <a:gd name="connsiteY13" fmla="*/ 322960 h 1313625"/>
                    <a:gd name="connsiteX14" fmla="*/ 1026107 w 1227003"/>
                    <a:gd name="connsiteY14" fmla="*/ 322960 h 1313625"/>
                    <a:gd name="connsiteX15" fmla="*/ 1051342 w 1227003"/>
                    <a:gd name="connsiteY15" fmla="*/ 318118 h 1313625"/>
                    <a:gd name="connsiteX16" fmla="*/ 1108652 w 1227003"/>
                    <a:gd name="connsiteY16" fmla="*/ 312623 h 1313625"/>
                    <a:gd name="connsiteX17" fmla="*/ 1148361 w 1227003"/>
                    <a:gd name="connsiteY17" fmla="*/ 308815 h 1313625"/>
                    <a:gd name="connsiteX18" fmla="*/ 1147224 w 1227003"/>
                    <a:gd name="connsiteY18" fmla="*/ 302491 h 1313625"/>
                    <a:gd name="connsiteX19" fmla="*/ 1029842 w 1227003"/>
                    <a:gd name="connsiteY19" fmla="*/ 319540 h 1313625"/>
                    <a:gd name="connsiteX20" fmla="*/ 352636 w 1227003"/>
                    <a:gd name="connsiteY20" fmla="*/ 235 h 1313625"/>
                    <a:gd name="connsiteX21" fmla="*/ 352478 w 1227003"/>
                    <a:gd name="connsiteY21" fmla="*/ 0 h 1313625"/>
                    <a:gd name="connsiteX22" fmla="*/ 352164 w 1227003"/>
                    <a:gd name="connsiteY22" fmla="*/ 235 h 1313625"/>
                    <a:gd name="connsiteX23" fmla="*/ 0 w 1227003"/>
                    <a:gd name="connsiteY23" fmla="*/ 263270 h 1313625"/>
                    <a:gd name="connsiteX24" fmla="*/ 180 w 1227003"/>
                    <a:gd name="connsiteY24" fmla="*/ 263488 h 1313625"/>
                    <a:gd name="connsiteX25" fmla="*/ 114169 w 1227003"/>
                    <a:gd name="connsiteY25" fmla="*/ 1003468 h 1313625"/>
                    <a:gd name="connsiteX26" fmla="*/ 64509 w 1227003"/>
                    <a:gd name="connsiteY26" fmla="*/ 1111184 h 1313625"/>
                    <a:gd name="connsiteX27" fmla="*/ 70253 w 1227003"/>
                    <a:gd name="connsiteY27" fmla="*/ 1114070 h 1313625"/>
                    <a:gd name="connsiteX28" fmla="*/ 86181 w 1227003"/>
                    <a:gd name="connsiteY28" fmla="*/ 1074575 h 1313625"/>
                    <a:gd name="connsiteX29" fmla="*/ 106708 w 1227003"/>
                    <a:gd name="connsiteY29" fmla="*/ 1023678 h 1313625"/>
                    <a:gd name="connsiteX30" fmla="*/ 489698 w 1227003"/>
                    <a:gd name="connsiteY30" fmla="*/ 551303 h 1313625"/>
                    <a:gd name="connsiteX31" fmla="*/ 106708 w 1227003"/>
                    <a:gd name="connsiteY31" fmla="*/ 1023679 h 1313625"/>
                    <a:gd name="connsiteX32" fmla="*/ 86181 w 1227003"/>
                    <a:gd name="connsiteY32" fmla="*/ 1074576 h 1313625"/>
                    <a:gd name="connsiteX33" fmla="*/ 70254 w 1227003"/>
                    <a:gd name="connsiteY33" fmla="*/ 1114071 h 1313625"/>
                    <a:gd name="connsiteX34" fmla="*/ 467393 w 1227003"/>
                    <a:gd name="connsiteY34" fmla="*/ 1313625 h 1313625"/>
                    <a:gd name="connsiteX0" fmla="*/ 467393 w 1227003"/>
                    <a:gd name="connsiteY0" fmla="*/ 1313625 h 1313625"/>
                    <a:gd name="connsiteX1" fmla="*/ 477090 w 1227003"/>
                    <a:gd name="connsiteY1" fmla="*/ 1279288 h 1313625"/>
                    <a:gd name="connsiteX2" fmla="*/ 480192 w 1227003"/>
                    <a:gd name="connsiteY2" fmla="*/ 1272556 h 1313625"/>
                    <a:gd name="connsiteX3" fmla="*/ 541601 w 1227003"/>
                    <a:gd name="connsiteY3" fmla="*/ 1139360 h 1313625"/>
                    <a:gd name="connsiteX4" fmla="*/ 752732 w 1227003"/>
                    <a:gd name="connsiteY4" fmla="*/ 903467 h 1313625"/>
                    <a:gd name="connsiteX5" fmla="*/ 1038845 w 1227003"/>
                    <a:gd name="connsiteY5" fmla="*/ 767963 h 1313625"/>
                    <a:gd name="connsiteX6" fmla="*/ 1186648 w 1227003"/>
                    <a:gd name="connsiteY6" fmla="*/ 746493 h 1313625"/>
                    <a:gd name="connsiteX7" fmla="*/ 1186649 w 1227003"/>
                    <a:gd name="connsiteY7" fmla="*/ 746494 h 1313625"/>
                    <a:gd name="connsiteX8" fmla="*/ 1191326 w 1227003"/>
                    <a:gd name="connsiteY8" fmla="*/ 745815 h 1313625"/>
                    <a:gd name="connsiteX9" fmla="*/ 1227003 w 1227003"/>
                    <a:gd name="connsiteY9" fmla="*/ 746261 h 1313625"/>
                    <a:gd name="connsiteX10" fmla="*/ 1148361 w 1227003"/>
                    <a:gd name="connsiteY10" fmla="*/ 308817 h 1313625"/>
                    <a:gd name="connsiteX11" fmla="*/ 1108651 w 1227003"/>
                    <a:gd name="connsiteY11" fmla="*/ 312624 h 1313625"/>
                    <a:gd name="connsiteX12" fmla="*/ 1051342 w 1227003"/>
                    <a:gd name="connsiteY12" fmla="*/ 318120 h 1313625"/>
                    <a:gd name="connsiteX13" fmla="*/ 1028048 w 1227003"/>
                    <a:gd name="connsiteY13" fmla="*/ 322960 h 1313625"/>
                    <a:gd name="connsiteX14" fmla="*/ 1026107 w 1227003"/>
                    <a:gd name="connsiteY14" fmla="*/ 322960 h 1313625"/>
                    <a:gd name="connsiteX15" fmla="*/ 1051342 w 1227003"/>
                    <a:gd name="connsiteY15" fmla="*/ 318118 h 1313625"/>
                    <a:gd name="connsiteX16" fmla="*/ 1108652 w 1227003"/>
                    <a:gd name="connsiteY16" fmla="*/ 312623 h 1313625"/>
                    <a:gd name="connsiteX17" fmla="*/ 1148361 w 1227003"/>
                    <a:gd name="connsiteY17" fmla="*/ 308815 h 1313625"/>
                    <a:gd name="connsiteX18" fmla="*/ 1147224 w 1227003"/>
                    <a:gd name="connsiteY18" fmla="*/ 302491 h 1313625"/>
                    <a:gd name="connsiteX19" fmla="*/ 1029842 w 1227003"/>
                    <a:gd name="connsiteY19" fmla="*/ 319540 h 1313625"/>
                    <a:gd name="connsiteX20" fmla="*/ 352636 w 1227003"/>
                    <a:gd name="connsiteY20" fmla="*/ 235 h 1313625"/>
                    <a:gd name="connsiteX21" fmla="*/ 352478 w 1227003"/>
                    <a:gd name="connsiteY21" fmla="*/ 0 h 1313625"/>
                    <a:gd name="connsiteX22" fmla="*/ 352164 w 1227003"/>
                    <a:gd name="connsiteY22" fmla="*/ 235 h 1313625"/>
                    <a:gd name="connsiteX23" fmla="*/ 0 w 1227003"/>
                    <a:gd name="connsiteY23" fmla="*/ 263270 h 1313625"/>
                    <a:gd name="connsiteX24" fmla="*/ 180 w 1227003"/>
                    <a:gd name="connsiteY24" fmla="*/ 263488 h 1313625"/>
                    <a:gd name="connsiteX25" fmla="*/ 114169 w 1227003"/>
                    <a:gd name="connsiteY25" fmla="*/ 1003468 h 1313625"/>
                    <a:gd name="connsiteX26" fmla="*/ 64509 w 1227003"/>
                    <a:gd name="connsiteY26" fmla="*/ 1111184 h 1313625"/>
                    <a:gd name="connsiteX27" fmla="*/ 70253 w 1227003"/>
                    <a:gd name="connsiteY27" fmla="*/ 1114070 h 1313625"/>
                    <a:gd name="connsiteX28" fmla="*/ 86181 w 1227003"/>
                    <a:gd name="connsiteY28" fmla="*/ 1074575 h 1313625"/>
                    <a:gd name="connsiteX29" fmla="*/ 106708 w 1227003"/>
                    <a:gd name="connsiteY29" fmla="*/ 1023678 h 1313625"/>
                    <a:gd name="connsiteX30" fmla="*/ 106708 w 1227003"/>
                    <a:gd name="connsiteY30" fmla="*/ 1023679 h 1313625"/>
                    <a:gd name="connsiteX31" fmla="*/ 86181 w 1227003"/>
                    <a:gd name="connsiteY31" fmla="*/ 1074576 h 1313625"/>
                    <a:gd name="connsiteX32" fmla="*/ 70254 w 1227003"/>
                    <a:gd name="connsiteY32" fmla="*/ 1114071 h 1313625"/>
                    <a:gd name="connsiteX33" fmla="*/ 467393 w 1227003"/>
                    <a:gd name="connsiteY33" fmla="*/ 1313625 h 1313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227003" h="1313625">
                      <a:moveTo>
                        <a:pt x="467393" y="1313625"/>
                      </a:moveTo>
                      <a:lnTo>
                        <a:pt x="477090" y="1279288"/>
                      </a:lnTo>
                      <a:lnTo>
                        <a:pt x="480192" y="1272556"/>
                      </a:lnTo>
                      <a:lnTo>
                        <a:pt x="541601" y="1139360"/>
                      </a:lnTo>
                      <a:cubicBezTo>
                        <a:pt x="593877" y="1049962"/>
                        <a:pt x="664543" y="969337"/>
                        <a:pt x="752732" y="903467"/>
                      </a:cubicBezTo>
                      <a:cubicBezTo>
                        <a:pt x="840922" y="837597"/>
                        <a:pt x="938288" y="792717"/>
                        <a:pt x="1038845" y="767963"/>
                      </a:cubicBezTo>
                      <a:lnTo>
                        <a:pt x="1186648" y="746493"/>
                      </a:lnTo>
                      <a:lnTo>
                        <a:pt x="1186649" y="746494"/>
                      </a:lnTo>
                      <a:lnTo>
                        <a:pt x="1191326" y="745815"/>
                      </a:lnTo>
                      <a:lnTo>
                        <a:pt x="1227003" y="746261"/>
                      </a:lnTo>
                      <a:lnTo>
                        <a:pt x="1148361" y="308817"/>
                      </a:lnTo>
                      <a:lnTo>
                        <a:pt x="1108651" y="312624"/>
                      </a:lnTo>
                      <a:lnTo>
                        <a:pt x="1051342" y="318120"/>
                      </a:lnTo>
                      <a:lnTo>
                        <a:pt x="1028048" y="322960"/>
                      </a:lnTo>
                      <a:lnTo>
                        <a:pt x="1026107" y="322960"/>
                      </a:lnTo>
                      <a:lnTo>
                        <a:pt x="1051342" y="318118"/>
                      </a:lnTo>
                      <a:lnTo>
                        <a:pt x="1108652" y="312623"/>
                      </a:lnTo>
                      <a:lnTo>
                        <a:pt x="1148361" y="308815"/>
                      </a:lnTo>
                      <a:lnTo>
                        <a:pt x="1147224" y="302491"/>
                      </a:lnTo>
                      <a:lnTo>
                        <a:pt x="1029842" y="319540"/>
                      </a:lnTo>
                      <a:cubicBezTo>
                        <a:pt x="774205" y="331659"/>
                        <a:pt x="517311" y="220709"/>
                        <a:pt x="352636" y="235"/>
                      </a:cubicBezTo>
                      <a:cubicBezTo>
                        <a:pt x="352583" y="157"/>
                        <a:pt x="352531" y="78"/>
                        <a:pt x="352478" y="0"/>
                      </a:cubicBezTo>
                      <a:lnTo>
                        <a:pt x="352164" y="235"/>
                      </a:lnTo>
                      <a:lnTo>
                        <a:pt x="0" y="263270"/>
                      </a:lnTo>
                      <a:lnTo>
                        <a:pt x="180" y="263488"/>
                      </a:lnTo>
                      <a:cubicBezTo>
                        <a:pt x="164856" y="483962"/>
                        <a:pt x="198338" y="761781"/>
                        <a:pt x="114169" y="1003468"/>
                      </a:cubicBezTo>
                      <a:lnTo>
                        <a:pt x="64509" y="1111184"/>
                      </a:lnTo>
                      <a:lnTo>
                        <a:pt x="70253" y="1114070"/>
                      </a:lnTo>
                      <a:lnTo>
                        <a:pt x="86181" y="1074575"/>
                      </a:lnTo>
                      <a:lnTo>
                        <a:pt x="106708" y="1023678"/>
                      </a:lnTo>
                      <a:cubicBezTo>
                        <a:pt x="110129" y="1015195"/>
                        <a:pt x="110129" y="1015196"/>
                        <a:pt x="106708" y="1023679"/>
                      </a:cubicBezTo>
                      <a:lnTo>
                        <a:pt x="86181" y="1074576"/>
                      </a:lnTo>
                      <a:lnTo>
                        <a:pt x="70254" y="1114071"/>
                      </a:lnTo>
                      <a:lnTo>
                        <a:pt x="467393" y="1313625"/>
                      </a:lnTo>
                      <a:close/>
                    </a:path>
                  </a:pathLst>
                </a:custGeom>
                <a:solidFill>
                  <a:schemeClr val="bg1"/>
                </a:solidFill>
                <a:ln w="762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grpSp>
          <p:sp>
            <p:nvSpPr>
              <p:cNvPr id="21" name="îŝḷîḓé-任意多边形: 形状 54" title="yn974ulF9k"/>
              <p:cNvSpPr>
                <a:spLocks/>
              </p:cNvSpPr>
              <p:nvPr/>
            </p:nvSpPr>
            <p:spPr bwMode="auto">
              <a:xfrm>
                <a:off x="5774151" y="2677130"/>
                <a:ext cx="643698" cy="644043"/>
              </a:xfrm>
              <a:custGeom>
                <a:avLst/>
                <a:gdLst>
                  <a:gd name="connsiteX0" fmla="*/ 94638 w 328437"/>
                  <a:gd name="connsiteY0" fmla="*/ 163513 h 328613"/>
                  <a:gd name="connsiteX1" fmla="*/ 95937 w 328437"/>
                  <a:gd name="connsiteY1" fmla="*/ 163513 h 328613"/>
                  <a:gd name="connsiteX2" fmla="*/ 134903 w 328437"/>
                  <a:gd name="connsiteY2" fmla="*/ 169971 h 328613"/>
                  <a:gd name="connsiteX3" fmla="*/ 136202 w 328437"/>
                  <a:gd name="connsiteY3" fmla="*/ 171262 h 328613"/>
                  <a:gd name="connsiteX4" fmla="*/ 136202 w 328437"/>
                  <a:gd name="connsiteY4" fmla="*/ 238422 h 328613"/>
                  <a:gd name="connsiteX5" fmla="*/ 136202 w 328437"/>
                  <a:gd name="connsiteY5" fmla="*/ 239713 h 328613"/>
                  <a:gd name="connsiteX6" fmla="*/ 134903 w 328437"/>
                  <a:gd name="connsiteY6" fmla="*/ 239713 h 328613"/>
                  <a:gd name="connsiteX7" fmla="*/ 133604 w 328437"/>
                  <a:gd name="connsiteY7" fmla="*/ 239713 h 328613"/>
                  <a:gd name="connsiteX8" fmla="*/ 94638 w 328437"/>
                  <a:gd name="connsiteY8" fmla="*/ 226798 h 328613"/>
                  <a:gd name="connsiteX9" fmla="*/ 93339 w 328437"/>
                  <a:gd name="connsiteY9" fmla="*/ 225506 h 328613"/>
                  <a:gd name="connsiteX10" fmla="*/ 93339 w 328437"/>
                  <a:gd name="connsiteY10" fmla="*/ 166096 h 328613"/>
                  <a:gd name="connsiteX11" fmla="*/ 94638 w 328437"/>
                  <a:gd name="connsiteY11" fmla="*/ 163513 h 328613"/>
                  <a:gd name="connsiteX12" fmla="*/ 45714 w 328437"/>
                  <a:gd name="connsiteY12" fmla="*/ 157163 h 328613"/>
                  <a:gd name="connsiteX13" fmla="*/ 48227 w 328437"/>
                  <a:gd name="connsiteY13" fmla="*/ 157163 h 328613"/>
                  <a:gd name="connsiteX14" fmla="*/ 74620 w 328437"/>
                  <a:gd name="connsiteY14" fmla="*/ 161051 h 328613"/>
                  <a:gd name="connsiteX15" fmla="*/ 75877 w 328437"/>
                  <a:gd name="connsiteY15" fmla="*/ 162347 h 328613"/>
                  <a:gd name="connsiteX16" fmla="*/ 75877 w 328437"/>
                  <a:gd name="connsiteY16" fmla="*/ 218071 h 328613"/>
                  <a:gd name="connsiteX17" fmla="*/ 74620 w 328437"/>
                  <a:gd name="connsiteY17" fmla="*/ 219367 h 328613"/>
                  <a:gd name="connsiteX18" fmla="*/ 73363 w 328437"/>
                  <a:gd name="connsiteY18" fmla="*/ 220663 h 328613"/>
                  <a:gd name="connsiteX19" fmla="*/ 46971 w 328437"/>
                  <a:gd name="connsiteY19" fmla="*/ 211592 h 328613"/>
                  <a:gd name="connsiteX20" fmla="*/ 45714 w 328437"/>
                  <a:gd name="connsiteY20" fmla="*/ 209000 h 328613"/>
                  <a:gd name="connsiteX21" fmla="*/ 45714 w 328437"/>
                  <a:gd name="connsiteY21" fmla="*/ 158459 h 328613"/>
                  <a:gd name="connsiteX22" fmla="*/ 45714 w 328437"/>
                  <a:gd name="connsiteY22" fmla="*/ 157163 h 328613"/>
                  <a:gd name="connsiteX23" fmla="*/ 34601 w 328437"/>
                  <a:gd name="connsiteY23" fmla="*/ 131763 h 328613"/>
                  <a:gd name="connsiteX24" fmla="*/ 34601 w 328437"/>
                  <a:gd name="connsiteY24" fmla="*/ 246063 h 328613"/>
                  <a:gd name="connsiteX25" fmla="*/ 161601 w 328437"/>
                  <a:gd name="connsiteY25" fmla="*/ 311151 h 328613"/>
                  <a:gd name="connsiteX26" fmla="*/ 161601 w 328437"/>
                  <a:gd name="connsiteY26" fmla="*/ 133351 h 328613"/>
                  <a:gd name="connsiteX27" fmla="*/ 134613 w 328437"/>
                  <a:gd name="connsiteY27" fmla="*/ 133351 h 328613"/>
                  <a:gd name="connsiteX28" fmla="*/ 235241 w 328437"/>
                  <a:gd name="connsiteY28" fmla="*/ 15875 h 328613"/>
                  <a:gd name="connsiteX29" fmla="*/ 147314 w 328437"/>
                  <a:gd name="connsiteY29" fmla="*/ 120775 h 328613"/>
                  <a:gd name="connsiteX30" fmla="*/ 165417 w 328437"/>
                  <a:gd name="connsiteY30" fmla="*/ 120775 h 328613"/>
                  <a:gd name="connsiteX31" fmla="*/ 171882 w 328437"/>
                  <a:gd name="connsiteY31" fmla="*/ 127251 h 328613"/>
                  <a:gd name="connsiteX32" fmla="*/ 171882 w 328437"/>
                  <a:gd name="connsiteY32" fmla="*/ 311150 h 328613"/>
                  <a:gd name="connsiteX33" fmla="*/ 222311 w 328437"/>
                  <a:gd name="connsiteY33" fmla="*/ 285249 h 328613"/>
                  <a:gd name="connsiteX34" fmla="*/ 222311 w 328437"/>
                  <a:gd name="connsiteY34" fmla="*/ 157037 h 328613"/>
                  <a:gd name="connsiteX35" fmla="*/ 223604 w 328437"/>
                  <a:gd name="connsiteY35" fmla="*/ 154447 h 328613"/>
                  <a:gd name="connsiteX36" fmla="*/ 257223 w 328437"/>
                  <a:gd name="connsiteY36" fmla="*/ 151857 h 328613"/>
                  <a:gd name="connsiteX37" fmla="*/ 258516 w 328437"/>
                  <a:gd name="connsiteY37" fmla="*/ 151857 h 328613"/>
                  <a:gd name="connsiteX38" fmla="*/ 259809 w 328437"/>
                  <a:gd name="connsiteY38" fmla="*/ 153152 h 328613"/>
                  <a:gd name="connsiteX39" fmla="*/ 259809 w 328437"/>
                  <a:gd name="connsiteY39" fmla="*/ 265823 h 328613"/>
                  <a:gd name="connsiteX40" fmla="*/ 293429 w 328437"/>
                  <a:gd name="connsiteY40" fmla="*/ 247692 h 328613"/>
                  <a:gd name="connsiteX41" fmla="*/ 294722 w 328437"/>
                  <a:gd name="connsiteY41" fmla="*/ 118185 h 328613"/>
                  <a:gd name="connsiteX42" fmla="*/ 296015 w 328437"/>
                  <a:gd name="connsiteY42" fmla="*/ 114300 h 328613"/>
                  <a:gd name="connsiteX43" fmla="*/ 301187 w 328437"/>
                  <a:gd name="connsiteY43" fmla="*/ 111710 h 328613"/>
                  <a:gd name="connsiteX44" fmla="*/ 307652 w 328437"/>
                  <a:gd name="connsiteY44" fmla="*/ 113005 h 328613"/>
                  <a:gd name="connsiteX45" fmla="*/ 235241 w 328437"/>
                  <a:gd name="connsiteY45" fmla="*/ 15875 h 328613"/>
                  <a:gd name="connsiteX46" fmla="*/ 235348 w 328437"/>
                  <a:gd name="connsiteY46" fmla="*/ 0 h 328613"/>
                  <a:gd name="connsiteX47" fmla="*/ 239233 w 328437"/>
                  <a:gd name="connsiteY47" fmla="*/ 0 h 328613"/>
                  <a:gd name="connsiteX48" fmla="*/ 241823 w 328437"/>
                  <a:gd name="connsiteY48" fmla="*/ 2598 h 328613"/>
                  <a:gd name="connsiteX49" fmla="*/ 327286 w 328437"/>
                  <a:gd name="connsiteY49" fmla="*/ 115599 h 328613"/>
                  <a:gd name="connsiteX50" fmla="*/ 327286 w 328437"/>
                  <a:gd name="connsiteY50" fmla="*/ 123392 h 328613"/>
                  <a:gd name="connsiteX51" fmla="*/ 322107 w 328437"/>
                  <a:gd name="connsiteY51" fmla="*/ 125990 h 328613"/>
                  <a:gd name="connsiteX52" fmla="*/ 307863 w 328437"/>
                  <a:gd name="connsiteY52" fmla="*/ 124691 h 328613"/>
                  <a:gd name="connsiteX53" fmla="*/ 307863 w 328437"/>
                  <a:gd name="connsiteY53" fmla="*/ 251980 h 328613"/>
                  <a:gd name="connsiteX54" fmla="*/ 303978 w 328437"/>
                  <a:gd name="connsiteY54" fmla="*/ 257175 h 328613"/>
                  <a:gd name="connsiteX55" fmla="*/ 169308 w 328437"/>
                  <a:gd name="connsiteY55" fmla="*/ 327314 h 328613"/>
                  <a:gd name="connsiteX56" fmla="*/ 166718 w 328437"/>
                  <a:gd name="connsiteY56" fmla="*/ 328613 h 328613"/>
                  <a:gd name="connsiteX57" fmla="*/ 164129 w 328437"/>
                  <a:gd name="connsiteY57" fmla="*/ 327314 h 328613"/>
                  <a:gd name="connsiteX58" fmla="*/ 25574 w 328437"/>
                  <a:gd name="connsiteY58" fmla="*/ 254578 h 328613"/>
                  <a:gd name="connsiteX59" fmla="*/ 21689 w 328437"/>
                  <a:gd name="connsiteY59" fmla="*/ 249382 h 328613"/>
                  <a:gd name="connsiteX60" fmla="*/ 21689 w 328437"/>
                  <a:gd name="connsiteY60" fmla="*/ 129887 h 328613"/>
                  <a:gd name="connsiteX61" fmla="*/ 6150 w 328437"/>
                  <a:gd name="connsiteY61" fmla="*/ 129887 h 328613"/>
                  <a:gd name="connsiteX62" fmla="*/ 971 w 328437"/>
                  <a:gd name="connsiteY62" fmla="*/ 127289 h 328613"/>
                  <a:gd name="connsiteX63" fmla="*/ 971 w 328437"/>
                  <a:gd name="connsiteY63" fmla="*/ 120795 h 328613"/>
                  <a:gd name="connsiteX64" fmla="*/ 34638 w 328437"/>
                  <a:gd name="connsiteY64" fmla="*/ 54552 h 328613"/>
                  <a:gd name="connsiteX65" fmla="*/ 38523 w 328437"/>
                  <a:gd name="connsiteY65" fmla="*/ 50656 h 328613"/>
                  <a:gd name="connsiteX66" fmla="*/ 59241 w 328437"/>
                  <a:gd name="connsiteY66" fmla="*/ 45460 h 328613"/>
                  <a:gd name="connsiteX67" fmla="*/ 59241 w 328437"/>
                  <a:gd name="connsiteY67" fmla="*/ 27276 h 328613"/>
                  <a:gd name="connsiteX68" fmla="*/ 63126 w 328437"/>
                  <a:gd name="connsiteY68" fmla="*/ 20782 h 328613"/>
                  <a:gd name="connsiteX69" fmla="*/ 83844 w 328437"/>
                  <a:gd name="connsiteY69" fmla="*/ 14287 h 328613"/>
                  <a:gd name="connsiteX70" fmla="*/ 85139 w 328437"/>
                  <a:gd name="connsiteY70" fmla="*/ 14287 h 328613"/>
                  <a:gd name="connsiteX71" fmla="*/ 86434 w 328437"/>
                  <a:gd name="connsiteY71" fmla="*/ 14287 h 328613"/>
                  <a:gd name="connsiteX72" fmla="*/ 98088 w 328437"/>
                  <a:gd name="connsiteY72" fmla="*/ 16885 h 328613"/>
                  <a:gd name="connsiteX73" fmla="*/ 103268 w 328437"/>
                  <a:gd name="connsiteY73" fmla="*/ 22081 h 328613"/>
                  <a:gd name="connsiteX74" fmla="*/ 103268 w 328437"/>
                  <a:gd name="connsiteY74" fmla="*/ 33771 h 328613"/>
                  <a:gd name="connsiteX75" fmla="*/ 235348 w 328437"/>
                  <a:gd name="connsiteY75" fmla="*/ 0 h 3286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Lst>
                <a:rect l="l" t="t" r="r" b="b"/>
                <a:pathLst>
                  <a:path w="328437" h="328613">
                    <a:moveTo>
                      <a:pt x="94638" y="163513"/>
                    </a:moveTo>
                    <a:cubicBezTo>
                      <a:pt x="94638" y="163513"/>
                      <a:pt x="95937" y="163513"/>
                      <a:pt x="95937" y="163513"/>
                    </a:cubicBezTo>
                    <a:cubicBezTo>
                      <a:pt x="95937" y="163513"/>
                      <a:pt x="95937" y="163513"/>
                      <a:pt x="134903" y="169971"/>
                    </a:cubicBezTo>
                    <a:cubicBezTo>
                      <a:pt x="136202" y="169971"/>
                      <a:pt x="136202" y="169971"/>
                      <a:pt x="136202" y="171262"/>
                    </a:cubicBezTo>
                    <a:cubicBezTo>
                      <a:pt x="136202" y="171262"/>
                      <a:pt x="136202" y="171262"/>
                      <a:pt x="136202" y="238422"/>
                    </a:cubicBezTo>
                    <a:cubicBezTo>
                      <a:pt x="136202" y="238422"/>
                      <a:pt x="136202" y="239713"/>
                      <a:pt x="136202" y="239713"/>
                    </a:cubicBezTo>
                    <a:cubicBezTo>
                      <a:pt x="134903" y="239713"/>
                      <a:pt x="134903" y="239713"/>
                      <a:pt x="134903" y="239713"/>
                    </a:cubicBezTo>
                    <a:cubicBezTo>
                      <a:pt x="134903" y="239713"/>
                      <a:pt x="134903" y="239713"/>
                      <a:pt x="133604" y="239713"/>
                    </a:cubicBezTo>
                    <a:cubicBezTo>
                      <a:pt x="133604" y="239713"/>
                      <a:pt x="133604" y="239713"/>
                      <a:pt x="94638" y="226798"/>
                    </a:cubicBezTo>
                    <a:cubicBezTo>
                      <a:pt x="94638" y="226798"/>
                      <a:pt x="93339" y="225506"/>
                      <a:pt x="93339" y="225506"/>
                    </a:cubicBezTo>
                    <a:cubicBezTo>
                      <a:pt x="93339" y="225506"/>
                      <a:pt x="93339" y="225506"/>
                      <a:pt x="93339" y="166096"/>
                    </a:cubicBezTo>
                    <a:cubicBezTo>
                      <a:pt x="93339" y="164805"/>
                      <a:pt x="94638" y="164805"/>
                      <a:pt x="94638" y="163513"/>
                    </a:cubicBezTo>
                    <a:close/>
                    <a:moveTo>
                      <a:pt x="45714" y="157163"/>
                    </a:moveTo>
                    <a:cubicBezTo>
                      <a:pt x="46971" y="157163"/>
                      <a:pt x="46971" y="157163"/>
                      <a:pt x="48227" y="157163"/>
                    </a:cubicBezTo>
                    <a:cubicBezTo>
                      <a:pt x="48227" y="157163"/>
                      <a:pt x="48227" y="157163"/>
                      <a:pt x="74620" y="161051"/>
                    </a:cubicBezTo>
                    <a:cubicBezTo>
                      <a:pt x="74620" y="161051"/>
                      <a:pt x="75877" y="161051"/>
                      <a:pt x="75877" y="162347"/>
                    </a:cubicBezTo>
                    <a:cubicBezTo>
                      <a:pt x="75877" y="162347"/>
                      <a:pt x="75877" y="162347"/>
                      <a:pt x="75877" y="218071"/>
                    </a:cubicBezTo>
                    <a:cubicBezTo>
                      <a:pt x="75877" y="219367"/>
                      <a:pt x="75877" y="219367"/>
                      <a:pt x="74620" y="219367"/>
                    </a:cubicBezTo>
                    <a:cubicBezTo>
                      <a:pt x="74620" y="220663"/>
                      <a:pt x="74620" y="220663"/>
                      <a:pt x="73363" y="220663"/>
                    </a:cubicBezTo>
                    <a:cubicBezTo>
                      <a:pt x="73363" y="220663"/>
                      <a:pt x="73363" y="220663"/>
                      <a:pt x="46971" y="211592"/>
                    </a:cubicBezTo>
                    <a:cubicBezTo>
                      <a:pt x="45714" y="210296"/>
                      <a:pt x="45714" y="210296"/>
                      <a:pt x="45714" y="209000"/>
                    </a:cubicBezTo>
                    <a:cubicBezTo>
                      <a:pt x="45714" y="209000"/>
                      <a:pt x="45714" y="209000"/>
                      <a:pt x="45714" y="158459"/>
                    </a:cubicBezTo>
                    <a:cubicBezTo>
                      <a:pt x="45714" y="158459"/>
                      <a:pt x="45714" y="157163"/>
                      <a:pt x="45714" y="157163"/>
                    </a:cubicBezTo>
                    <a:close/>
                    <a:moveTo>
                      <a:pt x="34601" y="131763"/>
                    </a:moveTo>
                    <a:lnTo>
                      <a:pt x="34601" y="246063"/>
                    </a:lnTo>
                    <a:lnTo>
                      <a:pt x="161601" y="311151"/>
                    </a:lnTo>
                    <a:lnTo>
                      <a:pt x="161601" y="133351"/>
                    </a:lnTo>
                    <a:lnTo>
                      <a:pt x="134613" y="133351"/>
                    </a:lnTo>
                    <a:close/>
                    <a:moveTo>
                      <a:pt x="235241" y="15875"/>
                    </a:moveTo>
                    <a:cubicBezTo>
                      <a:pt x="235241" y="15875"/>
                      <a:pt x="235241" y="15875"/>
                      <a:pt x="147314" y="120775"/>
                    </a:cubicBezTo>
                    <a:cubicBezTo>
                      <a:pt x="147314" y="120775"/>
                      <a:pt x="147314" y="120775"/>
                      <a:pt x="165417" y="120775"/>
                    </a:cubicBezTo>
                    <a:cubicBezTo>
                      <a:pt x="169296" y="120775"/>
                      <a:pt x="171882" y="123365"/>
                      <a:pt x="171882" y="127251"/>
                    </a:cubicBezTo>
                    <a:cubicBezTo>
                      <a:pt x="171882" y="127251"/>
                      <a:pt x="171882" y="127251"/>
                      <a:pt x="171882" y="311150"/>
                    </a:cubicBezTo>
                    <a:cubicBezTo>
                      <a:pt x="171882" y="311150"/>
                      <a:pt x="171882" y="311150"/>
                      <a:pt x="222311" y="285249"/>
                    </a:cubicBezTo>
                    <a:cubicBezTo>
                      <a:pt x="222311" y="285249"/>
                      <a:pt x="222311" y="285249"/>
                      <a:pt x="222311" y="157037"/>
                    </a:cubicBezTo>
                    <a:cubicBezTo>
                      <a:pt x="222311" y="155742"/>
                      <a:pt x="222311" y="154447"/>
                      <a:pt x="223604" y="154447"/>
                    </a:cubicBezTo>
                    <a:cubicBezTo>
                      <a:pt x="223604" y="154447"/>
                      <a:pt x="223604" y="154447"/>
                      <a:pt x="257223" y="151857"/>
                    </a:cubicBezTo>
                    <a:cubicBezTo>
                      <a:pt x="257223" y="151857"/>
                      <a:pt x="258516" y="151857"/>
                      <a:pt x="258516" y="151857"/>
                    </a:cubicBezTo>
                    <a:cubicBezTo>
                      <a:pt x="258516" y="153152"/>
                      <a:pt x="259809" y="153152"/>
                      <a:pt x="259809" y="153152"/>
                    </a:cubicBezTo>
                    <a:cubicBezTo>
                      <a:pt x="259809" y="153152"/>
                      <a:pt x="259809" y="153152"/>
                      <a:pt x="259809" y="265823"/>
                    </a:cubicBezTo>
                    <a:cubicBezTo>
                      <a:pt x="259809" y="265823"/>
                      <a:pt x="259809" y="265823"/>
                      <a:pt x="293429" y="247692"/>
                    </a:cubicBezTo>
                    <a:cubicBezTo>
                      <a:pt x="293429" y="247692"/>
                      <a:pt x="293429" y="247692"/>
                      <a:pt x="294722" y="118185"/>
                    </a:cubicBezTo>
                    <a:cubicBezTo>
                      <a:pt x="294722" y="116890"/>
                      <a:pt x="294722" y="115595"/>
                      <a:pt x="296015" y="114300"/>
                    </a:cubicBezTo>
                    <a:cubicBezTo>
                      <a:pt x="297308" y="113005"/>
                      <a:pt x="298601" y="111710"/>
                      <a:pt x="301187" y="111710"/>
                    </a:cubicBezTo>
                    <a:lnTo>
                      <a:pt x="307652" y="113005"/>
                    </a:lnTo>
                    <a:cubicBezTo>
                      <a:pt x="307652" y="113005"/>
                      <a:pt x="307652" y="113005"/>
                      <a:pt x="235241" y="15875"/>
                    </a:cubicBezTo>
                    <a:close/>
                    <a:moveTo>
                      <a:pt x="235348" y="0"/>
                    </a:moveTo>
                    <a:cubicBezTo>
                      <a:pt x="235348" y="0"/>
                      <a:pt x="237938" y="0"/>
                      <a:pt x="239233" y="0"/>
                    </a:cubicBezTo>
                    <a:cubicBezTo>
                      <a:pt x="241823" y="1299"/>
                      <a:pt x="241823" y="2598"/>
                      <a:pt x="241823" y="2598"/>
                    </a:cubicBezTo>
                    <a:cubicBezTo>
                      <a:pt x="241823" y="2598"/>
                      <a:pt x="241823" y="2598"/>
                      <a:pt x="327286" y="115599"/>
                    </a:cubicBezTo>
                    <a:cubicBezTo>
                      <a:pt x="327286" y="115599"/>
                      <a:pt x="329876" y="119496"/>
                      <a:pt x="327286" y="123392"/>
                    </a:cubicBezTo>
                    <a:cubicBezTo>
                      <a:pt x="324697" y="125990"/>
                      <a:pt x="322107" y="125990"/>
                      <a:pt x="322107" y="125990"/>
                    </a:cubicBezTo>
                    <a:cubicBezTo>
                      <a:pt x="322107" y="125990"/>
                      <a:pt x="322107" y="125990"/>
                      <a:pt x="307863" y="124691"/>
                    </a:cubicBezTo>
                    <a:cubicBezTo>
                      <a:pt x="307863" y="124691"/>
                      <a:pt x="307863" y="124691"/>
                      <a:pt x="307863" y="251980"/>
                    </a:cubicBezTo>
                    <a:cubicBezTo>
                      <a:pt x="307863" y="254578"/>
                      <a:pt x="306568" y="255877"/>
                      <a:pt x="303978" y="257175"/>
                    </a:cubicBezTo>
                    <a:cubicBezTo>
                      <a:pt x="303978" y="257175"/>
                      <a:pt x="303978" y="257175"/>
                      <a:pt x="169308" y="327314"/>
                    </a:cubicBezTo>
                    <a:cubicBezTo>
                      <a:pt x="169308" y="327314"/>
                      <a:pt x="168013" y="328613"/>
                      <a:pt x="166718" y="328613"/>
                    </a:cubicBezTo>
                    <a:cubicBezTo>
                      <a:pt x="165424" y="328613"/>
                      <a:pt x="164129" y="327314"/>
                      <a:pt x="164129" y="327314"/>
                    </a:cubicBezTo>
                    <a:cubicBezTo>
                      <a:pt x="164129" y="327314"/>
                      <a:pt x="164129" y="327314"/>
                      <a:pt x="25574" y="254578"/>
                    </a:cubicBezTo>
                    <a:cubicBezTo>
                      <a:pt x="22984" y="254578"/>
                      <a:pt x="21689" y="251980"/>
                      <a:pt x="21689" y="249382"/>
                    </a:cubicBezTo>
                    <a:cubicBezTo>
                      <a:pt x="21689" y="249382"/>
                      <a:pt x="21689" y="249382"/>
                      <a:pt x="21689" y="129887"/>
                    </a:cubicBezTo>
                    <a:cubicBezTo>
                      <a:pt x="21689" y="129887"/>
                      <a:pt x="21689" y="129887"/>
                      <a:pt x="6150" y="129887"/>
                    </a:cubicBezTo>
                    <a:cubicBezTo>
                      <a:pt x="3561" y="129887"/>
                      <a:pt x="2266" y="128588"/>
                      <a:pt x="971" y="127289"/>
                    </a:cubicBezTo>
                    <a:cubicBezTo>
                      <a:pt x="-324" y="125990"/>
                      <a:pt x="-324" y="123392"/>
                      <a:pt x="971" y="120795"/>
                    </a:cubicBezTo>
                    <a:cubicBezTo>
                      <a:pt x="971" y="120795"/>
                      <a:pt x="971" y="120795"/>
                      <a:pt x="34638" y="54552"/>
                    </a:cubicBezTo>
                    <a:cubicBezTo>
                      <a:pt x="35933" y="51955"/>
                      <a:pt x="37228" y="51955"/>
                      <a:pt x="38523" y="50656"/>
                    </a:cubicBezTo>
                    <a:cubicBezTo>
                      <a:pt x="38523" y="50656"/>
                      <a:pt x="38523" y="50656"/>
                      <a:pt x="59241" y="45460"/>
                    </a:cubicBezTo>
                    <a:cubicBezTo>
                      <a:pt x="59241" y="45460"/>
                      <a:pt x="59241" y="45460"/>
                      <a:pt x="59241" y="27276"/>
                    </a:cubicBezTo>
                    <a:cubicBezTo>
                      <a:pt x="59241" y="24678"/>
                      <a:pt x="60536" y="22081"/>
                      <a:pt x="63126" y="20782"/>
                    </a:cubicBezTo>
                    <a:cubicBezTo>
                      <a:pt x="63126" y="20782"/>
                      <a:pt x="63126" y="20782"/>
                      <a:pt x="83844" y="14287"/>
                    </a:cubicBezTo>
                    <a:cubicBezTo>
                      <a:pt x="83844" y="14287"/>
                      <a:pt x="83844" y="14287"/>
                      <a:pt x="85139" y="14287"/>
                    </a:cubicBezTo>
                    <a:cubicBezTo>
                      <a:pt x="86434" y="14287"/>
                      <a:pt x="86434" y="14287"/>
                      <a:pt x="86434" y="14287"/>
                    </a:cubicBezTo>
                    <a:cubicBezTo>
                      <a:pt x="86434" y="14287"/>
                      <a:pt x="86434" y="14287"/>
                      <a:pt x="98088" y="16885"/>
                    </a:cubicBezTo>
                    <a:cubicBezTo>
                      <a:pt x="100678" y="16885"/>
                      <a:pt x="103268" y="19483"/>
                      <a:pt x="103268" y="22081"/>
                    </a:cubicBezTo>
                    <a:cubicBezTo>
                      <a:pt x="103268" y="22081"/>
                      <a:pt x="103268" y="22081"/>
                      <a:pt x="103268" y="33771"/>
                    </a:cubicBezTo>
                    <a:cubicBezTo>
                      <a:pt x="103268" y="33771"/>
                      <a:pt x="103268" y="33771"/>
                      <a:pt x="235348" y="0"/>
                    </a:cubicBezTo>
                    <a:close/>
                  </a:path>
                </a:pathLst>
              </a:custGeom>
              <a:solidFill>
                <a:schemeClr val="accent1"/>
              </a:solidFill>
              <a:ln>
                <a:noFill/>
              </a:ln>
              <a:extLst/>
            </p:spPr>
            <p:txBody>
              <a:bodyPr anchor="ctr"/>
              <a:lstStyle/>
              <a:p>
                <a:pPr algn="ctr"/>
                <a:endParaRPr/>
              </a:p>
            </p:txBody>
          </p:sp>
          <p:sp>
            <p:nvSpPr>
              <p:cNvPr id="22" name="îŝḷîḓé-任意多边形: 形状 55" title="OXvp1cBoZH"/>
              <p:cNvSpPr>
                <a:spLocks noChangeAspect="1"/>
              </p:cNvSpPr>
              <p:nvPr/>
            </p:nvSpPr>
            <p:spPr bwMode="auto">
              <a:xfrm>
                <a:off x="4859220" y="4540708"/>
                <a:ext cx="626144" cy="596184"/>
              </a:xfrm>
              <a:custGeom>
                <a:avLst/>
                <a:gdLst>
                  <a:gd name="connsiteX0" fmla="*/ 101402 w 331788"/>
                  <a:gd name="connsiteY0" fmla="*/ 200025 h 315913"/>
                  <a:gd name="connsiteX1" fmla="*/ 93663 w 331788"/>
                  <a:gd name="connsiteY1" fmla="*/ 207840 h 315913"/>
                  <a:gd name="connsiteX2" fmla="*/ 93663 w 331788"/>
                  <a:gd name="connsiteY2" fmla="*/ 301625 h 315913"/>
                  <a:gd name="connsiteX3" fmla="*/ 137518 w 331788"/>
                  <a:gd name="connsiteY3" fmla="*/ 301625 h 315913"/>
                  <a:gd name="connsiteX4" fmla="*/ 137518 w 331788"/>
                  <a:gd name="connsiteY4" fmla="*/ 250825 h 315913"/>
                  <a:gd name="connsiteX5" fmla="*/ 143967 w 331788"/>
                  <a:gd name="connsiteY5" fmla="*/ 244312 h 315913"/>
                  <a:gd name="connsiteX6" fmla="*/ 187822 w 331788"/>
                  <a:gd name="connsiteY6" fmla="*/ 244312 h 315913"/>
                  <a:gd name="connsiteX7" fmla="*/ 194271 w 331788"/>
                  <a:gd name="connsiteY7" fmla="*/ 250825 h 315913"/>
                  <a:gd name="connsiteX8" fmla="*/ 194271 w 331788"/>
                  <a:gd name="connsiteY8" fmla="*/ 301625 h 315913"/>
                  <a:gd name="connsiteX9" fmla="*/ 230387 w 331788"/>
                  <a:gd name="connsiteY9" fmla="*/ 301625 h 315913"/>
                  <a:gd name="connsiteX10" fmla="*/ 238126 w 331788"/>
                  <a:gd name="connsiteY10" fmla="*/ 295112 h 315913"/>
                  <a:gd name="connsiteX11" fmla="*/ 238126 w 331788"/>
                  <a:gd name="connsiteY11" fmla="*/ 207840 h 315913"/>
                  <a:gd name="connsiteX12" fmla="*/ 230387 w 331788"/>
                  <a:gd name="connsiteY12" fmla="*/ 200025 h 315913"/>
                  <a:gd name="connsiteX13" fmla="*/ 101402 w 331788"/>
                  <a:gd name="connsiteY13" fmla="*/ 200025 h 315913"/>
                  <a:gd name="connsiteX14" fmla="*/ 258908 w 331788"/>
                  <a:gd name="connsiteY14" fmla="*/ 122237 h 315913"/>
                  <a:gd name="connsiteX15" fmla="*/ 252413 w 331788"/>
                  <a:gd name="connsiteY15" fmla="*/ 129801 h 315913"/>
                  <a:gd name="connsiteX16" fmla="*/ 252413 w 331788"/>
                  <a:gd name="connsiteY16" fmla="*/ 157536 h 315913"/>
                  <a:gd name="connsiteX17" fmla="*/ 258908 w 331788"/>
                  <a:gd name="connsiteY17" fmla="*/ 165100 h 315913"/>
                  <a:gd name="connsiteX18" fmla="*/ 266701 w 331788"/>
                  <a:gd name="connsiteY18" fmla="*/ 157536 h 315913"/>
                  <a:gd name="connsiteX19" fmla="*/ 266701 w 331788"/>
                  <a:gd name="connsiteY19" fmla="*/ 129801 h 315913"/>
                  <a:gd name="connsiteX20" fmla="*/ 258908 w 331788"/>
                  <a:gd name="connsiteY20" fmla="*/ 122237 h 315913"/>
                  <a:gd name="connsiteX21" fmla="*/ 230332 w 331788"/>
                  <a:gd name="connsiteY21" fmla="*/ 122237 h 315913"/>
                  <a:gd name="connsiteX22" fmla="*/ 223838 w 331788"/>
                  <a:gd name="connsiteY22" fmla="*/ 129801 h 315913"/>
                  <a:gd name="connsiteX23" fmla="*/ 223838 w 331788"/>
                  <a:gd name="connsiteY23" fmla="*/ 157536 h 315913"/>
                  <a:gd name="connsiteX24" fmla="*/ 230332 w 331788"/>
                  <a:gd name="connsiteY24" fmla="*/ 165100 h 315913"/>
                  <a:gd name="connsiteX25" fmla="*/ 238126 w 331788"/>
                  <a:gd name="connsiteY25" fmla="*/ 157536 h 315913"/>
                  <a:gd name="connsiteX26" fmla="*/ 238126 w 331788"/>
                  <a:gd name="connsiteY26" fmla="*/ 129801 h 315913"/>
                  <a:gd name="connsiteX27" fmla="*/ 230332 w 331788"/>
                  <a:gd name="connsiteY27" fmla="*/ 122237 h 315913"/>
                  <a:gd name="connsiteX28" fmla="*/ 201468 w 331788"/>
                  <a:gd name="connsiteY28" fmla="*/ 122237 h 315913"/>
                  <a:gd name="connsiteX29" fmla="*/ 193675 w 331788"/>
                  <a:gd name="connsiteY29" fmla="*/ 129801 h 315913"/>
                  <a:gd name="connsiteX30" fmla="*/ 193675 w 331788"/>
                  <a:gd name="connsiteY30" fmla="*/ 157536 h 315913"/>
                  <a:gd name="connsiteX31" fmla="*/ 201468 w 331788"/>
                  <a:gd name="connsiteY31" fmla="*/ 165100 h 315913"/>
                  <a:gd name="connsiteX32" fmla="*/ 207963 w 331788"/>
                  <a:gd name="connsiteY32" fmla="*/ 157536 h 315913"/>
                  <a:gd name="connsiteX33" fmla="*/ 207963 w 331788"/>
                  <a:gd name="connsiteY33" fmla="*/ 129801 h 315913"/>
                  <a:gd name="connsiteX34" fmla="*/ 201468 w 331788"/>
                  <a:gd name="connsiteY34" fmla="*/ 122237 h 315913"/>
                  <a:gd name="connsiteX35" fmla="*/ 128732 w 331788"/>
                  <a:gd name="connsiteY35" fmla="*/ 122237 h 315913"/>
                  <a:gd name="connsiteX36" fmla="*/ 122238 w 331788"/>
                  <a:gd name="connsiteY36" fmla="*/ 129801 h 315913"/>
                  <a:gd name="connsiteX37" fmla="*/ 122238 w 331788"/>
                  <a:gd name="connsiteY37" fmla="*/ 157536 h 315913"/>
                  <a:gd name="connsiteX38" fmla="*/ 128732 w 331788"/>
                  <a:gd name="connsiteY38" fmla="*/ 165100 h 315913"/>
                  <a:gd name="connsiteX39" fmla="*/ 136526 w 331788"/>
                  <a:gd name="connsiteY39" fmla="*/ 157536 h 315913"/>
                  <a:gd name="connsiteX40" fmla="*/ 136526 w 331788"/>
                  <a:gd name="connsiteY40" fmla="*/ 129801 h 315913"/>
                  <a:gd name="connsiteX41" fmla="*/ 128732 w 331788"/>
                  <a:gd name="connsiteY41" fmla="*/ 122237 h 315913"/>
                  <a:gd name="connsiteX42" fmla="*/ 101456 w 331788"/>
                  <a:gd name="connsiteY42" fmla="*/ 122237 h 315913"/>
                  <a:gd name="connsiteX43" fmla="*/ 93663 w 331788"/>
                  <a:gd name="connsiteY43" fmla="*/ 129801 h 315913"/>
                  <a:gd name="connsiteX44" fmla="*/ 93663 w 331788"/>
                  <a:gd name="connsiteY44" fmla="*/ 157536 h 315913"/>
                  <a:gd name="connsiteX45" fmla="*/ 101456 w 331788"/>
                  <a:gd name="connsiteY45" fmla="*/ 165100 h 315913"/>
                  <a:gd name="connsiteX46" fmla="*/ 107951 w 331788"/>
                  <a:gd name="connsiteY46" fmla="*/ 157536 h 315913"/>
                  <a:gd name="connsiteX47" fmla="*/ 107951 w 331788"/>
                  <a:gd name="connsiteY47" fmla="*/ 129801 h 315913"/>
                  <a:gd name="connsiteX48" fmla="*/ 101456 w 331788"/>
                  <a:gd name="connsiteY48" fmla="*/ 122237 h 315913"/>
                  <a:gd name="connsiteX49" fmla="*/ 72881 w 331788"/>
                  <a:gd name="connsiteY49" fmla="*/ 122237 h 315913"/>
                  <a:gd name="connsiteX50" fmla="*/ 65088 w 331788"/>
                  <a:gd name="connsiteY50" fmla="*/ 129801 h 315913"/>
                  <a:gd name="connsiteX51" fmla="*/ 65088 w 331788"/>
                  <a:gd name="connsiteY51" fmla="*/ 157536 h 315913"/>
                  <a:gd name="connsiteX52" fmla="*/ 72881 w 331788"/>
                  <a:gd name="connsiteY52" fmla="*/ 165100 h 315913"/>
                  <a:gd name="connsiteX53" fmla="*/ 79376 w 331788"/>
                  <a:gd name="connsiteY53" fmla="*/ 157536 h 315913"/>
                  <a:gd name="connsiteX54" fmla="*/ 79376 w 331788"/>
                  <a:gd name="connsiteY54" fmla="*/ 129801 h 315913"/>
                  <a:gd name="connsiteX55" fmla="*/ 72881 w 331788"/>
                  <a:gd name="connsiteY55" fmla="*/ 122237 h 315913"/>
                  <a:gd name="connsiteX56" fmla="*/ 258908 w 331788"/>
                  <a:gd name="connsiteY56" fmla="*/ 65087 h 315913"/>
                  <a:gd name="connsiteX57" fmla="*/ 252413 w 331788"/>
                  <a:gd name="connsiteY57" fmla="*/ 71581 h 315913"/>
                  <a:gd name="connsiteX58" fmla="*/ 252413 w 331788"/>
                  <a:gd name="connsiteY58" fmla="*/ 100157 h 315913"/>
                  <a:gd name="connsiteX59" fmla="*/ 258908 w 331788"/>
                  <a:gd name="connsiteY59" fmla="*/ 107950 h 315913"/>
                  <a:gd name="connsiteX60" fmla="*/ 266701 w 331788"/>
                  <a:gd name="connsiteY60" fmla="*/ 100157 h 315913"/>
                  <a:gd name="connsiteX61" fmla="*/ 266701 w 331788"/>
                  <a:gd name="connsiteY61" fmla="*/ 71581 h 315913"/>
                  <a:gd name="connsiteX62" fmla="*/ 258908 w 331788"/>
                  <a:gd name="connsiteY62" fmla="*/ 65087 h 315913"/>
                  <a:gd name="connsiteX63" fmla="*/ 230332 w 331788"/>
                  <a:gd name="connsiteY63" fmla="*/ 65087 h 315913"/>
                  <a:gd name="connsiteX64" fmla="*/ 223838 w 331788"/>
                  <a:gd name="connsiteY64" fmla="*/ 71581 h 315913"/>
                  <a:gd name="connsiteX65" fmla="*/ 223838 w 331788"/>
                  <a:gd name="connsiteY65" fmla="*/ 100157 h 315913"/>
                  <a:gd name="connsiteX66" fmla="*/ 230332 w 331788"/>
                  <a:gd name="connsiteY66" fmla="*/ 107950 h 315913"/>
                  <a:gd name="connsiteX67" fmla="*/ 238126 w 331788"/>
                  <a:gd name="connsiteY67" fmla="*/ 100157 h 315913"/>
                  <a:gd name="connsiteX68" fmla="*/ 238126 w 331788"/>
                  <a:gd name="connsiteY68" fmla="*/ 71581 h 315913"/>
                  <a:gd name="connsiteX69" fmla="*/ 230332 w 331788"/>
                  <a:gd name="connsiteY69" fmla="*/ 65087 h 315913"/>
                  <a:gd name="connsiteX70" fmla="*/ 201468 w 331788"/>
                  <a:gd name="connsiteY70" fmla="*/ 65087 h 315913"/>
                  <a:gd name="connsiteX71" fmla="*/ 193675 w 331788"/>
                  <a:gd name="connsiteY71" fmla="*/ 71581 h 315913"/>
                  <a:gd name="connsiteX72" fmla="*/ 193675 w 331788"/>
                  <a:gd name="connsiteY72" fmla="*/ 100157 h 315913"/>
                  <a:gd name="connsiteX73" fmla="*/ 201468 w 331788"/>
                  <a:gd name="connsiteY73" fmla="*/ 107950 h 315913"/>
                  <a:gd name="connsiteX74" fmla="*/ 207963 w 331788"/>
                  <a:gd name="connsiteY74" fmla="*/ 100157 h 315913"/>
                  <a:gd name="connsiteX75" fmla="*/ 207963 w 331788"/>
                  <a:gd name="connsiteY75" fmla="*/ 71581 h 315913"/>
                  <a:gd name="connsiteX76" fmla="*/ 201468 w 331788"/>
                  <a:gd name="connsiteY76" fmla="*/ 65087 h 315913"/>
                  <a:gd name="connsiteX77" fmla="*/ 128732 w 331788"/>
                  <a:gd name="connsiteY77" fmla="*/ 65087 h 315913"/>
                  <a:gd name="connsiteX78" fmla="*/ 122238 w 331788"/>
                  <a:gd name="connsiteY78" fmla="*/ 71581 h 315913"/>
                  <a:gd name="connsiteX79" fmla="*/ 122238 w 331788"/>
                  <a:gd name="connsiteY79" fmla="*/ 100157 h 315913"/>
                  <a:gd name="connsiteX80" fmla="*/ 128732 w 331788"/>
                  <a:gd name="connsiteY80" fmla="*/ 107950 h 315913"/>
                  <a:gd name="connsiteX81" fmla="*/ 136526 w 331788"/>
                  <a:gd name="connsiteY81" fmla="*/ 100157 h 315913"/>
                  <a:gd name="connsiteX82" fmla="*/ 136526 w 331788"/>
                  <a:gd name="connsiteY82" fmla="*/ 71581 h 315913"/>
                  <a:gd name="connsiteX83" fmla="*/ 128732 w 331788"/>
                  <a:gd name="connsiteY83" fmla="*/ 65087 h 315913"/>
                  <a:gd name="connsiteX84" fmla="*/ 101456 w 331788"/>
                  <a:gd name="connsiteY84" fmla="*/ 65087 h 315913"/>
                  <a:gd name="connsiteX85" fmla="*/ 93663 w 331788"/>
                  <a:gd name="connsiteY85" fmla="*/ 71581 h 315913"/>
                  <a:gd name="connsiteX86" fmla="*/ 93663 w 331788"/>
                  <a:gd name="connsiteY86" fmla="*/ 100157 h 315913"/>
                  <a:gd name="connsiteX87" fmla="*/ 101456 w 331788"/>
                  <a:gd name="connsiteY87" fmla="*/ 107950 h 315913"/>
                  <a:gd name="connsiteX88" fmla="*/ 107951 w 331788"/>
                  <a:gd name="connsiteY88" fmla="*/ 100157 h 315913"/>
                  <a:gd name="connsiteX89" fmla="*/ 107951 w 331788"/>
                  <a:gd name="connsiteY89" fmla="*/ 71581 h 315913"/>
                  <a:gd name="connsiteX90" fmla="*/ 101456 w 331788"/>
                  <a:gd name="connsiteY90" fmla="*/ 65087 h 315913"/>
                  <a:gd name="connsiteX91" fmla="*/ 72881 w 331788"/>
                  <a:gd name="connsiteY91" fmla="*/ 65087 h 315913"/>
                  <a:gd name="connsiteX92" fmla="*/ 65088 w 331788"/>
                  <a:gd name="connsiteY92" fmla="*/ 71581 h 315913"/>
                  <a:gd name="connsiteX93" fmla="*/ 65088 w 331788"/>
                  <a:gd name="connsiteY93" fmla="*/ 100157 h 315913"/>
                  <a:gd name="connsiteX94" fmla="*/ 72881 w 331788"/>
                  <a:gd name="connsiteY94" fmla="*/ 107950 h 315913"/>
                  <a:gd name="connsiteX95" fmla="*/ 79376 w 331788"/>
                  <a:gd name="connsiteY95" fmla="*/ 100157 h 315913"/>
                  <a:gd name="connsiteX96" fmla="*/ 79376 w 331788"/>
                  <a:gd name="connsiteY96" fmla="*/ 71581 h 315913"/>
                  <a:gd name="connsiteX97" fmla="*/ 72881 w 331788"/>
                  <a:gd name="connsiteY97" fmla="*/ 65087 h 315913"/>
                  <a:gd name="connsiteX98" fmla="*/ 107950 w 331788"/>
                  <a:gd name="connsiteY98" fmla="*/ 14287 h 315913"/>
                  <a:gd name="connsiteX99" fmla="*/ 107950 w 331788"/>
                  <a:gd name="connsiteY99" fmla="*/ 28575 h 315913"/>
                  <a:gd name="connsiteX100" fmla="*/ 223838 w 331788"/>
                  <a:gd name="connsiteY100" fmla="*/ 28575 h 315913"/>
                  <a:gd name="connsiteX101" fmla="*/ 223838 w 331788"/>
                  <a:gd name="connsiteY101" fmla="*/ 14287 h 315913"/>
                  <a:gd name="connsiteX102" fmla="*/ 64802 w 331788"/>
                  <a:gd name="connsiteY102" fmla="*/ 0 h 315913"/>
                  <a:gd name="connsiteX103" fmla="*/ 266986 w 331788"/>
                  <a:gd name="connsiteY103" fmla="*/ 0 h 315913"/>
                  <a:gd name="connsiteX104" fmla="*/ 273466 w 331788"/>
                  <a:gd name="connsiteY104" fmla="*/ 6474 h 315913"/>
                  <a:gd name="connsiteX105" fmla="*/ 266986 w 331788"/>
                  <a:gd name="connsiteY105" fmla="*/ 14242 h 315913"/>
                  <a:gd name="connsiteX106" fmla="*/ 238472 w 331788"/>
                  <a:gd name="connsiteY106" fmla="*/ 14242 h 315913"/>
                  <a:gd name="connsiteX107" fmla="*/ 238472 w 331788"/>
                  <a:gd name="connsiteY107" fmla="*/ 28484 h 315913"/>
                  <a:gd name="connsiteX108" fmla="*/ 303275 w 331788"/>
                  <a:gd name="connsiteY108" fmla="*/ 28484 h 315913"/>
                  <a:gd name="connsiteX109" fmla="*/ 309755 w 331788"/>
                  <a:gd name="connsiteY109" fmla="*/ 34958 h 315913"/>
                  <a:gd name="connsiteX110" fmla="*/ 309755 w 331788"/>
                  <a:gd name="connsiteY110" fmla="*/ 301671 h 315913"/>
                  <a:gd name="connsiteX111" fmla="*/ 324012 w 331788"/>
                  <a:gd name="connsiteY111" fmla="*/ 301671 h 315913"/>
                  <a:gd name="connsiteX112" fmla="*/ 331788 w 331788"/>
                  <a:gd name="connsiteY112" fmla="*/ 309439 h 315913"/>
                  <a:gd name="connsiteX113" fmla="*/ 324012 w 331788"/>
                  <a:gd name="connsiteY113" fmla="*/ 315913 h 315913"/>
                  <a:gd name="connsiteX114" fmla="*/ 7776 w 331788"/>
                  <a:gd name="connsiteY114" fmla="*/ 315913 h 315913"/>
                  <a:gd name="connsiteX115" fmla="*/ 0 w 331788"/>
                  <a:gd name="connsiteY115" fmla="*/ 309439 h 315913"/>
                  <a:gd name="connsiteX116" fmla="*/ 7776 w 331788"/>
                  <a:gd name="connsiteY116" fmla="*/ 301671 h 315913"/>
                  <a:gd name="connsiteX117" fmla="*/ 22033 w 331788"/>
                  <a:gd name="connsiteY117" fmla="*/ 301671 h 315913"/>
                  <a:gd name="connsiteX118" fmla="*/ 22033 w 331788"/>
                  <a:gd name="connsiteY118" fmla="*/ 34958 h 315913"/>
                  <a:gd name="connsiteX119" fmla="*/ 28513 w 331788"/>
                  <a:gd name="connsiteY119" fmla="*/ 28484 h 315913"/>
                  <a:gd name="connsiteX120" fmla="*/ 93315 w 331788"/>
                  <a:gd name="connsiteY120" fmla="*/ 28484 h 315913"/>
                  <a:gd name="connsiteX121" fmla="*/ 93315 w 331788"/>
                  <a:gd name="connsiteY121" fmla="*/ 14242 h 315913"/>
                  <a:gd name="connsiteX122" fmla="*/ 64802 w 331788"/>
                  <a:gd name="connsiteY122" fmla="*/ 14242 h 315913"/>
                  <a:gd name="connsiteX123" fmla="*/ 58322 w 331788"/>
                  <a:gd name="connsiteY123" fmla="*/ 6474 h 315913"/>
                  <a:gd name="connsiteX124" fmla="*/ 64802 w 331788"/>
                  <a:gd name="connsiteY124" fmla="*/ 0 h 315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Lst>
                <a:rect l="l" t="t" r="r" b="b"/>
                <a:pathLst>
                  <a:path w="331788" h="315913">
                    <a:moveTo>
                      <a:pt x="101402" y="200025"/>
                    </a:moveTo>
                    <a:cubicBezTo>
                      <a:pt x="97532" y="200025"/>
                      <a:pt x="93663" y="203933"/>
                      <a:pt x="93663" y="207840"/>
                    </a:cubicBezTo>
                    <a:cubicBezTo>
                      <a:pt x="93663" y="207840"/>
                      <a:pt x="93663" y="207840"/>
                      <a:pt x="93663" y="301625"/>
                    </a:cubicBezTo>
                    <a:cubicBezTo>
                      <a:pt x="93663" y="301625"/>
                      <a:pt x="93663" y="301625"/>
                      <a:pt x="137518" y="301625"/>
                    </a:cubicBezTo>
                    <a:cubicBezTo>
                      <a:pt x="137518" y="301625"/>
                      <a:pt x="137518" y="301625"/>
                      <a:pt x="137518" y="250825"/>
                    </a:cubicBezTo>
                    <a:cubicBezTo>
                      <a:pt x="137518" y="246917"/>
                      <a:pt x="140097" y="244312"/>
                      <a:pt x="143967" y="244312"/>
                    </a:cubicBezTo>
                    <a:cubicBezTo>
                      <a:pt x="143967" y="244312"/>
                      <a:pt x="143967" y="244312"/>
                      <a:pt x="187822" y="244312"/>
                    </a:cubicBezTo>
                    <a:cubicBezTo>
                      <a:pt x="191691" y="244312"/>
                      <a:pt x="194271" y="246917"/>
                      <a:pt x="194271" y="250825"/>
                    </a:cubicBezTo>
                    <a:cubicBezTo>
                      <a:pt x="194271" y="250825"/>
                      <a:pt x="194271" y="250825"/>
                      <a:pt x="194271" y="301625"/>
                    </a:cubicBezTo>
                    <a:cubicBezTo>
                      <a:pt x="194271" y="301625"/>
                      <a:pt x="194271" y="301625"/>
                      <a:pt x="230387" y="301625"/>
                    </a:cubicBezTo>
                    <a:cubicBezTo>
                      <a:pt x="234256" y="301625"/>
                      <a:pt x="238126" y="299020"/>
                      <a:pt x="238126" y="295112"/>
                    </a:cubicBezTo>
                    <a:lnTo>
                      <a:pt x="238126" y="207840"/>
                    </a:lnTo>
                    <a:cubicBezTo>
                      <a:pt x="238126" y="203933"/>
                      <a:pt x="234256" y="200025"/>
                      <a:pt x="230387" y="200025"/>
                    </a:cubicBezTo>
                    <a:cubicBezTo>
                      <a:pt x="230387" y="200025"/>
                      <a:pt x="230387" y="200025"/>
                      <a:pt x="101402" y="200025"/>
                    </a:cubicBezTo>
                    <a:close/>
                    <a:moveTo>
                      <a:pt x="258908" y="122237"/>
                    </a:moveTo>
                    <a:cubicBezTo>
                      <a:pt x="255011" y="122237"/>
                      <a:pt x="252413" y="124758"/>
                      <a:pt x="252413" y="129801"/>
                    </a:cubicBezTo>
                    <a:cubicBezTo>
                      <a:pt x="252413" y="129801"/>
                      <a:pt x="252413" y="129801"/>
                      <a:pt x="252413" y="157536"/>
                    </a:cubicBezTo>
                    <a:cubicBezTo>
                      <a:pt x="252413" y="161318"/>
                      <a:pt x="255011" y="165100"/>
                      <a:pt x="258908" y="165100"/>
                    </a:cubicBezTo>
                    <a:cubicBezTo>
                      <a:pt x="264103" y="165100"/>
                      <a:pt x="266701" y="161318"/>
                      <a:pt x="266701" y="157536"/>
                    </a:cubicBezTo>
                    <a:lnTo>
                      <a:pt x="266701" y="129801"/>
                    </a:lnTo>
                    <a:cubicBezTo>
                      <a:pt x="266701" y="124758"/>
                      <a:pt x="264103" y="122237"/>
                      <a:pt x="258908" y="122237"/>
                    </a:cubicBezTo>
                    <a:close/>
                    <a:moveTo>
                      <a:pt x="230332" y="122237"/>
                    </a:moveTo>
                    <a:cubicBezTo>
                      <a:pt x="226436" y="122237"/>
                      <a:pt x="223838" y="124758"/>
                      <a:pt x="223838" y="129801"/>
                    </a:cubicBezTo>
                    <a:cubicBezTo>
                      <a:pt x="223838" y="129801"/>
                      <a:pt x="223838" y="129801"/>
                      <a:pt x="223838" y="157536"/>
                    </a:cubicBezTo>
                    <a:cubicBezTo>
                      <a:pt x="223838" y="161318"/>
                      <a:pt x="226436" y="165100"/>
                      <a:pt x="230332" y="165100"/>
                    </a:cubicBezTo>
                    <a:cubicBezTo>
                      <a:pt x="234229" y="165100"/>
                      <a:pt x="238126" y="161318"/>
                      <a:pt x="238126" y="157536"/>
                    </a:cubicBezTo>
                    <a:lnTo>
                      <a:pt x="238126" y="129801"/>
                    </a:lnTo>
                    <a:cubicBezTo>
                      <a:pt x="238126" y="124758"/>
                      <a:pt x="234229" y="122237"/>
                      <a:pt x="230332" y="122237"/>
                    </a:cubicBezTo>
                    <a:close/>
                    <a:moveTo>
                      <a:pt x="201468" y="122237"/>
                    </a:moveTo>
                    <a:cubicBezTo>
                      <a:pt x="196273" y="122237"/>
                      <a:pt x="193675" y="124758"/>
                      <a:pt x="193675" y="129801"/>
                    </a:cubicBezTo>
                    <a:cubicBezTo>
                      <a:pt x="193675" y="129801"/>
                      <a:pt x="193675" y="129801"/>
                      <a:pt x="193675" y="157536"/>
                    </a:cubicBezTo>
                    <a:cubicBezTo>
                      <a:pt x="193675" y="161318"/>
                      <a:pt x="196273" y="165100"/>
                      <a:pt x="201468" y="165100"/>
                    </a:cubicBezTo>
                    <a:cubicBezTo>
                      <a:pt x="205365" y="165100"/>
                      <a:pt x="207963" y="161318"/>
                      <a:pt x="207963" y="157536"/>
                    </a:cubicBezTo>
                    <a:cubicBezTo>
                      <a:pt x="207963" y="157536"/>
                      <a:pt x="207963" y="157536"/>
                      <a:pt x="207963" y="129801"/>
                    </a:cubicBezTo>
                    <a:cubicBezTo>
                      <a:pt x="207963" y="124758"/>
                      <a:pt x="205365" y="122237"/>
                      <a:pt x="201468" y="122237"/>
                    </a:cubicBezTo>
                    <a:close/>
                    <a:moveTo>
                      <a:pt x="128732" y="122237"/>
                    </a:moveTo>
                    <a:cubicBezTo>
                      <a:pt x="124836" y="122237"/>
                      <a:pt x="122238" y="124758"/>
                      <a:pt x="122238" y="129801"/>
                    </a:cubicBezTo>
                    <a:cubicBezTo>
                      <a:pt x="122238" y="129801"/>
                      <a:pt x="122238" y="129801"/>
                      <a:pt x="122238" y="157536"/>
                    </a:cubicBezTo>
                    <a:cubicBezTo>
                      <a:pt x="122238" y="161318"/>
                      <a:pt x="124836" y="165100"/>
                      <a:pt x="128732" y="165100"/>
                    </a:cubicBezTo>
                    <a:cubicBezTo>
                      <a:pt x="133928" y="165100"/>
                      <a:pt x="136526" y="161318"/>
                      <a:pt x="136526" y="157536"/>
                    </a:cubicBezTo>
                    <a:cubicBezTo>
                      <a:pt x="136526" y="157536"/>
                      <a:pt x="136526" y="157536"/>
                      <a:pt x="136526" y="129801"/>
                    </a:cubicBezTo>
                    <a:cubicBezTo>
                      <a:pt x="136526" y="124758"/>
                      <a:pt x="133928" y="122237"/>
                      <a:pt x="128732" y="122237"/>
                    </a:cubicBezTo>
                    <a:close/>
                    <a:moveTo>
                      <a:pt x="101456" y="122237"/>
                    </a:moveTo>
                    <a:cubicBezTo>
                      <a:pt x="97559" y="122237"/>
                      <a:pt x="93663" y="124758"/>
                      <a:pt x="93663" y="129801"/>
                    </a:cubicBezTo>
                    <a:lnTo>
                      <a:pt x="93663" y="157536"/>
                    </a:lnTo>
                    <a:cubicBezTo>
                      <a:pt x="93663" y="161318"/>
                      <a:pt x="97559" y="165100"/>
                      <a:pt x="101456" y="165100"/>
                    </a:cubicBezTo>
                    <a:cubicBezTo>
                      <a:pt x="105353" y="165100"/>
                      <a:pt x="107951" y="161318"/>
                      <a:pt x="107951" y="157536"/>
                    </a:cubicBezTo>
                    <a:cubicBezTo>
                      <a:pt x="107951" y="157536"/>
                      <a:pt x="107951" y="157536"/>
                      <a:pt x="107951" y="129801"/>
                    </a:cubicBezTo>
                    <a:cubicBezTo>
                      <a:pt x="107951" y="124758"/>
                      <a:pt x="105353" y="122237"/>
                      <a:pt x="101456" y="122237"/>
                    </a:cubicBezTo>
                    <a:close/>
                    <a:moveTo>
                      <a:pt x="72881" y="122237"/>
                    </a:moveTo>
                    <a:cubicBezTo>
                      <a:pt x="67686" y="122237"/>
                      <a:pt x="65088" y="124758"/>
                      <a:pt x="65088" y="129801"/>
                    </a:cubicBezTo>
                    <a:cubicBezTo>
                      <a:pt x="65088" y="129801"/>
                      <a:pt x="65088" y="129801"/>
                      <a:pt x="65088" y="157536"/>
                    </a:cubicBezTo>
                    <a:cubicBezTo>
                      <a:pt x="65088" y="161318"/>
                      <a:pt x="67686" y="165100"/>
                      <a:pt x="72881" y="165100"/>
                    </a:cubicBezTo>
                    <a:cubicBezTo>
                      <a:pt x="76778" y="165100"/>
                      <a:pt x="79376" y="161318"/>
                      <a:pt x="79376" y="157536"/>
                    </a:cubicBezTo>
                    <a:lnTo>
                      <a:pt x="79376" y="129801"/>
                    </a:lnTo>
                    <a:cubicBezTo>
                      <a:pt x="79376" y="124758"/>
                      <a:pt x="76778" y="122237"/>
                      <a:pt x="72881" y="122237"/>
                    </a:cubicBezTo>
                    <a:close/>
                    <a:moveTo>
                      <a:pt x="258908" y="65087"/>
                    </a:moveTo>
                    <a:cubicBezTo>
                      <a:pt x="255011" y="65087"/>
                      <a:pt x="252413" y="67685"/>
                      <a:pt x="252413" y="71581"/>
                    </a:cubicBezTo>
                    <a:cubicBezTo>
                      <a:pt x="252413" y="71581"/>
                      <a:pt x="252413" y="71581"/>
                      <a:pt x="252413" y="100157"/>
                    </a:cubicBezTo>
                    <a:cubicBezTo>
                      <a:pt x="252413" y="105352"/>
                      <a:pt x="255011" y="107950"/>
                      <a:pt x="258908" y="107950"/>
                    </a:cubicBezTo>
                    <a:cubicBezTo>
                      <a:pt x="264103" y="107950"/>
                      <a:pt x="266701" y="105352"/>
                      <a:pt x="266701" y="100157"/>
                    </a:cubicBezTo>
                    <a:lnTo>
                      <a:pt x="266701" y="71581"/>
                    </a:lnTo>
                    <a:cubicBezTo>
                      <a:pt x="266701" y="67685"/>
                      <a:pt x="264103" y="65087"/>
                      <a:pt x="258908" y="65087"/>
                    </a:cubicBezTo>
                    <a:close/>
                    <a:moveTo>
                      <a:pt x="230332" y="65087"/>
                    </a:moveTo>
                    <a:cubicBezTo>
                      <a:pt x="226436" y="65087"/>
                      <a:pt x="223838" y="67685"/>
                      <a:pt x="223838" y="71581"/>
                    </a:cubicBezTo>
                    <a:cubicBezTo>
                      <a:pt x="223838" y="71581"/>
                      <a:pt x="223838" y="71581"/>
                      <a:pt x="223838" y="100157"/>
                    </a:cubicBezTo>
                    <a:cubicBezTo>
                      <a:pt x="223838" y="105352"/>
                      <a:pt x="226436" y="107950"/>
                      <a:pt x="230332" y="107950"/>
                    </a:cubicBezTo>
                    <a:cubicBezTo>
                      <a:pt x="234229" y="107950"/>
                      <a:pt x="238126" y="105352"/>
                      <a:pt x="238126" y="100157"/>
                    </a:cubicBezTo>
                    <a:lnTo>
                      <a:pt x="238126" y="71581"/>
                    </a:lnTo>
                    <a:cubicBezTo>
                      <a:pt x="238126" y="67685"/>
                      <a:pt x="234229" y="65087"/>
                      <a:pt x="230332" y="65087"/>
                    </a:cubicBezTo>
                    <a:close/>
                    <a:moveTo>
                      <a:pt x="201468" y="65087"/>
                    </a:moveTo>
                    <a:cubicBezTo>
                      <a:pt x="196273" y="65087"/>
                      <a:pt x="193675" y="67685"/>
                      <a:pt x="193675" y="71581"/>
                    </a:cubicBezTo>
                    <a:cubicBezTo>
                      <a:pt x="193675" y="71581"/>
                      <a:pt x="193675" y="71581"/>
                      <a:pt x="193675" y="100157"/>
                    </a:cubicBezTo>
                    <a:cubicBezTo>
                      <a:pt x="193675" y="105352"/>
                      <a:pt x="196273" y="107950"/>
                      <a:pt x="201468" y="107950"/>
                    </a:cubicBezTo>
                    <a:cubicBezTo>
                      <a:pt x="205365" y="107950"/>
                      <a:pt x="207963" y="105352"/>
                      <a:pt x="207963" y="100157"/>
                    </a:cubicBezTo>
                    <a:cubicBezTo>
                      <a:pt x="207963" y="100157"/>
                      <a:pt x="207963" y="100157"/>
                      <a:pt x="207963" y="71581"/>
                    </a:cubicBezTo>
                    <a:cubicBezTo>
                      <a:pt x="207963" y="67685"/>
                      <a:pt x="205365" y="65087"/>
                      <a:pt x="201468" y="65087"/>
                    </a:cubicBezTo>
                    <a:close/>
                    <a:moveTo>
                      <a:pt x="128732" y="65087"/>
                    </a:moveTo>
                    <a:cubicBezTo>
                      <a:pt x="124836" y="65087"/>
                      <a:pt x="122238" y="67685"/>
                      <a:pt x="122238" y="71581"/>
                    </a:cubicBezTo>
                    <a:cubicBezTo>
                      <a:pt x="122238" y="71581"/>
                      <a:pt x="122238" y="71581"/>
                      <a:pt x="122238" y="100157"/>
                    </a:cubicBezTo>
                    <a:cubicBezTo>
                      <a:pt x="122238" y="105352"/>
                      <a:pt x="124836" y="107950"/>
                      <a:pt x="128732" y="107950"/>
                    </a:cubicBezTo>
                    <a:cubicBezTo>
                      <a:pt x="133928" y="107950"/>
                      <a:pt x="136526" y="105352"/>
                      <a:pt x="136526" y="100157"/>
                    </a:cubicBezTo>
                    <a:cubicBezTo>
                      <a:pt x="136526" y="100157"/>
                      <a:pt x="136526" y="100157"/>
                      <a:pt x="136526" y="71581"/>
                    </a:cubicBezTo>
                    <a:cubicBezTo>
                      <a:pt x="136526" y="67685"/>
                      <a:pt x="133928" y="65087"/>
                      <a:pt x="128732" y="65087"/>
                    </a:cubicBezTo>
                    <a:close/>
                    <a:moveTo>
                      <a:pt x="101456" y="65087"/>
                    </a:moveTo>
                    <a:cubicBezTo>
                      <a:pt x="97559" y="65087"/>
                      <a:pt x="93663" y="67685"/>
                      <a:pt x="93663" y="71581"/>
                    </a:cubicBezTo>
                    <a:lnTo>
                      <a:pt x="93663" y="100157"/>
                    </a:lnTo>
                    <a:cubicBezTo>
                      <a:pt x="93663" y="105352"/>
                      <a:pt x="97559" y="107950"/>
                      <a:pt x="101456" y="107950"/>
                    </a:cubicBezTo>
                    <a:cubicBezTo>
                      <a:pt x="105353" y="107950"/>
                      <a:pt x="107951" y="105352"/>
                      <a:pt x="107951" y="100157"/>
                    </a:cubicBezTo>
                    <a:cubicBezTo>
                      <a:pt x="107951" y="100157"/>
                      <a:pt x="107951" y="100157"/>
                      <a:pt x="107951" y="71581"/>
                    </a:cubicBezTo>
                    <a:cubicBezTo>
                      <a:pt x="107951" y="67685"/>
                      <a:pt x="105353" y="65087"/>
                      <a:pt x="101456" y="65087"/>
                    </a:cubicBezTo>
                    <a:close/>
                    <a:moveTo>
                      <a:pt x="72881" y="65087"/>
                    </a:moveTo>
                    <a:cubicBezTo>
                      <a:pt x="67686" y="65087"/>
                      <a:pt x="65088" y="67685"/>
                      <a:pt x="65088" y="71581"/>
                    </a:cubicBezTo>
                    <a:cubicBezTo>
                      <a:pt x="65088" y="71581"/>
                      <a:pt x="65088" y="71581"/>
                      <a:pt x="65088" y="100157"/>
                    </a:cubicBezTo>
                    <a:cubicBezTo>
                      <a:pt x="65088" y="105352"/>
                      <a:pt x="67686" y="107950"/>
                      <a:pt x="72881" y="107950"/>
                    </a:cubicBezTo>
                    <a:cubicBezTo>
                      <a:pt x="76778" y="107950"/>
                      <a:pt x="79376" y="105352"/>
                      <a:pt x="79376" y="100157"/>
                    </a:cubicBezTo>
                    <a:lnTo>
                      <a:pt x="79376" y="71581"/>
                    </a:lnTo>
                    <a:cubicBezTo>
                      <a:pt x="79376" y="67685"/>
                      <a:pt x="76778" y="65087"/>
                      <a:pt x="72881" y="65087"/>
                    </a:cubicBezTo>
                    <a:close/>
                    <a:moveTo>
                      <a:pt x="107950" y="14287"/>
                    </a:moveTo>
                    <a:lnTo>
                      <a:pt x="107950" y="28575"/>
                    </a:lnTo>
                    <a:lnTo>
                      <a:pt x="223838" y="28575"/>
                    </a:lnTo>
                    <a:lnTo>
                      <a:pt x="223838" y="14287"/>
                    </a:lnTo>
                    <a:close/>
                    <a:moveTo>
                      <a:pt x="64802" y="0"/>
                    </a:moveTo>
                    <a:cubicBezTo>
                      <a:pt x="64802" y="0"/>
                      <a:pt x="64802" y="0"/>
                      <a:pt x="266986" y="0"/>
                    </a:cubicBezTo>
                    <a:cubicBezTo>
                      <a:pt x="270874" y="0"/>
                      <a:pt x="273466" y="2589"/>
                      <a:pt x="273466" y="6474"/>
                    </a:cubicBezTo>
                    <a:cubicBezTo>
                      <a:pt x="273466" y="10358"/>
                      <a:pt x="270874" y="14242"/>
                      <a:pt x="266986" y="14242"/>
                    </a:cubicBezTo>
                    <a:cubicBezTo>
                      <a:pt x="266986" y="14242"/>
                      <a:pt x="266986" y="14242"/>
                      <a:pt x="238472" y="14242"/>
                    </a:cubicBezTo>
                    <a:cubicBezTo>
                      <a:pt x="238472" y="14242"/>
                      <a:pt x="238472" y="14242"/>
                      <a:pt x="238472" y="28484"/>
                    </a:cubicBezTo>
                    <a:cubicBezTo>
                      <a:pt x="238472" y="28484"/>
                      <a:pt x="238472" y="28484"/>
                      <a:pt x="303275" y="28484"/>
                    </a:cubicBezTo>
                    <a:cubicBezTo>
                      <a:pt x="307163" y="28484"/>
                      <a:pt x="309755" y="31073"/>
                      <a:pt x="309755" y="34958"/>
                    </a:cubicBezTo>
                    <a:cubicBezTo>
                      <a:pt x="309755" y="34958"/>
                      <a:pt x="309755" y="34958"/>
                      <a:pt x="309755" y="301671"/>
                    </a:cubicBezTo>
                    <a:cubicBezTo>
                      <a:pt x="309755" y="301671"/>
                      <a:pt x="309755" y="301671"/>
                      <a:pt x="324012" y="301671"/>
                    </a:cubicBezTo>
                    <a:cubicBezTo>
                      <a:pt x="329196" y="301671"/>
                      <a:pt x="331788" y="305555"/>
                      <a:pt x="331788" y="309439"/>
                    </a:cubicBezTo>
                    <a:cubicBezTo>
                      <a:pt x="331788" y="313324"/>
                      <a:pt x="329196" y="315913"/>
                      <a:pt x="324012" y="315913"/>
                    </a:cubicBezTo>
                    <a:cubicBezTo>
                      <a:pt x="324012" y="315913"/>
                      <a:pt x="324012" y="315913"/>
                      <a:pt x="7776" y="315913"/>
                    </a:cubicBezTo>
                    <a:cubicBezTo>
                      <a:pt x="2592" y="315913"/>
                      <a:pt x="0" y="313324"/>
                      <a:pt x="0" y="309439"/>
                    </a:cubicBezTo>
                    <a:cubicBezTo>
                      <a:pt x="0" y="305555"/>
                      <a:pt x="2592" y="301671"/>
                      <a:pt x="7776" y="301671"/>
                    </a:cubicBezTo>
                    <a:cubicBezTo>
                      <a:pt x="7776" y="301671"/>
                      <a:pt x="7776" y="301671"/>
                      <a:pt x="22033" y="301671"/>
                    </a:cubicBezTo>
                    <a:cubicBezTo>
                      <a:pt x="22033" y="301671"/>
                      <a:pt x="22033" y="301671"/>
                      <a:pt x="22033" y="34958"/>
                    </a:cubicBezTo>
                    <a:cubicBezTo>
                      <a:pt x="22033" y="31073"/>
                      <a:pt x="24625" y="28484"/>
                      <a:pt x="28513" y="28484"/>
                    </a:cubicBezTo>
                    <a:cubicBezTo>
                      <a:pt x="28513" y="28484"/>
                      <a:pt x="28513" y="28484"/>
                      <a:pt x="93315" y="28484"/>
                    </a:cubicBezTo>
                    <a:cubicBezTo>
                      <a:pt x="93315" y="28484"/>
                      <a:pt x="93315" y="28484"/>
                      <a:pt x="93315" y="14242"/>
                    </a:cubicBezTo>
                    <a:cubicBezTo>
                      <a:pt x="93315" y="14242"/>
                      <a:pt x="93315" y="14242"/>
                      <a:pt x="64802" y="14242"/>
                    </a:cubicBezTo>
                    <a:cubicBezTo>
                      <a:pt x="60914" y="14242"/>
                      <a:pt x="58322" y="10358"/>
                      <a:pt x="58322" y="6474"/>
                    </a:cubicBezTo>
                    <a:cubicBezTo>
                      <a:pt x="58322" y="2589"/>
                      <a:pt x="60914" y="0"/>
                      <a:pt x="64802" y="0"/>
                    </a:cubicBezTo>
                    <a:close/>
                  </a:path>
                </a:pathLst>
              </a:custGeom>
              <a:solidFill>
                <a:schemeClr val="accent2"/>
              </a:solidFill>
              <a:ln>
                <a:noFill/>
              </a:ln>
              <a:extLst/>
            </p:spPr>
            <p:txBody>
              <a:bodyPr anchor="ctr"/>
              <a:lstStyle/>
              <a:p>
                <a:pPr algn="ctr"/>
                <a:endParaRPr/>
              </a:p>
            </p:txBody>
          </p:sp>
          <p:sp>
            <p:nvSpPr>
              <p:cNvPr id="23" name="îŝḷîḓé-任意多边形: 形状 56" title="eESxyZhHeg"/>
              <p:cNvSpPr>
                <a:spLocks/>
              </p:cNvSpPr>
              <p:nvPr/>
            </p:nvSpPr>
            <p:spPr bwMode="auto">
              <a:xfrm>
                <a:off x="6877706" y="4469270"/>
                <a:ext cx="490011" cy="617588"/>
              </a:xfrm>
              <a:custGeom>
                <a:avLst/>
                <a:gdLst>
                  <a:gd name="connsiteX0" fmla="*/ 179388 w 268288"/>
                  <a:gd name="connsiteY0" fmla="*/ 166688 h 338138"/>
                  <a:gd name="connsiteX1" fmla="*/ 203200 w 268288"/>
                  <a:gd name="connsiteY1" fmla="*/ 190443 h 338138"/>
                  <a:gd name="connsiteX2" fmla="*/ 203200 w 268288"/>
                  <a:gd name="connsiteY2" fmla="*/ 252471 h 338138"/>
                  <a:gd name="connsiteX3" fmla="*/ 179388 w 268288"/>
                  <a:gd name="connsiteY3" fmla="*/ 276226 h 338138"/>
                  <a:gd name="connsiteX4" fmla="*/ 155575 w 268288"/>
                  <a:gd name="connsiteY4" fmla="*/ 252471 h 338138"/>
                  <a:gd name="connsiteX5" fmla="*/ 155575 w 268288"/>
                  <a:gd name="connsiteY5" fmla="*/ 190443 h 338138"/>
                  <a:gd name="connsiteX6" fmla="*/ 179388 w 268288"/>
                  <a:gd name="connsiteY6" fmla="*/ 166688 h 338138"/>
                  <a:gd name="connsiteX7" fmla="*/ 179388 w 268288"/>
                  <a:gd name="connsiteY7" fmla="*/ 150813 h 338138"/>
                  <a:gd name="connsiteX8" fmla="*/ 139700 w 268288"/>
                  <a:gd name="connsiteY8" fmla="*/ 190427 h 338138"/>
                  <a:gd name="connsiteX9" fmla="*/ 139700 w 268288"/>
                  <a:gd name="connsiteY9" fmla="*/ 252488 h 338138"/>
                  <a:gd name="connsiteX10" fmla="*/ 179388 w 268288"/>
                  <a:gd name="connsiteY10" fmla="*/ 292101 h 338138"/>
                  <a:gd name="connsiteX11" fmla="*/ 219075 w 268288"/>
                  <a:gd name="connsiteY11" fmla="*/ 252488 h 338138"/>
                  <a:gd name="connsiteX12" fmla="*/ 219075 w 268288"/>
                  <a:gd name="connsiteY12" fmla="*/ 190427 h 338138"/>
                  <a:gd name="connsiteX13" fmla="*/ 179388 w 268288"/>
                  <a:gd name="connsiteY13" fmla="*/ 150813 h 338138"/>
                  <a:gd name="connsiteX14" fmla="*/ 57120 w 268288"/>
                  <a:gd name="connsiteY14" fmla="*/ 150813 h 338138"/>
                  <a:gd name="connsiteX15" fmla="*/ 49212 w 268288"/>
                  <a:gd name="connsiteY15" fmla="*/ 158705 h 338138"/>
                  <a:gd name="connsiteX16" fmla="*/ 57120 w 268288"/>
                  <a:gd name="connsiteY16" fmla="*/ 166597 h 338138"/>
                  <a:gd name="connsiteX17" fmla="*/ 80842 w 268288"/>
                  <a:gd name="connsiteY17" fmla="*/ 166597 h 338138"/>
                  <a:gd name="connsiteX18" fmla="*/ 103247 w 268288"/>
                  <a:gd name="connsiteY18" fmla="*/ 188959 h 338138"/>
                  <a:gd name="connsiteX19" fmla="*/ 103247 w 268288"/>
                  <a:gd name="connsiteY19" fmla="*/ 190274 h 338138"/>
                  <a:gd name="connsiteX20" fmla="*/ 80842 w 268288"/>
                  <a:gd name="connsiteY20" fmla="*/ 212635 h 338138"/>
                  <a:gd name="connsiteX21" fmla="*/ 57120 w 268288"/>
                  <a:gd name="connsiteY21" fmla="*/ 212635 h 338138"/>
                  <a:gd name="connsiteX22" fmla="*/ 49212 w 268288"/>
                  <a:gd name="connsiteY22" fmla="*/ 220527 h 338138"/>
                  <a:gd name="connsiteX23" fmla="*/ 57120 w 268288"/>
                  <a:gd name="connsiteY23" fmla="*/ 228419 h 338138"/>
                  <a:gd name="connsiteX24" fmla="*/ 80842 w 268288"/>
                  <a:gd name="connsiteY24" fmla="*/ 228419 h 338138"/>
                  <a:gd name="connsiteX25" fmla="*/ 103247 w 268288"/>
                  <a:gd name="connsiteY25" fmla="*/ 250781 h 338138"/>
                  <a:gd name="connsiteX26" fmla="*/ 80842 w 268288"/>
                  <a:gd name="connsiteY26" fmla="*/ 273142 h 338138"/>
                  <a:gd name="connsiteX27" fmla="*/ 57120 w 268288"/>
                  <a:gd name="connsiteY27" fmla="*/ 273142 h 338138"/>
                  <a:gd name="connsiteX28" fmla="*/ 49212 w 268288"/>
                  <a:gd name="connsiteY28" fmla="*/ 281034 h 338138"/>
                  <a:gd name="connsiteX29" fmla="*/ 57120 w 268288"/>
                  <a:gd name="connsiteY29" fmla="*/ 288926 h 338138"/>
                  <a:gd name="connsiteX30" fmla="*/ 80842 w 268288"/>
                  <a:gd name="connsiteY30" fmla="*/ 288926 h 338138"/>
                  <a:gd name="connsiteX31" fmla="*/ 119062 w 268288"/>
                  <a:gd name="connsiteY31" fmla="*/ 250781 h 338138"/>
                  <a:gd name="connsiteX32" fmla="*/ 103247 w 268288"/>
                  <a:gd name="connsiteY32" fmla="*/ 220527 h 338138"/>
                  <a:gd name="connsiteX33" fmla="*/ 119062 w 268288"/>
                  <a:gd name="connsiteY33" fmla="*/ 190274 h 338138"/>
                  <a:gd name="connsiteX34" fmla="*/ 119062 w 268288"/>
                  <a:gd name="connsiteY34" fmla="*/ 188959 h 338138"/>
                  <a:gd name="connsiteX35" fmla="*/ 80842 w 268288"/>
                  <a:gd name="connsiteY35" fmla="*/ 150813 h 338138"/>
                  <a:gd name="connsiteX36" fmla="*/ 57120 w 268288"/>
                  <a:gd name="connsiteY36" fmla="*/ 150813 h 338138"/>
                  <a:gd name="connsiteX37" fmla="*/ 46099 w 268288"/>
                  <a:gd name="connsiteY37" fmla="*/ 47625 h 338138"/>
                  <a:gd name="connsiteX38" fmla="*/ 15875 w 268288"/>
                  <a:gd name="connsiteY38" fmla="*/ 79629 h 338138"/>
                  <a:gd name="connsiteX39" fmla="*/ 15875 w 268288"/>
                  <a:gd name="connsiteY39" fmla="*/ 114300 h 338138"/>
                  <a:gd name="connsiteX40" fmla="*/ 252413 w 268288"/>
                  <a:gd name="connsiteY40" fmla="*/ 114300 h 338138"/>
                  <a:gd name="connsiteX41" fmla="*/ 252413 w 268288"/>
                  <a:gd name="connsiteY41" fmla="*/ 79629 h 338138"/>
                  <a:gd name="connsiteX42" fmla="*/ 222189 w 268288"/>
                  <a:gd name="connsiteY42" fmla="*/ 47625 h 338138"/>
                  <a:gd name="connsiteX43" fmla="*/ 210362 w 268288"/>
                  <a:gd name="connsiteY43" fmla="*/ 47625 h 338138"/>
                  <a:gd name="connsiteX44" fmla="*/ 210362 w 268288"/>
                  <a:gd name="connsiteY44" fmla="*/ 71628 h 338138"/>
                  <a:gd name="connsiteX45" fmla="*/ 202477 w 268288"/>
                  <a:gd name="connsiteY45" fmla="*/ 79629 h 338138"/>
                  <a:gd name="connsiteX46" fmla="*/ 194593 w 268288"/>
                  <a:gd name="connsiteY46" fmla="*/ 71628 h 338138"/>
                  <a:gd name="connsiteX47" fmla="*/ 194593 w 268288"/>
                  <a:gd name="connsiteY47" fmla="*/ 47625 h 338138"/>
                  <a:gd name="connsiteX48" fmla="*/ 73696 w 268288"/>
                  <a:gd name="connsiteY48" fmla="*/ 47625 h 338138"/>
                  <a:gd name="connsiteX49" fmla="*/ 73696 w 268288"/>
                  <a:gd name="connsiteY49" fmla="*/ 71628 h 338138"/>
                  <a:gd name="connsiteX50" fmla="*/ 65811 w 268288"/>
                  <a:gd name="connsiteY50" fmla="*/ 79629 h 338138"/>
                  <a:gd name="connsiteX51" fmla="*/ 57926 w 268288"/>
                  <a:gd name="connsiteY51" fmla="*/ 71628 h 338138"/>
                  <a:gd name="connsiteX52" fmla="*/ 57926 w 268288"/>
                  <a:gd name="connsiteY52" fmla="*/ 47625 h 338138"/>
                  <a:gd name="connsiteX53" fmla="*/ 46099 w 268288"/>
                  <a:gd name="connsiteY53" fmla="*/ 47625 h 338138"/>
                  <a:gd name="connsiteX54" fmla="*/ 65757 w 268288"/>
                  <a:gd name="connsiteY54" fmla="*/ 0 h 338138"/>
                  <a:gd name="connsiteX55" fmla="*/ 73648 w 268288"/>
                  <a:gd name="connsiteY55" fmla="*/ 7925 h 338138"/>
                  <a:gd name="connsiteX56" fmla="*/ 73648 w 268288"/>
                  <a:gd name="connsiteY56" fmla="*/ 31700 h 338138"/>
                  <a:gd name="connsiteX57" fmla="*/ 194640 w 268288"/>
                  <a:gd name="connsiteY57" fmla="*/ 31700 h 338138"/>
                  <a:gd name="connsiteX58" fmla="*/ 194640 w 268288"/>
                  <a:gd name="connsiteY58" fmla="*/ 7925 h 338138"/>
                  <a:gd name="connsiteX59" fmla="*/ 202531 w 268288"/>
                  <a:gd name="connsiteY59" fmla="*/ 0 h 338138"/>
                  <a:gd name="connsiteX60" fmla="*/ 210422 w 268288"/>
                  <a:gd name="connsiteY60" fmla="*/ 7925 h 338138"/>
                  <a:gd name="connsiteX61" fmla="*/ 210422 w 268288"/>
                  <a:gd name="connsiteY61" fmla="*/ 31700 h 338138"/>
                  <a:gd name="connsiteX62" fmla="*/ 222258 w 268288"/>
                  <a:gd name="connsiteY62" fmla="*/ 31700 h 338138"/>
                  <a:gd name="connsiteX63" fmla="*/ 268288 w 268288"/>
                  <a:gd name="connsiteY63" fmla="*/ 79251 h 338138"/>
                  <a:gd name="connsiteX64" fmla="*/ 268288 w 268288"/>
                  <a:gd name="connsiteY64" fmla="*/ 290587 h 338138"/>
                  <a:gd name="connsiteX65" fmla="*/ 222258 w 268288"/>
                  <a:gd name="connsiteY65" fmla="*/ 338138 h 338138"/>
                  <a:gd name="connsiteX66" fmla="*/ 46030 w 268288"/>
                  <a:gd name="connsiteY66" fmla="*/ 338138 h 338138"/>
                  <a:gd name="connsiteX67" fmla="*/ 0 w 268288"/>
                  <a:gd name="connsiteY67" fmla="*/ 290587 h 338138"/>
                  <a:gd name="connsiteX68" fmla="*/ 0 w 268288"/>
                  <a:gd name="connsiteY68" fmla="*/ 79251 h 338138"/>
                  <a:gd name="connsiteX69" fmla="*/ 46030 w 268288"/>
                  <a:gd name="connsiteY69" fmla="*/ 31700 h 338138"/>
                  <a:gd name="connsiteX70" fmla="*/ 57866 w 268288"/>
                  <a:gd name="connsiteY70" fmla="*/ 31700 h 338138"/>
                  <a:gd name="connsiteX71" fmla="*/ 57866 w 268288"/>
                  <a:gd name="connsiteY71" fmla="*/ 7925 h 338138"/>
                  <a:gd name="connsiteX72" fmla="*/ 65757 w 268288"/>
                  <a:gd name="connsiteY72" fmla="*/ 0 h 338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268288" h="338138">
                    <a:moveTo>
                      <a:pt x="179388" y="166688"/>
                    </a:moveTo>
                    <a:cubicBezTo>
                      <a:pt x="192617" y="166688"/>
                      <a:pt x="203200" y="177246"/>
                      <a:pt x="203200" y="190443"/>
                    </a:cubicBezTo>
                    <a:cubicBezTo>
                      <a:pt x="203200" y="252471"/>
                      <a:pt x="203200" y="252471"/>
                      <a:pt x="203200" y="252471"/>
                    </a:cubicBezTo>
                    <a:cubicBezTo>
                      <a:pt x="203200" y="265668"/>
                      <a:pt x="192617" y="276226"/>
                      <a:pt x="179388" y="276226"/>
                    </a:cubicBezTo>
                    <a:cubicBezTo>
                      <a:pt x="166158" y="276226"/>
                      <a:pt x="155575" y="265668"/>
                      <a:pt x="155575" y="252471"/>
                    </a:cubicBezTo>
                    <a:cubicBezTo>
                      <a:pt x="155575" y="190443"/>
                      <a:pt x="155575" y="190443"/>
                      <a:pt x="155575" y="190443"/>
                    </a:cubicBezTo>
                    <a:cubicBezTo>
                      <a:pt x="155575" y="177246"/>
                      <a:pt x="166158" y="166688"/>
                      <a:pt x="179388" y="166688"/>
                    </a:cubicBezTo>
                    <a:close/>
                    <a:moveTo>
                      <a:pt x="179388" y="150813"/>
                    </a:moveTo>
                    <a:cubicBezTo>
                      <a:pt x="158221" y="150813"/>
                      <a:pt x="139700" y="169299"/>
                      <a:pt x="139700" y="190427"/>
                    </a:cubicBezTo>
                    <a:cubicBezTo>
                      <a:pt x="139700" y="252488"/>
                      <a:pt x="139700" y="252488"/>
                      <a:pt x="139700" y="252488"/>
                    </a:cubicBezTo>
                    <a:cubicBezTo>
                      <a:pt x="139700" y="273615"/>
                      <a:pt x="158221" y="292101"/>
                      <a:pt x="179388" y="292101"/>
                    </a:cubicBezTo>
                    <a:cubicBezTo>
                      <a:pt x="201877" y="292101"/>
                      <a:pt x="219075" y="273615"/>
                      <a:pt x="219075" y="252488"/>
                    </a:cubicBezTo>
                    <a:lnTo>
                      <a:pt x="219075" y="190427"/>
                    </a:lnTo>
                    <a:cubicBezTo>
                      <a:pt x="219075" y="169299"/>
                      <a:pt x="201877" y="150813"/>
                      <a:pt x="179388" y="150813"/>
                    </a:cubicBezTo>
                    <a:close/>
                    <a:moveTo>
                      <a:pt x="57120" y="150813"/>
                    </a:moveTo>
                    <a:cubicBezTo>
                      <a:pt x="51848" y="150813"/>
                      <a:pt x="49212" y="154759"/>
                      <a:pt x="49212" y="158705"/>
                    </a:cubicBezTo>
                    <a:cubicBezTo>
                      <a:pt x="49212" y="163967"/>
                      <a:pt x="51848" y="166597"/>
                      <a:pt x="57120" y="166597"/>
                    </a:cubicBezTo>
                    <a:cubicBezTo>
                      <a:pt x="80842" y="166597"/>
                      <a:pt x="80842" y="166597"/>
                      <a:pt x="80842" y="166597"/>
                    </a:cubicBezTo>
                    <a:cubicBezTo>
                      <a:pt x="92704" y="166597"/>
                      <a:pt x="103247" y="177120"/>
                      <a:pt x="103247" y="188959"/>
                    </a:cubicBezTo>
                    <a:cubicBezTo>
                      <a:pt x="103247" y="190274"/>
                      <a:pt x="103247" y="190274"/>
                      <a:pt x="103247" y="190274"/>
                    </a:cubicBezTo>
                    <a:cubicBezTo>
                      <a:pt x="103247" y="202112"/>
                      <a:pt x="92704" y="212635"/>
                      <a:pt x="80842" y="212635"/>
                    </a:cubicBezTo>
                    <a:cubicBezTo>
                      <a:pt x="57120" y="212635"/>
                      <a:pt x="57120" y="212635"/>
                      <a:pt x="57120" y="212635"/>
                    </a:cubicBezTo>
                    <a:cubicBezTo>
                      <a:pt x="51848" y="212635"/>
                      <a:pt x="49212" y="215266"/>
                      <a:pt x="49212" y="220527"/>
                    </a:cubicBezTo>
                    <a:cubicBezTo>
                      <a:pt x="49212" y="224473"/>
                      <a:pt x="51848" y="228419"/>
                      <a:pt x="57120" y="228419"/>
                    </a:cubicBezTo>
                    <a:cubicBezTo>
                      <a:pt x="80842" y="228419"/>
                      <a:pt x="80842" y="228419"/>
                      <a:pt x="80842" y="228419"/>
                    </a:cubicBezTo>
                    <a:cubicBezTo>
                      <a:pt x="92704" y="228419"/>
                      <a:pt x="103247" y="237627"/>
                      <a:pt x="103247" y="250781"/>
                    </a:cubicBezTo>
                    <a:cubicBezTo>
                      <a:pt x="103247" y="263934"/>
                      <a:pt x="92704" y="273142"/>
                      <a:pt x="80842" y="273142"/>
                    </a:cubicBezTo>
                    <a:cubicBezTo>
                      <a:pt x="57120" y="273142"/>
                      <a:pt x="57120" y="273142"/>
                      <a:pt x="57120" y="273142"/>
                    </a:cubicBezTo>
                    <a:cubicBezTo>
                      <a:pt x="51848" y="273142"/>
                      <a:pt x="49212" y="277088"/>
                      <a:pt x="49212" y="281034"/>
                    </a:cubicBezTo>
                    <a:cubicBezTo>
                      <a:pt x="49212" y="284980"/>
                      <a:pt x="51848" y="288926"/>
                      <a:pt x="57120" y="288926"/>
                    </a:cubicBezTo>
                    <a:cubicBezTo>
                      <a:pt x="80842" y="288926"/>
                      <a:pt x="80842" y="288926"/>
                      <a:pt x="80842" y="288926"/>
                    </a:cubicBezTo>
                    <a:cubicBezTo>
                      <a:pt x="101929" y="288926"/>
                      <a:pt x="119062" y="271826"/>
                      <a:pt x="119062" y="250781"/>
                    </a:cubicBezTo>
                    <a:cubicBezTo>
                      <a:pt x="119062" y="237627"/>
                      <a:pt x="112473" y="227104"/>
                      <a:pt x="103247" y="220527"/>
                    </a:cubicBezTo>
                    <a:cubicBezTo>
                      <a:pt x="112473" y="212635"/>
                      <a:pt x="119062" y="202112"/>
                      <a:pt x="119062" y="190274"/>
                    </a:cubicBezTo>
                    <a:lnTo>
                      <a:pt x="119062" y="188959"/>
                    </a:lnTo>
                    <a:cubicBezTo>
                      <a:pt x="119062" y="167913"/>
                      <a:pt x="101929" y="150813"/>
                      <a:pt x="80842" y="150813"/>
                    </a:cubicBezTo>
                    <a:cubicBezTo>
                      <a:pt x="57120" y="150813"/>
                      <a:pt x="57120" y="150813"/>
                      <a:pt x="57120" y="150813"/>
                    </a:cubicBezTo>
                    <a:close/>
                    <a:moveTo>
                      <a:pt x="46099" y="47625"/>
                    </a:moveTo>
                    <a:cubicBezTo>
                      <a:pt x="29016" y="47625"/>
                      <a:pt x="15875" y="62294"/>
                      <a:pt x="15875" y="79629"/>
                    </a:cubicBezTo>
                    <a:cubicBezTo>
                      <a:pt x="15875" y="114300"/>
                      <a:pt x="15875" y="114300"/>
                      <a:pt x="15875" y="114300"/>
                    </a:cubicBezTo>
                    <a:cubicBezTo>
                      <a:pt x="252413" y="114300"/>
                      <a:pt x="252413" y="114300"/>
                      <a:pt x="252413" y="114300"/>
                    </a:cubicBezTo>
                    <a:lnTo>
                      <a:pt x="252413" y="79629"/>
                    </a:lnTo>
                    <a:cubicBezTo>
                      <a:pt x="252413" y="62294"/>
                      <a:pt x="239272" y="47625"/>
                      <a:pt x="222189" y="47625"/>
                    </a:cubicBezTo>
                    <a:cubicBezTo>
                      <a:pt x="210362" y="47625"/>
                      <a:pt x="210362" y="47625"/>
                      <a:pt x="210362" y="47625"/>
                    </a:cubicBezTo>
                    <a:cubicBezTo>
                      <a:pt x="210362" y="71628"/>
                      <a:pt x="210362" y="71628"/>
                      <a:pt x="210362" y="71628"/>
                    </a:cubicBezTo>
                    <a:cubicBezTo>
                      <a:pt x="210362" y="75629"/>
                      <a:pt x="206420" y="79629"/>
                      <a:pt x="202477" y="79629"/>
                    </a:cubicBezTo>
                    <a:cubicBezTo>
                      <a:pt x="197221" y="79629"/>
                      <a:pt x="194593" y="75629"/>
                      <a:pt x="194593" y="71628"/>
                    </a:cubicBezTo>
                    <a:cubicBezTo>
                      <a:pt x="194593" y="47625"/>
                      <a:pt x="194593" y="47625"/>
                      <a:pt x="194593" y="47625"/>
                    </a:cubicBezTo>
                    <a:cubicBezTo>
                      <a:pt x="73696" y="47625"/>
                      <a:pt x="73696" y="47625"/>
                      <a:pt x="73696" y="47625"/>
                    </a:cubicBezTo>
                    <a:cubicBezTo>
                      <a:pt x="73696" y="71628"/>
                      <a:pt x="73696" y="71628"/>
                      <a:pt x="73696" y="71628"/>
                    </a:cubicBezTo>
                    <a:cubicBezTo>
                      <a:pt x="73696" y="75629"/>
                      <a:pt x="71067" y="79629"/>
                      <a:pt x="65811" y="79629"/>
                    </a:cubicBezTo>
                    <a:cubicBezTo>
                      <a:pt x="61869" y="79629"/>
                      <a:pt x="57926" y="75629"/>
                      <a:pt x="57926" y="71628"/>
                    </a:cubicBezTo>
                    <a:cubicBezTo>
                      <a:pt x="57926" y="47625"/>
                      <a:pt x="57926" y="47625"/>
                      <a:pt x="57926" y="47625"/>
                    </a:cubicBezTo>
                    <a:cubicBezTo>
                      <a:pt x="46099" y="47625"/>
                      <a:pt x="46099" y="47625"/>
                      <a:pt x="46099" y="47625"/>
                    </a:cubicBezTo>
                    <a:close/>
                    <a:moveTo>
                      <a:pt x="65757" y="0"/>
                    </a:moveTo>
                    <a:cubicBezTo>
                      <a:pt x="71018" y="0"/>
                      <a:pt x="73648" y="3962"/>
                      <a:pt x="73648" y="7925"/>
                    </a:cubicBezTo>
                    <a:cubicBezTo>
                      <a:pt x="73648" y="31700"/>
                      <a:pt x="73648" y="31700"/>
                      <a:pt x="73648" y="31700"/>
                    </a:cubicBezTo>
                    <a:cubicBezTo>
                      <a:pt x="194640" y="31700"/>
                      <a:pt x="194640" y="31700"/>
                      <a:pt x="194640" y="31700"/>
                    </a:cubicBezTo>
                    <a:cubicBezTo>
                      <a:pt x="194640" y="7925"/>
                      <a:pt x="194640" y="7925"/>
                      <a:pt x="194640" y="7925"/>
                    </a:cubicBezTo>
                    <a:cubicBezTo>
                      <a:pt x="194640" y="3962"/>
                      <a:pt x="197271" y="0"/>
                      <a:pt x="202531" y="0"/>
                    </a:cubicBezTo>
                    <a:cubicBezTo>
                      <a:pt x="206477" y="0"/>
                      <a:pt x="210422" y="3962"/>
                      <a:pt x="210422" y="7925"/>
                    </a:cubicBezTo>
                    <a:cubicBezTo>
                      <a:pt x="210422" y="31700"/>
                      <a:pt x="210422" y="31700"/>
                      <a:pt x="210422" y="31700"/>
                    </a:cubicBezTo>
                    <a:cubicBezTo>
                      <a:pt x="222258" y="31700"/>
                      <a:pt x="222258" y="31700"/>
                      <a:pt x="222258" y="31700"/>
                    </a:cubicBezTo>
                    <a:cubicBezTo>
                      <a:pt x="247246" y="31700"/>
                      <a:pt x="268288" y="52834"/>
                      <a:pt x="268288" y="79251"/>
                    </a:cubicBezTo>
                    <a:cubicBezTo>
                      <a:pt x="268288" y="290587"/>
                      <a:pt x="268288" y="290587"/>
                      <a:pt x="268288" y="290587"/>
                    </a:cubicBezTo>
                    <a:cubicBezTo>
                      <a:pt x="268288" y="317005"/>
                      <a:pt x="247246" y="338138"/>
                      <a:pt x="222258" y="338138"/>
                    </a:cubicBezTo>
                    <a:cubicBezTo>
                      <a:pt x="46030" y="338138"/>
                      <a:pt x="46030" y="338138"/>
                      <a:pt x="46030" y="338138"/>
                    </a:cubicBezTo>
                    <a:cubicBezTo>
                      <a:pt x="21042" y="338138"/>
                      <a:pt x="0" y="317005"/>
                      <a:pt x="0" y="290587"/>
                    </a:cubicBezTo>
                    <a:cubicBezTo>
                      <a:pt x="0" y="79251"/>
                      <a:pt x="0" y="79251"/>
                      <a:pt x="0" y="79251"/>
                    </a:cubicBezTo>
                    <a:cubicBezTo>
                      <a:pt x="0" y="52834"/>
                      <a:pt x="21042" y="31700"/>
                      <a:pt x="46030" y="31700"/>
                    </a:cubicBezTo>
                    <a:cubicBezTo>
                      <a:pt x="57866" y="31700"/>
                      <a:pt x="57866" y="31700"/>
                      <a:pt x="57866" y="31700"/>
                    </a:cubicBezTo>
                    <a:cubicBezTo>
                      <a:pt x="57866" y="7925"/>
                      <a:pt x="57866" y="7925"/>
                      <a:pt x="57866" y="7925"/>
                    </a:cubicBezTo>
                    <a:cubicBezTo>
                      <a:pt x="57866" y="3962"/>
                      <a:pt x="61812" y="0"/>
                      <a:pt x="65757" y="0"/>
                    </a:cubicBezTo>
                    <a:close/>
                  </a:path>
                </a:pathLst>
              </a:custGeom>
              <a:solidFill>
                <a:schemeClr val="accent4"/>
              </a:solidFill>
              <a:ln>
                <a:noFill/>
              </a:ln>
              <a:extLst/>
            </p:spPr>
            <p:txBody>
              <a:bodyPr anchor="ctr"/>
              <a:lstStyle/>
              <a:p>
                <a:pPr algn="ctr"/>
                <a:endParaRPr/>
              </a:p>
            </p:txBody>
          </p:sp>
        </p:grpSp>
        <p:grpSp>
          <p:nvGrpSpPr>
            <p:cNvPr id="10" name="组合 9"/>
            <p:cNvGrpSpPr/>
            <p:nvPr/>
          </p:nvGrpSpPr>
          <p:grpSpPr>
            <a:xfrm>
              <a:off x="1481093" y="2245793"/>
              <a:ext cx="2407615" cy="2857461"/>
              <a:chOff x="1050909" y="3591804"/>
              <a:chExt cx="2407615" cy="2857461"/>
            </a:xfrm>
          </p:grpSpPr>
          <p:sp>
            <p:nvSpPr>
              <p:cNvPr id="14" name="îŝḷîḓé-文本框 27"/>
              <p:cNvSpPr txBox="1"/>
              <p:nvPr/>
            </p:nvSpPr>
            <p:spPr>
              <a:xfrm>
                <a:off x="1050909" y="4617118"/>
                <a:ext cx="2407615" cy="1832147"/>
              </a:xfrm>
              <a:prstGeom prst="rect">
                <a:avLst/>
              </a:prstGeom>
              <a:noFill/>
            </p:spPr>
            <p:txBody>
              <a:bodyPr wrap="square" lIns="72000" tIns="0" rIns="72000" bIns="0" anchor="ctr" anchorCtr="0">
                <a:normAutofit/>
              </a:bodyPr>
              <a:lstStyle/>
              <a:p>
                <a:pPr algn="r" defTabSz="914378">
                  <a:lnSpc>
                    <a:spcPct val="120000"/>
                  </a:lnSpc>
                  <a:defRPr/>
                </a:pPr>
                <a:r>
                  <a:rPr lang="en-US" altLang="zh-CN" sz="1400" dirty="0" smtClean="0"/>
                  <a:t>1.</a:t>
                </a:r>
                <a:r>
                  <a:rPr lang="zh-CN" altLang="en-US" sz="1400" dirty="0" smtClean="0"/>
                  <a:t>可以在不修改原有代码的基础上来复用现有类，很好地符合“开闭原则”</a:t>
                </a:r>
                <a:endParaRPr lang="en-US" altLang="zh-CN" sz="1400" dirty="0" smtClean="0"/>
              </a:p>
              <a:p>
                <a:pPr algn="r" defTabSz="914378">
                  <a:lnSpc>
                    <a:spcPct val="120000"/>
                  </a:lnSpc>
                  <a:defRPr/>
                </a:pPr>
                <a:r>
                  <a:rPr lang="en-US" altLang="zh-CN" sz="1400" dirty="0" smtClean="0"/>
                  <a:t>2.</a:t>
                </a:r>
                <a:r>
                  <a:rPr lang="zh-CN" altLang="en-US" sz="1400" dirty="0" smtClean="0"/>
                  <a:t>采用“对象组合”的方式，更符合松耦合</a:t>
                </a:r>
                <a:endParaRPr lang="zh-CN" altLang="en-US" sz="1400" dirty="0"/>
              </a:p>
            </p:txBody>
          </p:sp>
          <p:sp>
            <p:nvSpPr>
              <p:cNvPr id="15" name="îŝḷîḓé-Rectangle 16"/>
              <p:cNvSpPr/>
              <p:nvPr/>
            </p:nvSpPr>
            <p:spPr>
              <a:xfrm>
                <a:off x="1942988" y="3591804"/>
                <a:ext cx="623455" cy="393735"/>
              </a:xfrm>
              <a:prstGeom prst="rect">
                <a:avLst/>
              </a:prstGeom>
            </p:spPr>
            <p:txBody>
              <a:bodyPr wrap="none" lIns="72000" tIns="0" rIns="72000" bIns="0">
                <a:noAutofit/>
              </a:bodyPr>
              <a:lstStyle/>
              <a:p>
                <a:pPr lvl="0" algn="r" defTabSz="914378">
                  <a:defRPr/>
                </a:pPr>
                <a:r>
                  <a:rPr lang="zh-CN" altLang="en-US" sz="2000" b="1" dirty="0" smtClean="0">
                    <a:solidFill>
                      <a:schemeClr val="accent4"/>
                    </a:solidFill>
                  </a:rPr>
                  <a:t>优点</a:t>
                </a:r>
                <a:endParaRPr lang="zh-CN" altLang="en-US" sz="2000" b="1" dirty="0">
                  <a:solidFill>
                    <a:schemeClr val="accent2"/>
                  </a:solidFill>
                </a:endParaRPr>
              </a:p>
            </p:txBody>
          </p:sp>
        </p:grpSp>
        <p:grpSp>
          <p:nvGrpSpPr>
            <p:cNvPr id="11" name="组合 10"/>
            <p:cNvGrpSpPr/>
            <p:nvPr/>
          </p:nvGrpSpPr>
          <p:grpSpPr>
            <a:xfrm>
              <a:off x="8242081" y="2245793"/>
              <a:ext cx="2457329" cy="2743245"/>
              <a:chOff x="8530892" y="3591804"/>
              <a:chExt cx="2457329" cy="2743245"/>
            </a:xfrm>
          </p:grpSpPr>
          <p:sp>
            <p:nvSpPr>
              <p:cNvPr id="12" name="îŝḷîḓé-文本框 30"/>
              <p:cNvSpPr txBox="1"/>
              <p:nvPr/>
            </p:nvSpPr>
            <p:spPr>
              <a:xfrm>
                <a:off x="8530892" y="4617118"/>
                <a:ext cx="2457329" cy="1717931"/>
              </a:xfrm>
              <a:prstGeom prst="rect">
                <a:avLst/>
              </a:prstGeom>
              <a:noFill/>
            </p:spPr>
            <p:txBody>
              <a:bodyPr wrap="square" lIns="72000" tIns="0" rIns="72000" bIns="0" anchor="ctr" anchorCtr="0">
                <a:noAutofit/>
              </a:bodyPr>
              <a:lstStyle/>
              <a:p>
                <a:pPr defTabSz="914378">
                  <a:lnSpc>
                    <a:spcPct val="120000"/>
                  </a:lnSpc>
                  <a:defRPr/>
                </a:pPr>
                <a:r>
                  <a:rPr lang="zh-CN" altLang="en-US" sz="1400" dirty="0" smtClean="0">
                    <a:cs typeface="+mn-ea"/>
                    <a:sym typeface="+mn-lt"/>
                  </a:rPr>
                  <a:t>使得重定义</a:t>
                </a:r>
                <a:r>
                  <a:rPr lang="en-US" altLang="zh-CN" sz="1400" dirty="0" err="1" smtClean="0">
                    <a:cs typeface="+mn-ea"/>
                    <a:sym typeface="+mn-lt"/>
                  </a:rPr>
                  <a:t>Adaptee</a:t>
                </a:r>
                <a:r>
                  <a:rPr lang="zh-CN" altLang="en-US" sz="1400" dirty="0" smtClean="0">
                    <a:cs typeface="+mn-ea"/>
                    <a:sym typeface="+mn-lt"/>
                  </a:rPr>
                  <a:t>的行为较困难，这就需要生成</a:t>
                </a:r>
                <a:r>
                  <a:rPr lang="en-US" altLang="zh-CN" sz="1400" dirty="0" err="1" smtClean="0">
                    <a:cs typeface="+mn-ea"/>
                    <a:sym typeface="+mn-lt"/>
                  </a:rPr>
                  <a:t>Adaptee</a:t>
                </a:r>
                <a:r>
                  <a:rPr lang="zh-CN" altLang="en-US" sz="1400" dirty="0" smtClean="0">
                    <a:cs typeface="+mn-ea"/>
                    <a:sym typeface="+mn-lt"/>
                  </a:rPr>
                  <a:t>的子类并且使得</a:t>
                </a:r>
                <a:r>
                  <a:rPr lang="en-US" altLang="zh-CN" sz="1400" dirty="0" smtClean="0">
                    <a:cs typeface="+mn-ea"/>
                    <a:sym typeface="+mn-lt"/>
                  </a:rPr>
                  <a:t>Adapter</a:t>
                </a:r>
                <a:r>
                  <a:rPr lang="zh-CN" altLang="en-US" sz="1400" dirty="0" smtClean="0">
                    <a:cs typeface="+mn-ea"/>
                    <a:sym typeface="+mn-lt"/>
                  </a:rPr>
                  <a:t>引用这个子类而不是引用</a:t>
                </a:r>
                <a:r>
                  <a:rPr lang="en-US" altLang="zh-CN" sz="1400" dirty="0" err="1" smtClean="0">
                    <a:cs typeface="+mn-ea"/>
                    <a:sym typeface="+mn-lt"/>
                  </a:rPr>
                  <a:t>Adaptee</a:t>
                </a:r>
                <a:r>
                  <a:rPr lang="zh-CN" altLang="en-US" sz="1400" dirty="0" smtClean="0">
                    <a:cs typeface="+mn-ea"/>
                    <a:sym typeface="+mn-lt"/>
                  </a:rPr>
                  <a:t>本身</a:t>
                </a:r>
                <a:endParaRPr lang="zh-CN" altLang="en-US" sz="1400" dirty="0"/>
              </a:p>
            </p:txBody>
          </p:sp>
          <p:sp>
            <p:nvSpPr>
              <p:cNvPr id="13" name="îŝḷîḓé-Rectangle 14"/>
              <p:cNvSpPr/>
              <p:nvPr/>
            </p:nvSpPr>
            <p:spPr>
              <a:xfrm>
                <a:off x="9097256" y="3591804"/>
                <a:ext cx="662300" cy="255614"/>
              </a:xfrm>
              <a:prstGeom prst="rect">
                <a:avLst/>
              </a:prstGeom>
            </p:spPr>
            <p:txBody>
              <a:bodyPr wrap="none" lIns="72000" tIns="0" rIns="72000" bIns="0">
                <a:noAutofit/>
              </a:bodyPr>
              <a:lstStyle/>
              <a:p>
                <a:pPr lvl="0" defTabSz="914378">
                  <a:defRPr/>
                </a:pPr>
                <a:r>
                  <a:rPr lang="zh-CN" altLang="en-US" sz="2000" b="1" dirty="0">
                    <a:solidFill>
                      <a:schemeClr val="accent4"/>
                    </a:solidFill>
                  </a:rPr>
                  <a:t>缺点</a:t>
                </a:r>
              </a:p>
            </p:txBody>
          </p:sp>
        </p:grpSp>
      </p:grpSp>
    </p:spTree>
    <p:extLst>
      <p:ext uri="{BB962C8B-B14F-4D97-AF65-F5344CB8AC3E}">
        <p14:creationId xmlns:p14="http://schemas.microsoft.com/office/powerpoint/2010/main" val="1607431405"/>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3"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3)">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6"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9" name="矩形 8"/>
          <p:cNvSpPr/>
          <p:nvPr/>
        </p:nvSpPr>
        <p:spPr>
          <a:xfrm>
            <a:off x="0" y="1674688"/>
            <a:ext cx="12192000" cy="3513761"/>
          </a:xfrm>
          <a:prstGeom prst="rect">
            <a:avLst/>
          </a:prstGeom>
          <a:solidFill>
            <a:schemeClr val="bg1">
              <a:alpha val="80000"/>
            </a:schemeClr>
          </a:solidFill>
          <a:ln>
            <a:solidFill>
              <a:srgbClr val="B1B3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5" name="组合 4"/>
          <p:cNvGrpSpPr/>
          <p:nvPr/>
        </p:nvGrpSpPr>
        <p:grpSpPr>
          <a:xfrm>
            <a:off x="2671605" y="2923601"/>
            <a:ext cx="6848789" cy="1015933"/>
            <a:chOff x="3917949" y="2096461"/>
            <a:chExt cx="4356103" cy="1015933"/>
          </a:xfrm>
        </p:grpSpPr>
        <p:sp>
          <p:nvSpPr>
            <p:cNvPr id="10" name="MH_Title"/>
            <p:cNvSpPr/>
            <p:nvPr>
              <p:custDataLst>
                <p:tags r:id="rId2"/>
              </p:custDataLst>
            </p:nvPr>
          </p:nvSpPr>
          <p:spPr>
            <a:xfrm>
              <a:off x="3917949" y="2096461"/>
              <a:ext cx="4356103" cy="1015933"/>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lumMod val="60000"/>
                  <a:lumOff val="40000"/>
                </a:schemeClr>
              </a:solidFill>
              <a:bevel/>
            </a:ln>
          </p:spPr>
          <p:style>
            <a:lnRef idx="2">
              <a:schemeClr val="accent1">
                <a:shade val="50000"/>
              </a:schemeClr>
            </a:lnRef>
            <a:fillRef idx="1">
              <a:schemeClr val="accent1"/>
            </a:fillRef>
            <a:effectRef idx="0">
              <a:schemeClr val="accent1"/>
            </a:effectRef>
            <a:fontRef idx="minor">
              <a:schemeClr val="lt1"/>
            </a:fontRef>
          </p:style>
          <p:txBody>
            <a:bodyPr wrap="square" lIns="1008000" tIns="0" rIns="0" bIns="0" rtlCol="0" anchor="ctr">
              <a:normAutofit/>
            </a:bodyPr>
            <a:lstStyle/>
            <a:p>
              <a:pPr lvl="0"/>
              <a:r>
                <a:rPr lang="zh-CN" altLang="en-US" sz="4000" spc="600" dirty="0" smtClean="0">
                  <a:solidFill>
                    <a:schemeClr val="tx1"/>
                  </a:solidFill>
                  <a:cs typeface="+mn-ea"/>
                  <a:sym typeface="+mn-lt"/>
                </a:rPr>
                <a:t>适配器模式使用场景</a:t>
              </a:r>
              <a:endParaRPr lang="zh-CN" altLang="en-US" sz="4000" spc="600" dirty="0">
                <a:solidFill>
                  <a:schemeClr val="tx1"/>
                </a:solidFill>
                <a:cs typeface="+mn-ea"/>
                <a:sym typeface="+mn-lt"/>
              </a:endParaRPr>
            </a:p>
          </p:txBody>
        </p:sp>
        <p:sp>
          <p:nvSpPr>
            <p:cNvPr id="18" name="MH_Others_1"/>
            <p:cNvSpPr/>
            <p:nvPr>
              <p:custDataLst>
                <p:tags r:id="rId3"/>
              </p:custDataLst>
            </p:nvPr>
          </p:nvSpPr>
          <p:spPr>
            <a:xfrm>
              <a:off x="3917949" y="2132082"/>
              <a:ext cx="944690" cy="944690"/>
            </a:xfrm>
            <a:custGeom>
              <a:avLst/>
              <a:gdLst>
                <a:gd name="connsiteX0" fmla="*/ 0 w 397934"/>
                <a:gd name="connsiteY0" fmla="*/ 0 h 397934"/>
                <a:gd name="connsiteX1" fmla="*/ 397934 w 397934"/>
                <a:gd name="connsiteY1" fmla="*/ 0 h 397934"/>
                <a:gd name="connsiteX2" fmla="*/ 0 w 397934"/>
                <a:gd name="connsiteY2" fmla="*/ 397934 h 397934"/>
              </a:gdLst>
              <a:ahLst/>
              <a:cxnLst>
                <a:cxn ang="0">
                  <a:pos x="connsiteX0" y="connsiteY0"/>
                </a:cxn>
                <a:cxn ang="0">
                  <a:pos x="connsiteX1" y="connsiteY1"/>
                </a:cxn>
                <a:cxn ang="0">
                  <a:pos x="connsiteX2" y="connsiteY2"/>
                </a:cxn>
              </a:cxnLst>
              <a:rect l="l" t="t" r="r" b="b"/>
              <a:pathLst>
                <a:path w="397934" h="397934">
                  <a:moveTo>
                    <a:pt x="0" y="0"/>
                  </a:moveTo>
                  <a:lnTo>
                    <a:pt x="397934" y="0"/>
                  </a:lnTo>
                  <a:lnTo>
                    <a:pt x="0" y="39793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0" rIns="0" bIns="432000" rtlCol="0" anchor="t">
              <a:noAutofit/>
            </a:bodyPr>
            <a:lstStyle/>
            <a:p>
              <a:endParaRPr lang="zh-CN" altLang="en-US" dirty="0">
                <a:solidFill>
                  <a:srgbClr val="FFFFFF"/>
                </a:solidFill>
                <a:cs typeface="+mn-ea"/>
                <a:sym typeface="+mn-lt"/>
              </a:endParaRPr>
            </a:p>
          </p:txBody>
        </p:sp>
      </p:grpSp>
    </p:spTree>
    <p:extLst>
      <p:ext uri="{BB962C8B-B14F-4D97-AF65-F5344CB8AC3E}">
        <p14:creationId xmlns:p14="http://schemas.microsoft.com/office/powerpoint/2010/main" val="115487097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outVertic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燕尾形箭头 1"/>
          <p:cNvSpPr/>
          <p:nvPr/>
        </p:nvSpPr>
        <p:spPr>
          <a:xfrm>
            <a:off x="297950" y="341200"/>
            <a:ext cx="729465" cy="410967"/>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微软雅黑 Light" panose="020F0502020204030204"/>
              <a:cs typeface="+mn-ea"/>
              <a:sym typeface="+mn-lt"/>
            </a:endParaRPr>
          </a:p>
        </p:txBody>
      </p:sp>
      <p:sp>
        <p:nvSpPr>
          <p:cNvPr id="3" name="文本框 2"/>
          <p:cNvSpPr txBox="1"/>
          <p:nvPr/>
        </p:nvSpPr>
        <p:spPr>
          <a:xfrm>
            <a:off x="1181528" y="254295"/>
            <a:ext cx="3626777" cy="584775"/>
          </a:xfrm>
          <a:prstGeom prst="rect">
            <a:avLst/>
          </a:prstGeom>
          <a:noFill/>
        </p:spPr>
        <p:txBody>
          <a:bodyPr wrap="square" rtlCol="0">
            <a:spAutoFit/>
          </a:bodyPr>
          <a:lstStyle/>
          <a:p>
            <a:r>
              <a:rPr lang="zh-CN" altLang="en-US" sz="3200" spc="600" dirty="0">
                <a:cs typeface="+mn-ea"/>
                <a:sym typeface="+mn-lt"/>
              </a:rPr>
              <a:t>使用场景</a:t>
            </a:r>
            <a:endParaRPr lang="zh-CN" altLang="en-US" sz="3200" spc="600" dirty="0">
              <a:cs typeface="+mn-ea"/>
              <a:sym typeface="+mn-lt"/>
            </a:endParaRPr>
          </a:p>
        </p:txBody>
      </p:sp>
      <p:grpSp>
        <p:nvGrpSpPr>
          <p:cNvPr id="4" name="377b1eae-7609-44a4-8c05-8b99e943baaa">
            <a:extLst>
              <a:ext uri="{FF2B5EF4-FFF2-40B4-BE49-F238E27FC236}">
                <a16:creationId xmlns:a16="http://schemas.microsoft.com/office/drawing/2014/main" id="{FC0004A3-55B1-468C-954E-C1D3E2E57614}"/>
              </a:ext>
            </a:extLst>
          </p:cNvPr>
          <p:cNvGrpSpPr>
            <a:grpSpLocks noChangeAspect="1"/>
          </p:cNvGrpSpPr>
          <p:nvPr/>
        </p:nvGrpSpPr>
        <p:grpSpPr>
          <a:xfrm>
            <a:off x="1610688" y="1614230"/>
            <a:ext cx="8501605" cy="4755397"/>
            <a:chOff x="1581813" y="1307733"/>
            <a:chExt cx="8501605" cy="4755397"/>
          </a:xfrm>
        </p:grpSpPr>
        <p:sp>
          <p:nvSpPr>
            <p:cNvPr id="5" name="îṥļîḑé-Oval 6">
              <a:extLst>
                <a:ext uri="{FF2B5EF4-FFF2-40B4-BE49-F238E27FC236}">
                  <a16:creationId xmlns:a16="http://schemas.microsoft.com/office/drawing/2014/main" id="{CC4DF657-B35D-47A0-9A6E-A32E1EE1ED3D}"/>
                </a:ext>
              </a:extLst>
            </p:cNvPr>
            <p:cNvSpPr/>
            <p:nvPr/>
          </p:nvSpPr>
          <p:spPr>
            <a:xfrm>
              <a:off x="4684290" y="2780928"/>
              <a:ext cx="2547263" cy="2547263"/>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FFFFFF"/>
                </a:solidFill>
                <a:effectLst/>
                <a:uLnTx/>
                <a:uFillTx/>
                <a:latin typeface="微软雅黑 Light" panose="020F0502020204030204"/>
                <a:cs typeface="+mn-cs"/>
              </a:endParaRPr>
            </a:p>
          </p:txBody>
        </p:sp>
        <p:sp>
          <p:nvSpPr>
            <p:cNvPr id="25" name="îṥļîḑé-Rectangle 26"/>
            <p:cNvSpPr/>
            <p:nvPr/>
          </p:nvSpPr>
          <p:spPr>
            <a:xfrm>
              <a:off x="7524754" y="3979154"/>
              <a:ext cx="2558664" cy="2083976"/>
            </a:xfrm>
            <a:prstGeom prst="rect">
              <a:avLst/>
            </a:prstGeom>
            <a:noFill/>
          </p:spPr>
          <p:txBody>
            <a:bodyPr wrap="none" lIns="0" tIns="0" rIns="0" bIns="0" anchor="ctr">
              <a:normAutofit lnSpcReduction="10000"/>
            </a:bodyPr>
            <a:lstStyle/>
            <a:p>
              <a:r>
                <a:rPr lang="en-US" altLang="zh-CN" sz="2000" dirty="0"/>
                <a:t>3.</a:t>
              </a:r>
              <a:r>
                <a:rPr lang="zh-CN" altLang="en-US" sz="2000" dirty="0"/>
                <a:t>对于对象适配器模式</a:t>
              </a:r>
              <a:r>
                <a:rPr lang="zh-CN" altLang="en-US" sz="2000" dirty="0" smtClean="0"/>
                <a:t>，</a:t>
              </a:r>
              <a:endParaRPr lang="en-US" altLang="zh-CN" sz="2000" dirty="0" smtClean="0"/>
            </a:p>
            <a:p>
              <a:r>
                <a:rPr lang="zh-CN" altLang="en-US" sz="2000" dirty="0" smtClean="0"/>
                <a:t>在</a:t>
              </a:r>
              <a:r>
                <a:rPr lang="zh-CN" altLang="en-US" sz="2000" dirty="0"/>
                <a:t>设计里需要改变多</a:t>
              </a:r>
              <a:r>
                <a:rPr lang="zh-CN" altLang="en-US" sz="2000" dirty="0" smtClean="0"/>
                <a:t>个</a:t>
              </a:r>
              <a:endParaRPr lang="en-US" altLang="zh-CN" sz="2000" dirty="0" smtClean="0"/>
            </a:p>
            <a:p>
              <a:r>
                <a:rPr lang="zh-CN" altLang="en-US" sz="2000" dirty="0" smtClean="0"/>
                <a:t>已</a:t>
              </a:r>
              <a:r>
                <a:rPr lang="zh-CN" altLang="en-US" sz="2000" dirty="0"/>
                <a:t>有子类的接口，</a:t>
              </a:r>
              <a:r>
                <a:rPr lang="zh-CN" altLang="en-US" sz="2000" dirty="0" smtClean="0"/>
                <a:t>如果</a:t>
              </a:r>
              <a:endParaRPr lang="en-US" altLang="zh-CN" sz="2000" dirty="0" smtClean="0"/>
            </a:p>
            <a:p>
              <a:r>
                <a:rPr lang="zh-CN" altLang="en-US" sz="2000" dirty="0" smtClean="0"/>
                <a:t>使用</a:t>
              </a:r>
              <a:r>
                <a:rPr lang="zh-CN" altLang="en-US" sz="2000" dirty="0"/>
                <a:t>类的适配器模式</a:t>
              </a:r>
              <a:r>
                <a:rPr lang="zh-CN" altLang="en-US" sz="2000" dirty="0" smtClean="0"/>
                <a:t>，</a:t>
              </a:r>
              <a:endParaRPr lang="en-US" altLang="zh-CN" sz="2000" dirty="0" smtClean="0"/>
            </a:p>
            <a:p>
              <a:r>
                <a:rPr lang="zh-CN" altLang="en-US" sz="2000" dirty="0" smtClean="0"/>
                <a:t>就要</a:t>
              </a:r>
              <a:r>
                <a:rPr lang="zh-CN" altLang="en-US" sz="2000" dirty="0"/>
                <a:t>针对每一个子类</a:t>
              </a:r>
              <a:r>
                <a:rPr lang="zh-CN" altLang="en-US" sz="2000" dirty="0" smtClean="0"/>
                <a:t>做</a:t>
              </a:r>
              <a:endParaRPr lang="en-US" altLang="zh-CN" sz="2000" dirty="0" smtClean="0"/>
            </a:p>
            <a:p>
              <a:r>
                <a:rPr lang="zh-CN" altLang="en-US" sz="2000" dirty="0" smtClean="0"/>
                <a:t>一</a:t>
              </a:r>
              <a:r>
                <a:rPr lang="zh-CN" altLang="en-US" sz="2000" dirty="0"/>
                <a:t>个适配器，而这不</a:t>
              </a:r>
              <a:r>
                <a:rPr lang="zh-CN" altLang="en-US" sz="2000" dirty="0" smtClean="0"/>
                <a:t>太</a:t>
              </a:r>
              <a:endParaRPr lang="en-US" altLang="zh-CN" sz="2000" dirty="0" smtClean="0"/>
            </a:p>
            <a:p>
              <a:r>
                <a:rPr lang="zh-CN" altLang="en-US" sz="2000" dirty="0" smtClean="0"/>
                <a:t>实际</a:t>
              </a:r>
              <a:r>
                <a:rPr lang="zh-CN" altLang="en-US" sz="2000" dirty="0"/>
                <a:t>。</a:t>
              </a:r>
            </a:p>
            <a:p>
              <a:endParaRPr lang="zh-CN" altLang="en-US" sz="2000" dirty="0"/>
            </a:p>
          </p:txBody>
        </p:sp>
        <p:grpSp>
          <p:nvGrpSpPr>
            <p:cNvPr id="7" name="组合 6"/>
            <p:cNvGrpSpPr/>
            <p:nvPr/>
          </p:nvGrpSpPr>
          <p:grpSpPr>
            <a:xfrm>
              <a:off x="5301647" y="3021877"/>
              <a:ext cx="1603469" cy="1850507"/>
              <a:chOff x="8301916" y="1749231"/>
              <a:chExt cx="2561601" cy="2956261"/>
            </a:xfrm>
          </p:grpSpPr>
          <p:sp>
            <p:nvSpPr>
              <p:cNvPr id="21" name="îṥļîḑé-Trapezoid 22"/>
              <p:cNvSpPr/>
              <p:nvPr/>
            </p:nvSpPr>
            <p:spPr>
              <a:xfrm rot="14400000">
                <a:off x="8553651" y="2720979"/>
                <a:ext cx="2370547" cy="427052"/>
              </a:xfrm>
              <a:prstGeom prst="trapezoid">
                <a:avLst>
                  <a:gd name="adj" fmla="val 58361"/>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FFFFFF"/>
                  </a:solidFill>
                  <a:effectLst/>
                  <a:uLnTx/>
                  <a:uFillTx/>
                  <a:latin typeface="微软雅黑 Light" panose="020F0502020204030204"/>
                  <a:cs typeface="+mn-cs"/>
                </a:endParaRPr>
              </a:p>
            </p:txBody>
          </p:sp>
          <p:sp>
            <p:nvSpPr>
              <p:cNvPr id="22" name="îṥļîḑé-Trapezoid 23"/>
              <p:cNvSpPr/>
              <p:nvPr/>
            </p:nvSpPr>
            <p:spPr>
              <a:xfrm>
                <a:off x="8492970" y="4010011"/>
                <a:ext cx="2370547" cy="427052"/>
              </a:xfrm>
              <a:prstGeom prst="trapezoid">
                <a:avLst>
                  <a:gd name="adj" fmla="val 58361"/>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FFFFFF"/>
                  </a:solidFill>
                  <a:effectLst/>
                  <a:uLnTx/>
                  <a:uFillTx/>
                  <a:latin typeface="微软雅黑 Light" panose="020F0502020204030204"/>
                  <a:cs typeface="+mn-cs"/>
                </a:endParaRPr>
              </a:p>
            </p:txBody>
          </p:sp>
          <p:sp>
            <p:nvSpPr>
              <p:cNvPr id="23" name="îṥļîḑé-Trapezoid 24"/>
              <p:cNvSpPr/>
              <p:nvPr/>
            </p:nvSpPr>
            <p:spPr>
              <a:xfrm rot="7200000">
                <a:off x="7330168" y="3306693"/>
                <a:ext cx="2370547" cy="427052"/>
              </a:xfrm>
              <a:prstGeom prst="trapezoid">
                <a:avLst>
                  <a:gd name="adj" fmla="val 58361"/>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FFFFFF"/>
                  </a:solidFill>
                  <a:effectLst/>
                  <a:uLnTx/>
                  <a:uFillTx/>
                  <a:latin typeface="微软雅黑 Light" panose="020F0502020204030204"/>
                  <a:cs typeface="+mn-cs"/>
                </a:endParaRPr>
              </a:p>
            </p:txBody>
          </p:sp>
        </p:grpSp>
        <p:sp>
          <p:nvSpPr>
            <p:cNvPr id="8" name="îṥļîḑé-Oval 9"/>
            <p:cNvSpPr/>
            <p:nvPr/>
          </p:nvSpPr>
          <p:spPr>
            <a:xfrm>
              <a:off x="5607322" y="2540292"/>
              <a:ext cx="656438" cy="656442"/>
            </a:xfrm>
            <a:prstGeom prst="ellipse">
              <a:avLst/>
            </a:prstGeom>
            <a:solidFill>
              <a:schemeClr val="accent1"/>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FFFFFF"/>
                </a:solidFill>
                <a:effectLst/>
                <a:uLnTx/>
                <a:uFillTx/>
                <a:latin typeface="微软雅黑 Light" panose="020F0502020204030204"/>
                <a:cs typeface="+mn-cs"/>
              </a:endParaRPr>
            </a:p>
          </p:txBody>
        </p:sp>
        <p:sp>
          <p:nvSpPr>
            <p:cNvPr id="9" name="îṥļîḑé-任意多边形: 形状 10"/>
            <p:cNvSpPr>
              <a:spLocks/>
            </p:cNvSpPr>
            <p:nvPr/>
          </p:nvSpPr>
          <p:spPr bwMode="auto">
            <a:xfrm>
              <a:off x="5831624" y="2675911"/>
              <a:ext cx="207834" cy="385204"/>
            </a:xfrm>
            <a:custGeom>
              <a:avLst/>
              <a:gdLst>
                <a:gd name="connsiteX0" fmla="*/ 144363 w 327353"/>
                <a:gd name="connsiteY0" fmla="*/ 543008 h 606722"/>
                <a:gd name="connsiteX1" fmla="*/ 131814 w 327353"/>
                <a:gd name="connsiteY1" fmla="*/ 555538 h 606722"/>
                <a:gd name="connsiteX2" fmla="*/ 144363 w 327353"/>
                <a:gd name="connsiteY2" fmla="*/ 568156 h 606722"/>
                <a:gd name="connsiteX3" fmla="*/ 182990 w 327353"/>
                <a:gd name="connsiteY3" fmla="*/ 568156 h 606722"/>
                <a:gd name="connsiteX4" fmla="*/ 195540 w 327353"/>
                <a:gd name="connsiteY4" fmla="*/ 555538 h 606722"/>
                <a:gd name="connsiteX5" fmla="*/ 182990 w 327353"/>
                <a:gd name="connsiteY5" fmla="*/ 543008 h 606722"/>
                <a:gd name="connsiteX6" fmla="*/ 327353 w 327353"/>
                <a:gd name="connsiteY6" fmla="*/ 501509 h 606722"/>
                <a:gd name="connsiteX7" fmla="*/ 327353 w 327353"/>
                <a:gd name="connsiteY7" fmla="*/ 572333 h 606722"/>
                <a:gd name="connsiteX8" fmla="*/ 294066 w 327353"/>
                <a:gd name="connsiteY8" fmla="*/ 606722 h 606722"/>
                <a:gd name="connsiteX9" fmla="*/ 33020 w 327353"/>
                <a:gd name="connsiteY9" fmla="*/ 606722 h 606722"/>
                <a:gd name="connsiteX10" fmla="*/ 0 w 327353"/>
                <a:gd name="connsiteY10" fmla="*/ 572333 h 606722"/>
                <a:gd name="connsiteX11" fmla="*/ 0 w 327353"/>
                <a:gd name="connsiteY11" fmla="*/ 502779 h 606722"/>
                <a:gd name="connsiteX12" fmla="*/ 0 w 327353"/>
                <a:gd name="connsiteY12" fmla="*/ 502753 h 606722"/>
                <a:gd name="connsiteX13" fmla="*/ 322280 w 327353"/>
                <a:gd name="connsiteY13" fmla="*/ 502753 h 606722"/>
                <a:gd name="connsiteX14" fmla="*/ 327353 w 327353"/>
                <a:gd name="connsiteY14" fmla="*/ 501509 h 606722"/>
                <a:gd name="connsiteX15" fmla="*/ 187174 w 327353"/>
                <a:gd name="connsiteY15" fmla="*/ 190205 h 606722"/>
                <a:gd name="connsiteX16" fmla="*/ 174624 w 327353"/>
                <a:gd name="connsiteY16" fmla="*/ 202823 h 606722"/>
                <a:gd name="connsiteX17" fmla="*/ 174624 w 327353"/>
                <a:gd name="connsiteY17" fmla="*/ 263163 h 606722"/>
                <a:gd name="connsiteX18" fmla="*/ 187174 w 327353"/>
                <a:gd name="connsiteY18" fmla="*/ 275693 h 606722"/>
                <a:gd name="connsiteX19" fmla="*/ 191357 w 327353"/>
                <a:gd name="connsiteY19" fmla="*/ 274982 h 606722"/>
                <a:gd name="connsiteX20" fmla="*/ 191357 w 327353"/>
                <a:gd name="connsiteY20" fmla="*/ 405614 h 606722"/>
                <a:gd name="connsiteX21" fmla="*/ 203995 w 327353"/>
                <a:gd name="connsiteY21" fmla="*/ 418144 h 606722"/>
                <a:gd name="connsiteX22" fmla="*/ 216545 w 327353"/>
                <a:gd name="connsiteY22" fmla="*/ 405614 h 606722"/>
                <a:gd name="connsiteX23" fmla="*/ 216545 w 327353"/>
                <a:gd name="connsiteY23" fmla="*/ 275426 h 606722"/>
                <a:gd name="connsiteX24" fmla="*/ 219037 w 327353"/>
                <a:gd name="connsiteY24" fmla="*/ 275693 h 606722"/>
                <a:gd name="connsiteX25" fmla="*/ 231675 w 327353"/>
                <a:gd name="connsiteY25" fmla="*/ 263163 h 606722"/>
                <a:gd name="connsiteX26" fmla="*/ 231675 w 327353"/>
                <a:gd name="connsiteY26" fmla="*/ 202823 h 606722"/>
                <a:gd name="connsiteX27" fmla="*/ 219037 w 327353"/>
                <a:gd name="connsiteY27" fmla="*/ 190205 h 606722"/>
                <a:gd name="connsiteX28" fmla="*/ 211471 w 327353"/>
                <a:gd name="connsiteY28" fmla="*/ 192782 h 606722"/>
                <a:gd name="connsiteX29" fmla="*/ 203995 w 327353"/>
                <a:gd name="connsiteY29" fmla="*/ 190205 h 606722"/>
                <a:gd name="connsiteX30" fmla="*/ 195540 w 327353"/>
                <a:gd name="connsiteY30" fmla="*/ 193493 h 606722"/>
                <a:gd name="connsiteX31" fmla="*/ 187174 w 327353"/>
                <a:gd name="connsiteY31" fmla="*/ 190205 h 606722"/>
                <a:gd name="connsiteX32" fmla="*/ 106626 w 327353"/>
                <a:gd name="connsiteY32" fmla="*/ 181851 h 606722"/>
                <a:gd name="connsiteX33" fmla="*/ 85621 w 327353"/>
                <a:gd name="connsiteY33" fmla="*/ 202823 h 606722"/>
                <a:gd name="connsiteX34" fmla="*/ 85621 w 327353"/>
                <a:gd name="connsiteY34" fmla="*/ 328479 h 606722"/>
                <a:gd name="connsiteX35" fmla="*/ 95678 w 327353"/>
                <a:gd name="connsiteY35" fmla="*/ 346341 h 606722"/>
                <a:gd name="connsiteX36" fmla="*/ 95678 w 327353"/>
                <a:gd name="connsiteY36" fmla="*/ 405614 h 606722"/>
                <a:gd name="connsiteX37" fmla="*/ 108317 w 327353"/>
                <a:gd name="connsiteY37" fmla="*/ 418144 h 606722"/>
                <a:gd name="connsiteX38" fmla="*/ 120866 w 327353"/>
                <a:gd name="connsiteY38" fmla="*/ 405614 h 606722"/>
                <a:gd name="connsiteX39" fmla="*/ 120866 w 327353"/>
                <a:gd name="connsiteY39" fmla="*/ 343853 h 606722"/>
                <a:gd name="connsiteX40" fmla="*/ 127631 w 327353"/>
                <a:gd name="connsiteY40" fmla="*/ 328479 h 606722"/>
                <a:gd name="connsiteX41" fmla="*/ 127631 w 327353"/>
                <a:gd name="connsiteY41" fmla="*/ 202823 h 606722"/>
                <a:gd name="connsiteX42" fmla="*/ 106626 w 327353"/>
                <a:gd name="connsiteY42" fmla="*/ 181851 h 606722"/>
                <a:gd name="connsiteX43" fmla="*/ 0 w 327353"/>
                <a:gd name="connsiteY43" fmla="*/ 112270 h 606722"/>
                <a:gd name="connsiteX44" fmla="*/ 327353 w 327353"/>
                <a:gd name="connsiteY44" fmla="*/ 112270 h 606722"/>
                <a:gd name="connsiteX45" fmla="*/ 327353 w 327353"/>
                <a:gd name="connsiteY45" fmla="*/ 478928 h 606722"/>
                <a:gd name="connsiteX46" fmla="*/ 322280 w 327353"/>
                <a:gd name="connsiteY46" fmla="*/ 477684 h 606722"/>
                <a:gd name="connsiteX47" fmla="*/ 0 w 327353"/>
                <a:gd name="connsiteY47" fmla="*/ 477684 h 606722"/>
                <a:gd name="connsiteX48" fmla="*/ 0 w 327353"/>
                <a:gd name="connsiteY48" fmla="*/ 477658 h 606722"/>
                <a:gd name="connsiteX49" fmla="*/ 33020 w 327353"/>
                <a:gd name="connsiteY49" fmla="*/ 0 h 606722"/>
                <a:gd name="connsiteX50" fmla="*/ 294066 w 327353"/>
                <a:gd name="connsiteY50" fmla="*/ 0 h 606722"/>
                <a:gd name="connsiteX51" fmla="*/ 327353 w 327353"/>
                <a:gd name="connsiteY51" fmla="*/ 34407 h 606722"/>
                <a:gd name="connsiteX52" fmla="*/ 327353 w 327353"/>
                <a:gd name="connsiteY52" fmla="*/ 87219 h 606722"/>
                <a:gd name="connsiteX53" fmla="*/ 0 w 327353"/>
                <a:gd name="connsiteY53" fmla="*/ 87219 h 606722"/>
                <a:gd name="connsiteX54" fmla="*/ 0 w 327353"/>
                <a:gd name="connsiteY54" fmla="*/ 34407 h 606722"/>
                <a:gd name="connsiteX55" fmla="*/ 33020 w 327353"/>
                <a:gd name="connsiteY55" fmla="*/ 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327353" h="606722">
                  <a:moveTo>
                    <a:pt x="144363" y="543008"/>
                  </a:moveTo>
                  <a:cubicBezTo>
                    <a:pt x="137421" y="543008"/>
                    <a:pt x="131814" y="548606"/>
                    <a:pt x="131814" y="555538"/>
                  </a:cubicBezTo>
                  <a:cubicBezTo>
                    <a:pt x="131814" y="562558"/>
                    <a:pt x="137421" y="568156"/>
                    <a:pt x="144363" y="568156"/>
                  </a:cubicBezTo>
                  <a:lnTo>
                    <a:pt x="182990" y="568156"/>
                  </a:lnTo>
                  <a:cubicBezTo>
                    <a:pt x="189933" y="568156"/>
                    <a:pt x="195540" y="562558"/>
                    <a:pt x="195540" y="555538"/>
                  </a:cubicBezTo>
                  <a:cubicBezTo>
                    <a:pt x="195540" y="548606"/>
                    <a:pt x="189933" y="543008"/>
                    <a:pt x="182990" y="543008"/>
                  </a:cubicBezTo>
                  <a:close/>
                  <a:moveTo>
                    <a:pt x="327353" y="501509"/>
                  </a:moveTo>
                  <a:lnTo>
                    <a:pt x="327353" y="572333"/>
                  </a:lnTo>
                  <a:cubicBezTo>
                    <a:pt x="327353" y="590905"/>
                    <a:pt x="312668" y="606722"/>
                    <a:pt x="294066" y="606722"/>
                  </a:cubicBezTo>
                  <a:lnTo>
                    <a:pt x="33020" y="606722"/>
                  </a:lnTo>
                  <a:cubicBezTo>
                    <a:pt x="14330" y="606722"/>
                    <a:pt x="0" y="590905"/>
                    <a:pt x="0" y="572333"/>
                  </a:cubicBezTo>
                  <a:lnTo>
                    <a:pt x="0" y="502779"/>
                  </a:lnTo>
                  <a:lnTo>
                    <a:pt x="0" y="502753"/>
                  </a:lnTo>
                  <a:lnTo>
                    <a:pt x="322280" y="502753"/>
                  </a:lnTo>
                  <a:cubicBezTo>
                    <a:pt x="324238" y="502753"/>
                    <a:pt x="325662" y="502309"/>
                    <a:pt x="327353" y="501509"/>
                  </a:cubicBezTo>
                  <a:close/>
                  <a:moveTo>
                    <a:pt x="187174" y="190205"/>
                  </a:moveTo>
                  <a:cubicBezTo>
                    <a:pt x="180231" y="190205"/>
                    <a:pt x="174624" y="195892"/>
                    <a:pt x="174624" y="202823"/>
                  </a:cubicBezTo>
                  <a:lnTo>
                    <a:pt x="174624" y="263163"/>
                  </a:lnTo>
                  <a:cubicBezTo>
                    <a:pt x="174624" y="270094"/>
                    <a:pt x="180231" y="275693"/>
                    <a:pt x="187174" y="275693"/>
                  </a:cubicBezTo>
                  <a:cubicBezTo>
                    <a:pt x="188687" y="275693"/>
                    <a:pt x="190022" y="275426"/>
                    <a:pt x="191357" y="274982"/>
                  </a:cubicBezTo>
                  <a:lnTo>
                    <a:pt x="191357" y="405614"/>
                  </a:lnTo>
                  <a:cubicBezTo>
                    <a:pt x="191357" y="412545"/>
                    <a:pt x="196964" y="418144"/>
                    <a:pt x="203995" y="418144"/>
                  </a:cubicBezTo>
                  <a:cubicBezTo>
                    <a:pt x="210937" y="418144"/>
                    <a:pt x="216545" y="412545"/>
                    <a:pt x="216545" y="405614"/>
                  </a:cubicBezTo>
                  <a:lnTo>
                    <a:pt x="216545" y="275426"/>
                  </a:lnTo>
                  <a:cubicBezTo>
                    <a:pt x="217346" y="275604"/>
                    <a:pt x="218236" y="275693"/>
                    <a:pt x="219037" y="275693"/>
                  </a:cubicBezTo>
                  <a:cubicBezTo>
                    <a:pt x="225979" y="275693"/>
                    <a:pt x="231675" y="270094"/>
                    <a:pt x="231675" y="263163"/>
                  </a:cubicBezTo>
                  <a:lnTo>
                    <a:pt x="231675" y="202823"/>
                  </a:lnTo>
                  <a:cubicBezTo>
                    <a:pt x="231675" y="195892"/>
                    <a:pt x="225979" y="190205"/>
                    <a:pt x="219037" y="190205"/>
                  </a:cubicBezTo>
                  <a:cubicBezTo>
                    <a:pt x="216189" y="190205"/>
                    <a:pt x="213607" y="191182"/>
                    <a:pt x="211471" y="192782"/>
                  </a:cubicBezTo>
                  <a:cubicBezTo>
                    <a:pt x="209424" y="191182"/>
                    <a:pt x="206843" y="190205"/>
                    <a:pt x="203995" y="190205"/>
                  </a:cubicBezTo>
                  <a:cubicBezTo>
                    <a:pt x="200702" y="190205"/>
                    <a:pt x="197765" y="191449"/>
                    <a:pt x="195540" y="193493"/>
                  </a:cubicBezTo>
                  <a:cubicBezTo>
                    <a:pt x="193315" y="191449"/>
                    <a:pt x="190378" y="190205"/>
                    <a:pt x="187174" y="190205"/>
                  </a:cubicBezTo>
                  <a:close/>
                  <a:moveTo>
                    <a:pt x="106626" y="181851"/>
                  </a:moveTo>
                  <a:cubicBezTo>
                    <a:pt x="95055" y="181851"/>
                    <a:pt x="85621" y="191271"/>
                    <a:pt x="85621" y="202823"/>
                  </a:cubicBezTo>
                  <a:lnTo>
                    <a:pt x="85621" y="328479"/>
                  </a:lnTo>
                  <a:cubicBezTo>
                    <a:pt x="85621" y="336032"/>
                    <a:pt x="89715" y="342697"/>
                    <a:pt x="95678" y="346341"/>
                  </a:cubicBezTo>
                  <a:lnTo>
                    <a:pt x="95678" y="405614"/>
                  </a:lnTo>
                  <a:cubicBezTo>
                    <a:pt x="95678" y="412545"/>
                    <a:pt x="101375" y="418144"/>
                    <a:pt x="108317" y="418144"/>
                  </a:cubicBezTo>
                  <a:cubicBezTo>
                    <a:pt x="115259" y="418144"/>
                    <a:pt x="120866" y="412545"/>
                    <a:pt x="120866" y="405614"/>
                  </a:cubicBezTo>
                  <a:lnTo>
                    <a:pt x="120866" y="343853"/>
                  </a:lnTo>
                  <a:cubicBezTo>
                    <a:pt x="124960" y="340031"/>
                    <a:pt x="127631" y="334522"/>
                    <a:pt x="127631" y="328479"/>
                  </a:cubicBezTo>
                  <a:lnTo>
                    <a:pt x="127631" y="202823"/>
                  </a:lnTo>
                  <a:cubicBezTo>
                    <a:pt x="127631" y="191271"/>
                    <a:pt x="118196" y="181851"/>
                    <a:pt x="106626" y="181851"/>
                  </a:cubicBezTo>
                  <a:close/>
                  <a:moveTo>
                    <a:pt x="0" y="112270"/>
                  </a:moveTo>
                  <a:lnTo>
                    <a:pt x="327353" y="112270"/>
                  </a:lnTo>
                  <a:lnTo>
                    <a:pt x="327353" y="478928"/>
                  </a:lnTo>
                  <a:cubicBezTo>
                    <a:pt x="325662" y="478128"/>
                    <a:pt x="324238" y="477684"/>
                    <a:pt x="322280" y="477684"/>
                  </a:cubicBezTo>
                  <a:lnTo>
                    <a:pt x="0" y="477684"/>
                  </a:lnTo>
                  <a:lnTo>
                    <a:pt x="0" y="477658"/>
                  </a:lnTo>
                  <a:close/>
                  <a:moveTo>
                    <a:pt x="33020" y="0"/>
                  </a:moveTo>
                  <a:lnTo>
                    <a:pt x="294066" y="0"/>
                  </a:lnTo>
                  <a:cubicBezTo>
                    <a:pt x="312668" y="0"/>
                    <a:pt x="327353" y="15825"/>
                    <a:pt x="327353" y="34407"/>
                  </a:cubicBezTo>
                  <a:lnTo>
                    <a:pt x="327353" y="87219"/>
                  </a:lnTo>
                  <a:lnTo>
                    <a:pt x="0" y="87219"/>
                  </a:lnTo>
                  <a:lnTo>
                    <a:pt x="0" y="34407"/>
                  </a:lnTo>
                  <a:cubicBezTo>
                    <a:pt x="0" y="15825"/>
                    <a:pt x="14330" y="0"/>
                    <a:pt x="33020" y="0"/>
                  </a:cubicBezTo>
                  <a:close/>
                </a:path>
              </a:pathLst>
            </a:custGeom>
            <a:solidFill>
              <a:schemeClr val="bg1"/>
            </a:solidFill>
            <a:ln>
              <a:noFill/>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微软雅黑 Light" panose="020F0502020204030204"/>
                <a:cs typeface="+mn-cs"/>
              </a:endParaRPr>
            </a:p>
          </p:txBody>
        </p:sp>
        <p:sp>
          <p:nvSpPr>
            <p:cNvPr id="10" name="îṥļîḑé-Oval 11"/>
            <p:cNvSpPr/>
            <p:nvPr/>
          </p:nvSpPr>
          <p:spPr>
            <a:xfrm>
              <a:off x="4724120" y="4476314"/>
              <a:ext cx="656438" cy="656442"/>
            </a:xfrm>
            <a:prstGeom prst="ellipse">
              <a:avLst/>
            </a:prstGeom>
            <a:solidFill>
              <a:schemeClr val="accent3"/>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FFFFFF"/>
                </a:solidFill>
                <a:effectLst/>
                <a:uLnTx/>
                <a:uFillTx/>
                <a:latin typeface="微软雅黑 Light" panose="020F0502020204030204"/>
                <a:cs typeface="+mn-cs"/>
              </a:endParaRPr>
            </a:p>
          </p:txBody>
        </p:sp>
        <p:sp>
          <p:nvSpPr>
            <p:cNvPr id="11" name="îṥļîḑé-任意多边形: 形状 12"/>
            <p:cNvSpPr>
              <a:spLocks/>
            </p:cNvSpPr>
            <p:nvPr/>
          </p:nvSpPr>
          <p:spPr bwMode="auto">
            <a:xfrm>
              <a:off x="4859738" y="4628997"/>
              <a:ext cx="385203" cy="351076"/>
            </a:xfrm>
            <a:custGeom>
              <a:avLst/>
              <a:gdLst>
                <a:gd name="connsiteX0" fmla="*/ 373273 h 605239"/>
                <a:gd name="connsiteY0" fmla="*/ 373273 h 605239"/>
                <a:gd name="connsiteX1" fmla="*/ 373273 h 605239"/>
                <a:gd name="connsiteY1" fmla="*/ 373273 h 605239"/>
                <a:gd name="connsiteX2" fmla="*/ 373273 h 605239"/>
                <a:gd name="connsiteY2" fmla="*/ 373273 h 605239"/>
                <a:gd name="connsiteX3" fmla="*/ 373273 h 605239"/>
                <a:gd name="connsiteY3" fmla="*/ 373273 h 605239"/>
                <a:gd name="connsiteX4" fmla="*/ 373273 h 605239"/>
                <a:gd name="connsiteY4" fmla="*/ 373273 h 605239"/>
                <a:gd name="connsiteX5" fmla="*/ 373273 h 605239"/>
                <a:gd name="connsiteY5" fmla="*/ 373273 h 605239"/>
                <a:gd name="connsiteX6" fmla="*/ 373273 h 605239"/>
                <a:gd name="connsiteY6" fmla="*/ 373273 h 605239"/>
                <a:gd name="connsiteX7" fmla="*/ 373273 h 605239"/>
                <a:gd name="connsiteY7" fmla="*/ 373273 h 605239"/>
                <a:gd name="connsiteX8" fmla="*/ 373273 h 605239"/>
                <a:gd name="connsiteY8" fmla="*/ 373273 h 605239"/>
                <a:gd name="connsiteX9" fmla="*/ 373273 h 605239"/>
                <a:gd name="connsiteY9" fmla="*/ 373273 h 605239"/>
                <a:gd name="connsiteX10" fmla="*/ 373273 h 605239"/>
                <a:gd name="connsiteY10" fmla="*/ 373273 h 605239"/>
                <a:gd name="connsiteX11" fmla="*/ 373273 h 605239"/>
                <a:gd name="connsiteY11" fmla="*/ 373273 h 605239"/>
                <a:gd name="connsiteX12" fmla="*/ 373273 h 605239"/>
                <a:gd name="connsiteY12" fmla="*/ 373273 h 605239"/>
                <a:gd name="connsiteX13" fmla="*/ 373273 h 605239"/>
                <a:gd name="connsiteY13" fmla="*/ 373273 h 605239"/>
                <a:gd name="connsiteX14" fmla="*/ 373273 h 605239"/>
                <a:gd name="connsiteY14" fmla="*/ 373273 h 605239"/>
                <a:gd name="connsiteX15" fmla="*/ 373273 h 605239"/>
                <a:gd name="connsiteY15" fmla="*/ 373273 h 605239"/>
                <a:gd name="connsiteX16" fmla="*/ 373273 h 605239"/>
                <a:gd name="connsiteY16" fmla="*/ 373273 h 605239"/>
                <a:gd name="connsiteX17" fmla="*/ 373273 h 605239"/>
                <a:gd name="connsiteY17" fmla="*/ 373273 h 605239"/>
                <a:gd name="connsiteX18" fmla="*/ 373273 h 605239"/>
                <a:gd name="connsiteY18" fmla="*/ 373273 h 605239"/>
                <a:gd name="connsiteX19" fmla="*/ 373273 h 605239"/>
                <a:gd name="connsiteY19" fmla="*/ 373273 h 605239"/>
                <a:gd name="connsiteX20" fmla="*/ 373273 h 605239"/>
                <a:gd name="connsiteY20" fmla="*/ 373273 h 605239"/>
                <a:gd name="connsiteX21" fmla="*/ 373273 h 605239"/>
                <a:gd name="connsiteY21" fmla="*/ 373273 h 605239"/>
                <a:gd name="connsiteX22" fmla="*/ 373273 h 605239"/>
                <a:gd name="connsiteY22" fmla="*/ 373273 h 605239"/>
                <a:gd name="connsiteX23" fmla="*/ 373273 h 605239"/>
                <a:gd name="connsiteY23" fmla="*/ 373273 h 605239"/>
                <a:gd name="connsiteX24" fmla="*/ 373273 h 605239"/>
                <a:gd name="connsiteY24" fmla="*/ 373273 h 605239"/>
                <a:gd name="connsiteX25" fmla="*/ 373273 h 605239"/>
                <a:gd name="connsiteY25" fmla="*/ 373273 h 605239"/>
                <a:gd name="connsiteX26" fmla="*/ 373273 h 605239"/>
                <a:gd name="connsiteY26" fmla="*/ 373273 h 605239"/>
                <a:gd name="connsiteX27" fmla="*/ 373273 h 605239"/>
                <a:gd name="connsiteY27" fmla="*/ 373273 h 605239"/>
                <a:gd name="connsiteX28" fmla="*/ 373273 h 605239"/>
                <a:gd name="connsiteY28" fmla="*/ 373273 h 605239"/>
                <a:gd name="connsiteX29" fmla="*/ 373273 h 605239"/>
                <a:gd name="connsiteY29" fmla="*/ 373273 h 605239"/>
                <a:gd name="connsiteX30" fmla="*/ 373273 h 605239"/>
                <a:gd name="connsiteY30" fmla="*/ 373273 h 605239"/>
                <a:gd name="connsiteX31" fmla="*/ 373273 h 605239"/>
                <a:gd name="connsiteY31" fmla="*/ 373273 h 605239"/>
                <a:gd name="connsiteX32" fmla="*/ 373273 h 605239"/>
                <a:gd name="connsiteY32" fmla="*/ 373273 h 605239"/>
                <a:gd name="connsiteX33" fmla="*/ 373273 h 605239"/>
                <a:gd name="connsiteY33" fmla="*/ 373273 h 605239"/>
                <a:gd name="connsiteX34" fmla="*/ 373273 h 605239"/>
                <a:gd name="connsiteY34" fmla="*/ 373273 h 605239"/>
                <a:gd name="connsiteX35" fmla="*/ 373273 h 605239"/>
                <a:gd name="connsiteY35" fmla="*/ 373273 h 605239"/>
                <a:gd name="connsiteX36" fmla="*/ 373273 h 605239"/>
                <a:gd name="connsiteY36" fmla="*/ 373273 h 605239"/>
                <a:gd name="connsiteX37" fmla="*/ 373273 h 605239"/>
                <a:gd name="connsiteY37" fmla="*/ 373273 h 605239"/>
                <a:gd name="connsiteX38" fmla="*/ 373273 h 605239"/>
                <a:gd name="connsiteY38" fmla="*/ 373273 h 605239"/>
                <a:gd name="connsiteX39" fmla="*/ 373273 h 605239"/>
                <a:gd name="connsiteY39" fmla="*/ 373273 h 605239"/>
                <a:gd name="connsiteX40" fmla="*/ 373273 h 605239"/>
                <a:gd name="connsiteY40" fmla="*/ 373273 h 605239"/>
                <a:gd name="connsiteX41" fmla="*/ 373273 h 605239"/>
                <a:gd name="connsiteY41" fmla="*/ 373273 h 605239"/>
                <a:gd name="connsiteX42" fmla="*/ 373273 h 605239"/>
                <a:gd name="connsiteY42" fmla="*/ 373273 h 605239"/>
                <a:gd name="connsiteX43" fmla="*/ 373273 h 605239"/>
                <a:gd name="connsiteY43" fmla="*/ 373273 h 605239"/>
                <a:gd name="connsiteX44" fmla="*/ 373273 h 605239"/>
                <a:gd name="connsiteY44" fmla="*/ 373273 h 605239"/>
                <a:gd name="connsiteX45" fmla="*/ 373273 h 605239"/>
                <a:gd name="connsiteY45" fmla="*/ 373273 h 605239"/>
                <a:gd name="connsiteX46" fmla="*/ 373273 h 605239"/>
                <a:gd name="connsiteY46" fmla="*/ 373273 h 605239"/>
                <a:gd name="connsiteX47" fmla="*/ 373273 h 605239"/>
                <a:gd name="connsiteY47" fmla="*/ 373273 h 605239"/>
                <a:gd name="connsiteX48" fmla="*/ 373273 h 605239"/>
                <a:gd name="connsiteY48" fmla="*/ 373273 h 605239"/>
                <a:gd name="connsiteX49" fmla="*/ 373273 h 605239"/>
                <a:gd name="connsiteY49" fmla="*/ 373273 h 605239"/>
                <a:gd name="connsiteX50" fmla="*/ 373273 h 605239"/>
                <a:gd name="connsiteY50" fmla="*/ 373273 h 605239"/>
                <a:gd name="connsiteX51" fmla="*/ 373273 h 605239"/>
                <a:gd name="connsiteY51" fmla="*/ 373273 h 605239"/>
                <a:gd name="connsiteX52" fmla="*/ 373273 h 605239"/>
                <a:gd name="connsiteY52" fmla="*/ 373273 h 605239"/>
                <a:gd name="connsiteX53" fmla="*/ 373273 h 605239"/>
                <a:gd name="connsiteY53" fmla="*/ 373273 h 605239"/>
                <a:gd name="connsiteX54" fmla="*/ 373273 h 605239"/>
                <a:gd name="connsiteY54" fmla="*/ 373273 h 605239"/>
                <a:gd name="connsiteX55" fmla="*/ 373273 h 605239"/>
                <a:gd name="connsiteY55" fmla="*/ 373273 h 605239"/>
                <a:gd name="connsiteX56" fmla="*/ 373273 h 605239"/>
                <a:gd name="connsiteY56" fmla="*/ 373273 h 605239"/>
                <a:gd name="connsiteX57" fmla="*/ 373273 h 605239"/>
                <a:gd name="connsiteY57" fmla="*/ 373273 h 605239"/>
                <a:gd name="connsiteX58" fmla="*/ 373273 h 605239"/>
                <a:gd name="connsiteY58" fmla="*/ 373273 h 605239"/>
                <a:gd name="connsiteX59" fmla="*/ 373273 h 605239"/>
                <a:gd name="connsiteY59" fmla="*/ 373273 h 605239"/>
                <a:gd name="connsiteX60" fmla="*/ 373273 h 605239"/>
                <a:gd name="connsiteY60" fmla="*/ 373273 h 605239"/>
                <a:gd name="connsiteX61" fmla="*/ 373273 h 605239"/>
                <a:gd name="connsiteY61" fmla="*/ 373273 h 605239"/>
                <a:gd name="connsiteX62" fmla="*/ 373273 h 605239"/>
                <a:gd name="connsiteY62" fmla="*/ 373273 h 605239"/>
                <a:gd name="connsiteX63" fmla="*/ 373273 h 605239"/>
                <a:gd name="connsiteY63" fmla="*/ 373273 h 605239"/>
                <a:gd name="connsiteX64" fmla="*/ 373273 h 605239"/>
                <a:gd name="connsiteY64" fmla="*/ 373273 h 605239"/>
                <a:gd name="connsiteX65" fmla="*/ 373273 h 605239"/>
                <a:gd name="connsiteY65" fmla="*/ 373273 h 605239"/>
                <a:gd name="connsiteX66" fmla="*/ 373273 h 605239"/>
                <a:gd name="connsiteY66" fmla="*/ 373273 h 605239"/>
                <a:gd name="connsiteX67" fmla="*/ 373273 h 605239"/>
                <a:gd name="connsiteY67" fmla="*/ 373273 h 605239"/>
                <a:gd name="connsiteX68" fmla="*/ 373273 h 605239"/>
                <a:gd name="connsiteY68" fmla="*/ 373273 h 605239"/>
                <a:gd name="connsiteX69" fmla="*/ 373273 h 605239"/>
                <a:gd name="connsiteY69" fmla="*/ 373273 h 605239"/>
                <a:gd name="connsiteX70" fmla="*/ 373273 h 605239"/>
                <a:gd name="connsiteY70" fmla="*/ 373273 h 605239"/>
                <a:gd name="connsiteX71" fmla="*/ 373273 h 605239"/>
                <a:gd name="connsiteY71" fmla="*/ 373273 h 605239"/>
                <a:gd name="connsiteX72" fmla="*/ 373273 h 605239"/>
                <a:gd name="connsiteY72" fmla="*/ 373273 h 605239"/>
                <a:gd name="connsiteX73" fmla="*/ 373273 h 605239"/>
                <a:gd name="connsiteY73" fmla="*/ 373273 h 605239"/>
                <a:gd name="connsiteX74" fmla="*/ 373273 h 605239"/>
                <a:gd name="connsiteY74" fmla="*/ 373273 h 605239"/>
                <a:gd name="connsiteX75" fmla="*/ 373273 h 605239"/>
                <a:gd name="connsiteY75" fmla="*/ 373273 h 605239"/>
                <a:gd name="connsiteX76" fmla="*/ 373273 h 605239"/>
                <a:gd name="connsiteY76" fmla="*/ 373273 h 605239"/>
                <a:gd name="connsiteX77" fmla="*/ 373273 h 605239"/>
                <a:gd name="connsiteY77" fmla="*/ 373273 h 605239"/>
                <a:gd name="connsiteX78" fmla="*/ 373273 h 605239"/>
                <a:gd name="connsiteY78" fmla="*/ 373273 h 605239"/>
                <a:gd name="connsiteX79" fmla="*/ 373273 h 605239"/>
                <a:gd name="connsiteY79" fmla="*/ 373273 h 605239"/>
                <a:gd name="connsiteX80" fmla="*/ 373273 h 605239"/>
                <a:gd name="connsiteY80" fmla="*/ 373273 h 605239"/>
                <a:gd name="connsiteX81" fmla="*/ 373273 h 605239"/>
                <a:gd name="connsiteY81" fmla="*/ 373273 h 605239"/>
                <a:gd name="connsiteX82" fmla="*/ 373273 h 605239"/>
                <a:gd name="connsiteY82" fmla="*/ 373273 h 605239"/>
                <a:gd name="connsiteX83" fmla="*/ 373273 h 605239"/>
                <a:gd name="connsiteY83" fmla="*/ 373273 h 605239"/>
                <a:gd name="connsiteX84" fmla="*/ 373273 h 605239"/>
                <a:gd name="connsiteY84" fmla="*/ 373273 h 605239"/>
                <a:gd name="connsiteX85" fmla="*/ 373273 h 605239"/>
                <a:gd name="connsiteY85" fmla="*/ 373273 h 605239"/>
                <a:gd name="connsiteX86" fmla="*/ 373273 h 605239"/>
                <a:gd name="connsiteY86" fmla="*/ 373273 h 605239"/>
                <a:gd name="connsiteX87" fmla="*/ 373273 h 605239"/>
                <a:gd name="connsiteY87" fmla="*/ 373273 h 605239"/>
                <a:gd name="connsiteX88" fmla="*/ 373273 h 605239"/>
                <a:gd name="connsiteY88" fmla="*/ 373273 h 605239"/>
                <a:gd name="connsiteX89" fmla="*/ 373273 h 605239"/>
                <a:gd name="connsiteY89" fmla="*/ 373273 h 605239"/>
                <a:gd name="connsiteX90" fmla="*/ 373273 h 605239"/>
                <a:gd name="connsiteY90" fmla="*/ 373273 h 605239"/>
                <a:gd name="connsiteX91" fmla="*/ 373273 h 605239"/>
                <a:gd name="connsiteY91" fmla="*/ 373273 h 605239"/>
                <a:gd name="connsiteX92" fmla="*/ 373273 h 605239"/>
                <a:gd name="connsiteY92" fmla="*/ 373273 h 605239"/>
                <a:gd name="connsiteX93" fmla="*/ 373273 h 605239"/>
                <a:gd name="connsiteY93" fmla="*/ 373273 h 605239"/>
                <a:gd name="connsiteX94" fmla="*/ 373273 h 605239"/>
                <a:gd name="connsiteY94" fmla="*/ 373273 h 605239"/>
                <a:gd name="connsiteX95" fmla="*/ 373273 h 605239"/>
                <a:gd name="connsiteY95" fmla="*/ 373273 h 605239"/>
                <a:gd name="connsiteX96" fmla="*/ 373273 h 605239"/>
                <a:gd name="connsiteY96" fmla="*/ 373273 h 605239"/>
                <a:gd name="connsiteX97" fmla="*/ 373273 h 605239"/>
                <a:gd name="connsiteY97" fmla="*/ 373273 h 605239"/>
                <a:gd name="connsiteX98" fmla="*/ 373273 h 605239"/>
                <a:gd name="connsiteY98" fmla="*/ 373273 h 605239"/>
                <a:gd name="connsiteX99" fmla="*/ 373273 h 605239"/>
                <a:gd name="connsiteY99" fmla="*/ 373273 h 605239"/>
                <a:gd name="connsiteX100" fmla="*/ 373273 h 605239"/>
                <a:gd name="connsiteY100" fmla="*/ 373273 h 605239"/>
                <a:gd name="connsiteX101" fmla="*/ 373273 h 605239"/>
                <a:gd name="connsiteY101" fmla="*/ 373273 h 605239"/>
                <a:gd name="connsiteX102" fmla="*/ 373273 h 605239"/>
                <a:gd name="connsiteY102" fmla="*/ 373273 h 605239"/>
                <a:gd name="connsiteX103" fmla="*/ 373273 h 605239"/>
                <a:gd name="connsiteY103" fmla="*/ 373273 h 605239"/>
                <a:gd name="connsiteX104" fmla="*/ 373273 h 605239"/>
                <a:gd name="connsiteY104" fmla="*/ 373273 h 605239"/>
                <a:gd name="connsiteX105" fmla="*/ 373273 h 605239"/>
                <a:gd name="connsiteY105" fmla="*/ 373273 h 605239"/>
                <a:gd name="connsiteX106" fmla="*/ 373273 h 605239"/>
                <a:gd name="connsiteY106" fmla="*/ 373273 h 605239"/>
                <a:gd name="connsiteX107" fmla="*/ 373273 h 605239"/>
                <a:gd name="connsiteY107" fmla="*/ 373273 h 605239"/>
                <a:gd name="connsiteX108" fmla="*/ 373273 h 605239"/>
                <a:gd name="connsiteY108" fmla="*/ 373273 h 605239"/>
                <a:gd name="connsiteX109" fmla="*/ 373273 h 605239"/>
                <a:gd name="connsiteY109" fmla="*/ 373273 h 605239"/>
                <a:gd name="connsiteX110" fmla="*/ 373273 h 605239"/>
                <a:gd name="connsiteY110" fmla="*/ 373273 h 605239"/>
                <a:gd name="connsiteX111" fmla="*/ 373273 h 605239"/>
                <a:gd name="connsiteY111" fmla="*/ 373273 h 605239"/>
                <a:gd name="connsiteX112" fmla="*/ 373273 h 605239"/>
                <a:gd name="connsiteY112" fmla="*/ 373273 h 605239"/>
                <a:gd name="connsiteX113" fmla="*/ 373273 h 605239"/>
                <a:gd name="connsiteY113" fmla="*/ 373273 h 605239"/>
                <a:gd name="connsiteX114" fmla="*/ 373273 h 605239"/>
                <a:gd name="connsiteY114" fmla="*/ 373273 h 605239"/>
                <a:gd name="connsiteX115" fmla="*/ 373273 h 605239"/>
                <a:gd name="connsiteY115" fmla="*/ 373273 h 605239"/>
                <a:gd name="connsiteX116" fmla="*/ 373273 h 605239"/>
                <a:gd name="connsiteY116" fmla="*/ 373273 h 605239"/>
                <a:gd name="connsiteX117" fmla="*/ 373273 h 605239"/>
                <a:gd name="connsiteY117" fmla="*/ 373273 h 605239"/>
                <a:gd name="connsiteX118" fmla="*/ 373273 h 605239"/>
                <a:gd name="connsiteY118" fmla="*/ 373273 h 605239"/>
                <a:gd name="connsiteX119" fmla="*/ 373273 h 605239"/>
                <a:gd name="connsiteY119" fmla="*/ 373273 h 605239"/>
                <a:gd name="connsiteX120" fmla="*/ 373273 h 605239"/>
                <a:gd name="connsiteY120" fmla="*/ 373273 h 605239"/>
                <a:gd name="connsiteX121" fmla="*/ 373273 h 605239"/>
                <a:gd name="connsiteY121" fmla="*/ 373273 h 605239"/>
                <a:gd name="connsiteX122" fmla="*/ 373273 h 605239"/>
                <a:gd name="connsiteY122" fmla="*/ 373273 h 605239"/>
                <a:gd name="connsiteX123" fmla="*/ 373273 h 605239"/>
                <a:gd name="connsiteY123" fmla="*/ 373273 h 605239"/>
                <a:gd name="connsiteX124" fmla="*/ 373273 h 605239"/>
                <a:gd name="connsiteY124" fmla="*/ 373273 h 605239"/>
                <a:gd name="connsiteX125" fmla="*/ 373273 h 605239"/>
                <a:gd name="connsiteY125" fmla="*/ 373273 h 605239"/>
                <a:gd name="connsiteX126" fmla="*/ 373273 h 605239"/>
                <a:gd name="connsiteY126" fmla="*/ 373273 h 605239"/>
                <a:gd name="connsiteX127" fmla="*/ 373273 h 605239"/>
                <a:gd name="connsiteY127" fmla="*/ 373273 h 605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Lst>
              <a:rect l="l" t="t" r="r" b="b"/>
              <a:pathLst>
                <a:path w="606933" h="553162">
                  <a:moveTo>
                    <a:pt x="443700" y="443503"/>
                  </a:moveTo>
                  <a:cubicBezTo>
                    <a:pt x="461035" y="453606"/>
                    <a:pt x="477310" y="465825"/>
                    <a:pt x="492334" y="479775"/>
                  </a:cubicBezTo>
                  <a:cubicBezTo>
                    <a:pt x="460939" y="509024"/>
                    <a:pt x="424150" y="530383"/>
                    <a:pt x="384087" y="542506"/>
                  </a:cubicBezTo>
                  <a:cubicBezTo>
                    <a:pt x="407971" y="518838"/>
                    <a:pt x="428580" y="484875"/>
                    <a:pt x="443700" y="443503"/>
                  </a:cubicBezTo>
                  <a:close/>
                  <a:moveTo>
                    <a:pt x="163232" y="443503"/>
                  </a:moveTo>
                  <a:cubicBezTo>
                    <a:pt x="178352" y="484875"/>
                    <a:pt x="198865" y="518838"/>
                    <a:pt x="222845" y="542506"/>
                  </a:cubicBezTo>
                  <a:cubicBezTo>
                    <a:pt x="182686" y="530383"/>
                    <a:pt x="145897" y="509024"/>
                    <a:pt x="114598" y="479775"/>
                  </a:cubicBezTo>
                  <a:cubicBezTo>
                    <a:pt x="129622" y="465825"/>
                    <a:pt x="145897" y="453606"/>
                    <a:pt x="163232" y="443503"/>
                  </a:cubicBezTo>
                  <a:close/>
                  <a:moveTo>
                    <a:pt x="316062" y="405892"/>
                  </a:moveTo>
                  <a:cubicBezTo>
                    <a:pt x="353060" y="407528"/>
                    <a:pt x="388613" y="416377"/>
                    <a:pt x="421275" y="431672"/>
                  </a:cubicBezTo>
                  <a:cubicBezTo>
                    <a:pt x="397573" y="499968"/>
                    <a:pt x="359034" y="545563"/>
                    <a:pt x="316062" y="553162"/>
                  </a:cubicBezTo>
                  <a:close/>
                  <a:moveTo>
                    <a:pt x="290729" y="405892"/>
                  </a:moveTo>
                  <a:lnTo>
                    <a:pt x="290729" y="553162"/>
                  </a:lnTo>
                  <a:cubicBezTo>
                    <a:pt x="247883" y="545563"/>
                    <a:pt x="209369" y="499968"/>
                    <a:pt x="185587" y="431672"/>
                  </a:cubicBezTo>
                  <a:cubicBezTo>
                    <a:pt x="218227" y="416377"/>
                    <a:pt x="253852" y="407528"/>
                    <a:pt x="290729" y="405892"/>
                  </a:cubicBezTo>
                  <a:close/>
                  <a:moveTo>
                    <a:pt x="463924" y="364965"/>
                  </a:moveTo>
                  <a:lnTo>
                    <a:pt x="567205" y="364965"/>
                  </a:lnTo>
                  <a:lnTo>
                    <a:pt x="543818" y="416184"/>
                  </a:lnTo>
                  <a:cubicBezTo>
                    <a:pt x="534304" y="432408"/>
                    <a:pt x="523128" y="447695"/>
                    <a:pt x="510459" y="461780"/>
                  </a:cubicBezTo>
                  <a:cubicBezTo>
                    <a:pt x="492442" y="444859"/>
                    <a:pt x="472692" y="430534"/>
                    <a:pt x="451689" y="418708"/>
                  </a:cubicBezTo>
                  <a:close/>
                  <a:moveTo>
                    <a:pt x="316062" y="364965"/>
                  </a:moveTo>
                  <a:lnTo>
                    <a:pt x="438281" y="364965"/>
                  </a:lnTo>
                  <a:lnTo>
                    <a:pt x="428843" y="407092"/>
                  </a:lnTo>
                  <a:cubicBezTo>
                    <a:pt x="393689" y="391126"/>
                    <a:pt x="355646" y="381989"/>
                    <a:pt x="316062" y="380450"/>
                  </a:cubicBezTo>
                  <a:close/>
                  <a:moveTo>
                    <a:pt x="168651" y="364965"/>
                  </a:moveTo>
                  <a:lnTo>
                    <a:pt x="290729" y="364965"/>
                  </a:lnTo>
                  <a:lnTo>
                    <a:pt x="290729" y="380450"/>
                  </a:lnTo>
                  <a:cubicBezTo>
                    <a:pt x="251256" y="381989"/>
                    <a:pt x="213131" y="391126"/>
                    <a:pt x="178086" y="407092"/>
                  </a:cubicBezTo>
                  <a:close/>
                  <a:moveTo>
                    <a:pt x="39659" y="364965"/>
                  </a:moveTo>
                  <a:lnTo>
                    <a:pt x="143035" y="364965"/>
                  </a:lnTo>
                  <a:lnTo>
                    <a:pt x="155174" y="418708"/>
                  </a:lnTo>
                  <a:cubicBezTo>
                    <a:pt x="134171" y="430534"/>
                    <a:pt x="114421" y="444859"/>
                    <a:pt x="96501" y="461780"/>
                  </a:cubicBezTo>
                  <a:cubicBezTo>
                    <a:pt x="83832" y="447695"/>
                    <a:pt x="72632" y="432408"/>
                    <a:pt x="63094" y="416184"/>
                  </a:cubicBezTo>
                  <a:close/>
                  <a:moveTo>
                    <a:pt x="417814" y="222493"/>
                  </a:moveTo>
                  <a:lnTo>
                    <a:pt x="435824" y="283675"/>
                  </a:lnTo>
                  <a:lnTo>
                    <a:pt x="445648" y="252507"/>
                  </a:lnTo>
                  <a:lnTo>
                    <a:pt x="469822" y="252507"/>
                  </a:lnTo>
                  <a:lnTo>
                    <a:pt x="479550" y="283675"/>
                  </a:lnTo>
                  <a:lnTo>
                    <a:pt x="497657" y="222493"/>
                  </a:lnTo>
                  <a:lnTo>
                    <a:pt x="521831" y="229612"/>
                  </a:lnTo>
                  <a:lnTo>
                    <a:pt x="492167" y="330619"/>
                  </a:lnTo>
                  <a:lnTo>
                    <a:pt x="467992" y="330811"/>
                  </a:lnTo>
                  <a:lnTo>
                    <a:pt x="457687" y="298393"/>
                  </a:lnTo>
                  <a:lnTo>
                    <a:pt x="447478" y="330811"/>
                  </a:lnTo>
                  <a:lnTo>
                    <a:pt x="423304" y="330619"/>
                  </a:lnTo>
                  <a:lnTo>
                    <a:pt x="393543" y="229612"/>
                  </a:lnTo>
                  <a:close/>
                  <a:moveTo>
                    <a:pt x="263629" y="222493"/>
                  </a:moveTo>
                  <a:lnTo>
                    <a:pt x="281639" y="283675"/>
                  </a:lnTo>
                  <a:lnTo>
                    <a:pt x="291463" y="252507"/>
                  </a:lnTo>
                  <a:lnTo>
                    <a:pt x="315541" y="252507"/>
                  </a:lnTo>
                  <a:lnTo>
                    <a:pt x="325365" y="283675"/>
                  </a:lnTo>
                  <a:lnTo>
                    <a:pt x="343375" y="222493"/>
                  </a:lnTo>
                  <a:lnTo>
                    <a:pt x="367646" y="229612"/>
                  </a:lnTo>
                  <a:lnTo>
                    <a:pt x="337886" y="330619"/>
                  </a:lnTo>
                  <a:lnTo>
                    <a:pt x="313711" y="330811"/>
                  </a:lnTo>
                  <a:lnTo>
                    <a:pt x="303502" y="298393"/>
                  </a:lnTo>
                  <a:lnTo>
                    <a:pt x="293197" y="330811"/>
                  </a:lnTo>
                  <a:lnTo>
                    <a:pt x="269022" y="330619"/>
                  </a:lnTo>
                  <a:lnTo>
                    <a:pt x="239358" y="229612"/>
                  </a:lnTo>
                  <a:close/>
                  <a:moveTo>
                    <a:pt x="109302" y="222493"/>
                  </a:moveTo>
                  <a:lnTo>
                    <a:pt x="127312" y="283675"/>
                  </a:lnTo>
                  <a:lnTo>
                    <a:pt x="137136" y="252507"/>
                  </a:lnTo>
                  <a:lnTo>
                    <a:pt x="161214" y="252507"/>
                  </a:lnTo>
                  <a:lnTo>
                    <a:pt x="171038" y="283675"/>
                  </a:lnTo>
                  <a:lnTo>
                    <a:pt x="189048" y="222493"/>
                  </a:lnTo>
                  <a:lnTo>
                    <a:pt x="213319" y="229612"/>
                  </a:lnTo>
                  <a:lnTo>
                    <a:pt x="183655" y="330619"/>
                  </a:lnTo>
                  <a:lnTo>
                    <a:pt x="159384" y="330811"/>
                  </a:lnTo>
                  <a:lnTo>
                    <a:pt x="149175" y="298393"/>
                  </a:lnTo>
                  <a:lnTo>
                    <a:pt x="138966" y="330811"/>
                  </a:lnTo>
                  <a:lnTo>
                    <a:pt x="114792" y="330619"/>
                  </a:lnTo>
                  <a:lnTo>
                    <a:pt x="85031" y="229612"/>
                  </a:lnTo>
                  <a:close/>
                  <a:moveTo>
                    <a:pt x="25329" y="213374"/>
                  </a:moveTo>
                  <a:lnTo>
                    <a:pt x="25329" y="339668"/>
                  </a:lnTo>
                  <a:lnTo>
                    <a:pt x="581604" y="339668"/>
                  </a:lnTo>
                  <a:lnTo>
                    <a:pt x="581604" y="213374"/>
                  </a:lnTo>
                  <a:close/>
                  <a:moveTo>
                    <a:pt x="96501" y="91312"/>
                  </a:moveTo>
                  <a:cubicBezTo>
                    <a:pt x="114414" y="108145"/>
                    <a:pt x="134157" y="122573"/>
                    <a:pt x="155152" y="134404"/>
                  </a:cubicBezTo>
                  <a:cubicBezTo>
                    <a:pt x="150241" y="151333"/>
                    <a:pt x="146196" y="169320"/>
                    <a:pt x="143017" y="188173"/>
                  </a:cubicBezTo>
                  <a:lnTo>
                    <a:pt x="168635" y="188173"/>
                  </a:lnTo>
                  <a:cubicBezTo>
                    <a:pt x="171236" y="173456"/>
                    <a:pt x="174318" y="159413"/>
                    <a:pt x="178074" y="145947"/>
                  </a:cubicBezTo>
                  <a:cubicBezTo>
                    <a:pt x="213130" y="161914"/>
                    <a:pt x="251268" y="171052"/>
                    <a:pt x="290754" y="172687"/>
                  </a:cubicBezTo>
                  <a:lnTo>
                    <a:pt x="290754" y="188173"/>
                  </a:lnTo>
                  <a:lnTo>
                    <a:pt x="316083" y="188173"/>
                  </a:lnTo>
                  <a:lnTo>
                    <a:pt x="316083" y="172687"/>
                  </a:lnTo>
                  <a:cubicBezTo>
                    <a:pt x="355665" y="171052"/>
                    <a:pt x="393707" y="161914"/>
                    <a:pt x="428860" y="145947"/>
                  </a:cubicBezTo>
                  <a:cubicBezTo>
                    <a:pt x="432519" y="159413"/>
                    <a:pt x="435697" y="173456"/>
                    <a:pt x="438298" y="188173"/>
                  </a:cubicBezTo>
                  <a:lnTo>
                    <a:pt x="463916" y="188173"/>
                  </a:lnTo>
                  <a:cubicBezTo>
                    <a:pt x="460737" y="169320"/>
                    <a:pt x="456693" y="151333"/>
                    <a:pt x="451685" y="134404"/>
                  </a:cubicBezTo>
                  <a:cubicBezTo>
                    <a:pt x="472776" y="122573"/>
                    <a:pt x="492423" y="108145"/>
                    <a:pt x="510432" y="91312"/>
                  </a:cubicBezTo>
                  <a:cubicBezTo>
                    <a:pt x="535761" y="119399"/>
                    <a:pt x="555119" y="152487"/>
                    <a:pt x="567158" y="188173"/>
                  </a:cubicBezTo>
                  <a:lnTo>
                    <a:pt x="606933" y="188173"/>
                  </a:lnTo>
                  <a:lnTo>
                    <a:pt x="606933" y="364965"/>
                  </a:lnTo>
                  <a:lnTo>
                    <a:pt x="567205" y="364965"/>
                  </a:lnTo>
                  <a:lnTo>
                    <a:pt x="567205" y="364964"/>
                  </a:lnTo>
                  <a:lnTo>
                    <a:pt x="463925" y="364964"/>
                  </a:lnTo>
                  <a:lnTo>
                    <a:pt x="463924" y="364965"/>
                  </a:lnTo>
                  <a:lnTo>
                    <a:pt x="438281" y="364965"/>
                  </a:lnTo>
                  <a:lnTo>
                    <a:pt x="438281" y="364964"/>
                  </a:lnTo>
                  <a:lnTo>
                    <a:pt x="316062" y="364964"/>
                  </a:lnTo>
                  <a:lnTo>
                    <a:pt x="316062" y="364965"/>
                  </a:lnTo>
                  <a:lnTo>
                    <a:pt x="290729" y="364965"/>
                  </a:lnTo>
                  <a:lnTo>
                    <a:pt x="290729" y="364964"/>
                  </a:lnTo>
                  <a:lnTo>
                    <a:pt x="168651" y="364964"/>
                  </a:lnTo>
                  <a:lnTo>
                    <a:pt x="168651" y="364965"/>
                  </a:lnTo>
                  <a:lnTo>
                    <a:pt x="143035" y="364965"/>
                  </a:lnTo>
                  <a:lnTo>
                    <a:pt x="143035" y="364964"/>
                  </a:lnTo>
                  <a:lnTo>
                    <a:pt x="39658" y="364964"/>
                  </a:lnTo>
                  <a:lnTo>
                    <a:pt x="39659" y="364965"/>
                  </a:lnTo>
                  <a:lnTo>
                    <a:pt x="0" y="364965"/>
                  </a:lnTo>
                  <a:lnTo>
                    <a:pt x="0" y="188173"/>
                  </a:lnTo>
                  <a:lnTo>
                    <a:pt x="39679" y="188173"/>
                  </a:lnTo>
                  <a:cubicBezTo>
                    <a:pt x="51717" y="152487"/>
                    <a:pt x="71075" y="119399"/>
                    <a:pt x="96501" y="91312"/>
                  </a:cubicBezTo>
                  <a:close/>
                  <a:moveTo>
                    <a:pt x="384087" y="10655"/>
                  </a:moveTo>
                  <a:cubicBezTo>
                    <a:pt x="424150" y="22673"/>
                    <a:pt x="460939" y="44114"/>
                    <a:pt x="492334" y="73246"/>
                  </a:cubicBezTo>
                  <a:cubicBezTo>
                    <a:pt x="477310" y="87283"/>
                    <a:pt x="461035" y="99397"/>
                    <a:pt x="443700" y="109588"/>
                  </a:cubicBezTo>
                  <a:cubicBezTo>
                    <a:pt x="428580" y="68150"/>
                    <a:pt x="407971" y="34211"/>
                    <a:pt x="384087" y="10655"/>
                  </a:cubicBezTo>
                  <a:close/>
                  <a:moveTo>
                    <a:pt x="222845" y="10655"/>
                  </a:moveTo>
                  <a:cubicBezTo>
                    <a:pt x="198865" y="34211"/>
                    <a:pt x="178352" y="68150"/>
                    <a:pt x="163232" y="109588"/>
                  </a:cubicBezTo>
                  <a:cubicBezTo>
                    <a:pt x="145897" y="99397"/>
                    <a:pt x="129622" y="87283"/>
                    <a:pt x="114598" y="73246"/>
                  </a:cubicBezTo>
                  <a:cubicBezTo>
                    <a:pt x="145897" y="44114"/>
                    <a:pt x="182686" y="22673"/>
                    <a:pt x="222845" y="10655"/>
                  </a:cubicBezTo>
                  <a:close/>
                  <a:moveTo>
                    <a:pt x="316062" y="0"/>
                  </a:moveTo>
                  <a:cubicBezTo>
                    <a:pt x="358937" y="7501"/>
                    <a:pt x="397477" y="53178"/>
                    <a:pt x="421275" y="121358"/>
                  </a:cubicBezTo>
                  <a:cubicBezTo>
                    <a:pt x="388613" y="136744"/>
                    <a:pt x="353060" y="145494"/>
                    <a:pt x="316062" y="147129"/>
                  </a:cubicBezTo>
                  <a:close/>
                  <a:moveTo>
                    <a:pt x="290729" y="0"/>
                  </a:moveTo>
                  <a:lnTo>
                    <a:pt x="290729" y="147129"/>
                  </a:lnTo>
                  <a:cubicBezTo>
                    <a:pt x="253852" y="145494"/>
                    <a:pt x="218227" y="136744"/>
                    <a:pt x="185587" y="121358"/>
                  </a:cubicBezTo>
                  <a:cubicBezTo>
                    <a:pt x="209369" y="53178"/>
                    <a:pt x="247883" y="7501"/>
                    <a:pt x="290729" y="0"/>
                  </a:cubicBezTo>
                  <a:close/>
                </a:path>
              </a:pathLst>
            </a:custGeom>
            <a:solidFill>
              <a:schemeClr val="bg1"/>
            </a:solidFill>
            <a:ln>
              <a:noFill/>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微软雅黑 Light" panose="020F0502020204030204"/>
                <a:cs typeface="+mn-cs"/>
              </a:endParaRPr>
            </a:p>
          </p:txBody>
        </p:sp>
        <p:sp>
          <p:nvSpPr>
            <p:cNvPr id="12" name="îṥļîḑé-Oval 13"/>
            <p:cNvSpPr/>
            <p:nvPr/>
          </p:nvSpPr>
          <p:spPr>
            <a:xfrm>
              <a:off x="6721321" y="4467018"/>
              <a:ext cx="656438" cy="656442"/>
            </a:xfrm>
            <a:prstGeom prst="ellipse">
              <a:avLst/>
            </a:prstGeom>
            <a:solidFill>
              <a:schemeClr val="accent2"/>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FFFFFF"/>
                </a:solidFill>
                <a:effectLst/>
                <a:uLnTx/>
                <a:uFillTx/>
                <a:latin typeface="微软雅黑 Light" panose="020F0502020204030204"/>
                <a:cs typeface="+mn-cs"/>
              </a:endParaRPr>
            </a:p>
          </p:txBody>
        </p:sp>
        <p:sp>
          <p:nvSpPr>
            <p:cNvPr id="13" name="îṥļîḑé-任意多边形: 形状 14"/>
            <p:cNvSpPr>
              <a:spLocks/>
            </p:cNvSpPr>
            <p:nvPr/>
          </p:nvSpPr>
          <p:spPr bwMode="auto">
            <a:xfrm>
              <a:off x="6856939" y="4613195"/>
              <a:ext cx="385203" cy="364088"/>
            </a:xfrm>
            <a:custGeom>
              <a:avLst/>
              <a:gdLst>
                <a:gd name="connsiteX0" fmla="*/ 7031 w 607639"/>
                <a:gd name="connsiteY0" fmla="*/ 350992 h 574332"/>
                <a:gd name="connsiteX1" fmla="*/ 600519 w 607639"/>
                <a:gd name="connsiteY1" fmla="*/ 350992 h 574332"/>
                <a:gd name="connsiteX2" fmla="*/ 607639 w 607639"/>
                <a:gd name="connsiteY2" fmla="*/ 358013 h 574332"/>
                <a:gd name="connsiteX3" fmla="*/ 607639 w 607639"/>
                <a:gd name="connsiteY3" fmla="*/ 393207 h 574332"/>
                <a:gd name="connsiteX4" fmla="*/ 558152 w 607639"/>
                <a:gd name="connsiteY4" fmla="*/ 442621 h 574332"/>
                <a:gd name="connsiteX5" fmla="*/ 383613 w 607639"/>
                <a:gd name="connsiteY5" fmla="*/ 442621 h 574332"/>
                <a:gd name="connsiteX6" fmla="*/ 405330 w 607639"/>
                <a:gd name="connsiteY6" fmla="*/ 532028 h 574332"/>
                <a:gd name="connsiteX7" fmla="*/ 432121 w 607639"/>
                <a:gd name="connsiteY7" fmla="*/ 532028 h 574332"/>
                <a:gd name="connsiteX8" fmla="*/ 453304 w 607639"/>
                <a:gd name="connsiteY8" fmla="*/ 553180 h 574332"/>
                <a:gd name="connsiteX9" fmla="*/ 432121 w 607639"/>
                <a:gd name="connsiteY9" fmla="*/ 574332 h 574332"/>
                <a:gd name="connsiteX10" fmla="*/ 175429 w 607639"/>
                <a:gd name="connsiteY10" fmla="*/ 574332 h 574332"/>
                <a:gd name="connsiteX11" fmla="*/ 154246 w 607639"/>
                <a:gd name="connsiteY11" fmla="*/ 553180 h 574332"/>
                <a:gd name="connsiteX12" fmla="*/ 175429 w 607639"/>
                <a:gd name="connsiteY12" fmla="*/ 532028 h 574332"/>
                <a:gd name="connsiteX13" fmla="*/ 202309 w 607639"/>
                <a:gd name="connsiteY13" fmla="*/ 532028 h 574332"/>
                <a:gd name="connsiteX14" fmla="*/ 224026 w 607639"/>
                <a:gd name="connsiteY14" fmla="*/ 442621 h 574332"/>
                <a:gd name="connsiteX15" fmla="*/ 49487 w 607639"/>
                <a:gd name="connsiteY15" fmla="*/ 442621 h 574332"/>
                <a:gd name="connsiteX16" fmla="*/ 0 w 607639"/>
                <a:gd name="connsiteY16" fmla="*/ 393207 h 574332"/>
                <a:gd name="connsiteX17" fmla="*/ 0 w 607639"/>
                <a:gd name="connsiteY17" fmla="*/ 358013 h 574332"/>
                <a:gd name="connsiteX18" fmla="*/ 7031 w 607639"/>
                <a:gd name="connsiteY18" fmla="*/ 350992 h 574332"/>
                <a:gd name="connsiteX19" fmla="*/ 459979 w 607639"/>
                <a:gd name="connsiteY19" fmla="*/ 139441 h 574332"/>
                <a:gd name="connsiteX20" fmla="*/ 445827 w 607639"/>
                <a:gd name="connsiteY20" fmla="*/ 153572 h 574332"/>
                <a:gd name="connsiteX21" fmla="*/ 445827 w 607639"/>
                <a:gd name="connsiteY21" fmla="*/ 256042 h 574332"/>
                <a:gd name="connsiteX22" fmla="*/ 459979 w 607639"/>
                <a:gd name="connsiteY22" fmla="*/ 270173 h 574332"/>
                <a:gd name="connsiteX23" fmla="*/ 521749 w 607639"/>
                <a:gd name="connsiteY23" fmla="*/ 270173 h 574332"/>
                <a:gd name="connsiteX24" fmla="*/ 535901 w 607639"/>
                <a:gd name="connsiteY24" fmla="*/ 256042 h 574332"/>
                <a:gd name="connsiteX25" fmla="*/ 535901 w 607639"/>
                <a:gd name="connsiteY25" fmla="*/ 153572 h 574332"/>
                <a:gd name="connsiteX26" fmla="*/ 521749 w 607639"/>
                <a:gd name="connsiteY26" fmla="*/ 139441 h 574332"/>
                <a:gd name="connsiteX27" fmla="*/ 85890 w 607639"/>
                <a:gd name="connsiteY27" fmla="*/ 124955 h 574332"/>
                <a:gd name="connsiteX28" fmla="*/ 71738 w 607639"/>
                <a:gd name="connsiteY28" fmla="*/ 139086 h 574332"/>
                <a:gd name="connsiteX29" fmla="*/ 71738 w 607639"/>
                <a:gd name="connsiteY29" fmla="*/ 256042 h 574332"/>
                <a:gd name="connsiteX30" fmla="*/ 85890 w 607639"/>
                <a:gd name="connsiteY30" fmla="*/ 270173 h 574332"/>
                <a:gd name="connsiteX31" fmla="*/ 147571 w 607639"/>
                <a:gd name="connsiteY31" fmla="*/ 270173 h 574332"/>
                <a:gd name="connsiteX32" fmla="*/ 161723 w 607639"/>
                <a:gd name="connsiteY32" fmla="*/ 256042 h 574332"/>
                <a:gd name="connsiteX33" fmla="*/ 161723 w 607639"/>
                <a:gd name="connsiteY33" fmla="*/ 139086 h 574332"/>
                <a:gd name="connsiteX34" fmla="*/ 147571 w 607639"/>
                <a:gd name="connsiteY34" fmla="*/ 124955 h 574332"/>
                <a:gd name="connsiteX35" fmla="*/ 210586 w 607639"/>
                <a:gd name="connsiteY35" fmla="*/ 81585 h 574332"/>
                <a:gd name="connsiteX36" fmla="*/ 196435 w 607639"/>
                <a:gd name="connsiteY36" fmla="*/ 95627 h 574332"/>
                <a:gd name="connsiteX37" fmla="*/ 196435 w 607639"/>
                <a:gd name="connsiteY37" fmla="*/ 256042 h 574332"/>
                <a:gd name="connsiteX38" fmla="*/ 210586 w 607639"/>
                <a:gd name="connsiteY38" fmla="*/ 270173 h 574332"/>
                <a:gd name="connsiteX39" fmla="*/ 272356 w 607639"/>
                <a:gd name="connsiteY39" fmla="*/ 270173 h 574332"/>
                <a:gd name="connsiteX40" fmla="*/ 286419 w 607639"/>
                <a:gd name="connsiteY40" fmla="*/ 256042 h 574332"/>
                <a:gd name="connsiteX41" fmla="*/ 286419 w 607639"/>
                <a:gd name="connsiteY41" fmla="*/ 95627 h 574332"/>
                <a:gd name="connsiteX42" fmla="*/ 272356 w 607639"/>
                <a:gd name="connsiteY42" fmla="*/ 81585 h 574332"/>
                <a:gd name="connsiteX43" fmla="*/ 335283 w 607639"/>
                <a:gd name="connsiteY43" fmla="*/ 52613 h 574332"/>
                <a:gd name="connsiteX44" fmla="*/ 321131 w 607639"/>
                <a:gd name="connsiteY44" fmla="*/ 66743 h 574332"/>
                <a:gd name="connsiteX45" fmla="*/ 321131 w 607639"/>
                <a:gd name="connsiteY45" fmla="*/ 256042 h 574332"/>
                <a:gd name="connsiteX46" fmla="*/ 335283 w 607639"/>
                <a:gd name="connsiteY46" fmla="*/ 270173 h 574332"/>
                <a:gd name="connsiteX47" fmla="*/ 397053 w 607639"/>
                <a:gd name="connsiteY47" fmla="*/ 270173 h 574332"/>
                <a:gd name="connsiteX48" fmla="*/ 411115 w 607639"/>
                <a:gd name="connsiteY48" fmla="*/ 256042 h 574332"/>
                <a:gd name="connsiteX49" fmla="*/ 411115 w 607639"/>
                <a:gd name="connsiteY49" fmla="*/ 66743 h 574332"/>
                <a:gd name="connsiteX50" fmla="*/ 397053 w 607639"/>
                <a:gd name="connsiteY50" fmla="*/ 52613 h 574332"/>
                <a:gd name="connsiteX51" fmla="*/ 49487 w 607639"/>
                <a:gd name="connsiteY51" fmla="*/ 0 h 574332"/>
                <a:gd name="connsiteX52" fmla="*/ 558152 w 607639"/>
                <a:gd name="connsiteY52" fmla="*/ 0 h 574332"/>
                <a:gd name="connsiteX53" fmla="*/ 607639 w 607639"/>
                <a:gd name="connsiteY53" fmla="*/ 49413 h 574332"/>
                <a:gd name="connsiteX54" fmla="*/ 607639 w 607639"/>
                <a:gd name="connsiteY54" fmla="*/ 315675 h 574332"/>
                <a:gd name="connsiteX55" fmla="*/ 600519 w 607639"/>
                <a:gd name="connsiteY55" fmla="*/ 322696 h 574332"/>
                <a:gd name="connsiteX56" fmla="*/ 7031 w 607639"/>
                <a:gd name="connsiteY56" fmla="*/ 322696 h 574332"/>
                <a:gd name="connsiteX57" fmla="*/ 0 w 607639"/>
                <a:gd name="connsiteY57" fmla="*/ 315675 h 574332"/>
                <a:gd name="connsiteX58" fmla="*/ 0 w 607639"/>
                <a:gd name="connsiteY58" fmla="*/ 49413 h 574332"/>
                <a:gd name="connsiteX59" fmla="*/ 49487 w 607639"/>
                <a:gd name="connsiteY59" fmla="*/ 0 h 574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607639" h="574332">
                  <a:moveTo>
                    <a:pt x="7031" y="350992"/>
                  </a:moveTo>
                  <a:lnTo>
                    <a:pt x="600519" y="350992"/>
                  </a:lnTo>
                  <a:cubicBezTo>
                    <a:pt x="604435" y="350992"/>
                    <a:pt x="607639" y="354103"/>
                    <a:pt x="607639" y="358013"/>
                  </a:cubicBezTo>
                  <a:lnTo>
                    <a:pt x="607639" y="393207"/>
                  </a:lnTo>
                  <a:cubicBezTo>
                    <a:pt x="607639" y="420492"/>
                    <a:pt x="585477" y="442621"/>
                    <a:pt x="558152" y="442621"/>
                  </a:cubicBezTo>
                  <a:lnTo>
                    <a:pt x="383613" y="442621"/>
                  </a:lnTo>
                  <a:lnTo>
                    <a:pt x="405330" y="532028"/>
                  </a:lnTo>
                  <a:lnTo>
                    <a:pt x="432121" y="532028"/>
                  </a:lnTo>
                  <a:cubicBezTo>
                    <a:pt x="443869" y="532028"/>
                    <a:pt x="453304" y="541538"/>
                    <a:pt x="453304" y="553180"/>
                  </a:cubicBezTo>
                  <a:cubicBezTo>
                    <a:pt x="453304" y="564912"/>
                    <a:pt x="443869" y="574332"/>
                    <a:pt x="432121" y="574332"/>
                  </a:cubicBezTo>
                  <a:lnTo>
                    <a:pt x="175429" y="574332"/>
                  </a:lnTo>
                  <a:cubicBezTo>
                    <a:pt x="163770" y="574332"/>
                    <a:pt x="154246" y="564912"/>
                    <a:pt x="154246" y="553180"/>
                  </a:cubicBezTo>
                  <a:cubicBezTo>
                    <a:pt x="154246" y="541538"/>
                    <a:pt x="163770" y="532028"/>
                    <a:pt x="175429" y="532028"/>
                  </a:cubicBezTo>
                  <a:lnTo>
                    <a:pt x="202309" y="532028"/>
                  </a:lnTo>
                  <a:lnTo>
                    <a:pt x="224026" y="442621"/>
                  </a:lnTo>
                  <a:lnTo>
                    <a:pt x="49487" y="442621"/>
                  </a:lnTo>
                  <a:cubicBezTo>
                    <a:pt x="22162" y="442621"/>
                    <a:pt x="0" y="420492"/>
                    <a:pt x="0" y="393207"/>
                  </a:cubicBezTo>
                  <a:lnTo>
                    <a:pt x="0" y="358013"/>
                  </a:lnTo>
                  <a:cubicBezTo>
                    <a:pt x="0" y="354103"/>
                    <a:pt x="3204" y="350992"/>
                    <a:pt x="7031" y="350992"/>
                  </a:cubicBezTo>
                  <a:close/>
                  <a:moveTo>
                    <a:pt x="459979" y="139441"/>
                  </a:moveTo>
                  <a:cubicBezTo>
                    <a:pt x="452236" y="139441"/>
                    <a:pt x="445827" y="145751"/>
                    <a:pt x="445827" y="153572"/>
                  </a:cubicBezTo>
                  <a:lnTo>
                    <a:pt x="445827" y="256042"/>
                  </a:lnTo>
                  <a:cubicBezTo>
                    <a:pt x="445827" y="263863"/>
                    <a:pt x="452236" y="270173"/>
                    <a:pt x="459979" y="270173"/>
                  </a:cubicBezTo>
                  <a:lnTo>
                    <a:pt x="521749" y="270173"/>
                  </a:lnTo>
                  <a:cubicBezTo>
                    <a:pt x="529492" y="270173"/>
                    <a:pt x="535901" y="263863"/>
                    <a:pt x="535901" y="256042"/>
                  </a:cubicBezTo>
                  <a:lnTo>
                    <a:pt x="535901" y="153572"/>
                  </a:lnTo>
                  <a:cubicBezTo>
                    <a:pt x="535901" y="145751"/>
                    <a:pt x="529492" y="139441"/>
                    <a:pt x="521749" y="139441"/>
                  </a:cubicBezTo>
                  <a:close/>
                  <a:moveTo>
                    <a:pt x="85890" y="124955"/>
                  </a:moveTo>
                  <a:cubicBezTo>
                    <a:pt x="78058" y="124955"/>
                    <a:pt x="71738" y="131265"/>
                    <a:pt x="71738" y="139086"/>
                  </a:cubicBezTo>
                  <a:lnTo>
                    <a:pt x="71738" y="256042"/>
                  </a:lnTo>
                  <a:cubicBezTo>
                    <a:pt x="71738" y="263863"/>
                    <a:pt x="78058" y="270173"/>
                    <a:pt x="85890" y="270173"/>
                  </a:cubicBezTo>
                  <a:lnTo>
                    <a:pt x="147571" y="270173"/>
                  </a:lnTo>
                  <a:cubicBezTo>
                    <a:pt x="155403" y="270173"/>
                    <a:pt x="161723" y="263863"/>
                    <a:pt x="161723" y="256042"/>
                  </a:cubicBezTo>
                  <a:lnTo>
                    <a:pt x="161723" y="139086"/>
                  </a:lnTo>
                  <a:cubicBezTo>
                    <a:pt x="161723" y="131265"/>
                    <a:pt x="155403" y="124955"/>
                    <a:pt x="147571" y="124955"/>
                  </a:cubicBezTo>
                  <a:close/>
                  <a:moveTo>
                    <a:pt x="210586" y="81585"/>
                  </a:moveTo>
                  <a:cubicBezTo>
                    <a:pt x="202754" y="81585"/>
                    <a:pt x="196435" y="87895"/>
                    <a:pt x="196435" y="95627"/>
                  </a:cubicBezTo>
                  <a:lnTo>
                    <a:pt x="196435" y="256042"/>
                  </a:lnTo>
                  <a:cubicBezTo>
                    <a:pt x="196435" y="263863"/>
                    <a:pt x="202754" y="270173"/>
                    <a:pt x="210586" y="270173"/>
                  </a:cubicBezTo>
                  <a:lnTo>
                    <a:pt x="272356" y="270173"/>
                  </a:lnTo>
                  <a:cubicBezTo>
                    <a:pt x="280100" y="270173"/>
                    <a:pt x="286419" y="263863"/>
                    <a:pt x="286419" y="256042"/>
                  </a:cubicBezTo>
                  <a:lnTo>
                    <a:pt x="286419" y="95627"/>
                  </a:lnTo>
                  <a:cubicBezTo>
                    <a:pt x="286419" y="87895"/>
                    <a:pt x="280100" y="81585"/>
                    <a:pt x="272356" y="81585"/>
                  </a:cubicBezTo>
                  <a:close/>
                  <a:moveTo>
                    <a:pt x="335283" y="52613"/>
                  </a:moveTo>
                  <a:cubicBezTo>
                    <a:pt x="327450" y="52613"/>
                    <a:pt x="321131" y="58923"/>
                    <a:pt x="321131" y="66743"/>
                  </a:cubicBezTo>
                  <a:lnTo>
                    <a:pt x="321131" y="256042"/>
                  </a:lnTo>
                  <a:cubicBezTo>
                    <a:pt x="321131" y="263863"/>
                    <a:pt x="327450" y="270173"/>
                    <a:pt x="335283" y="270173"/>
                  </a:cubicBezTo>
                  <a:lnTo>
                    <a:pt x="397053" y="270173"/>
                  </a:lnTo>
                  <a:cubicBezTo>
                    <a:pt x="404796" y="270173"/>
                    <a:pt x="411115" y="263863"/>
                    <a:pt x="411115" y="256042"/>
                  </a:cubicBezTo>
                  <a:lnTo>
                    <a:pt x="411115" y="66743"/>
                  </a:lnTo>
                  <a:cubicBezTo>
                    <a:pt x="411115" y="58923"/>
                    <a:pt x="404796" y="52613"/>
                    <a:pt x="397053" y="52613"/>
                  </a:cubicBezTo>
                  <a:close/>
                  <a:moveTo>
                    <a:pt x="49487" y="0"/>
                  </a:moveTo>
                  <a:lnTo>
                    <a:pt x="558152" y="0"/>
                  </a:lnTo>
                  <a:cubicBezTo>
                    <a:pt x="585477" y="0"/>
                    <a:pt x="607639" y="22129"/>
                    <a:pt x="607639" y="49413"/>
                  </a:cubicBezTo>
                  <a:lnTo>
                    <a:pt x="607639" y="315675"/>
                  </a:lnTo>
                  <a:cubicBezTo>
                    <a:pt x="607639" y="319586"/>
                    <a:pt x="604435" y="322696"/>
                    <a:pt x="600519" y="322696"/>
                  </a:cubicBezTo>
                  <a:lnTo>
                    <a:pt x="7031" y="322696"/>
                  </a:lnTo>
                  <a:cubicBezTo>
                    <a:pt x="3204" y="322696"/>
                    <a:pt x="0" y="319586"/>
                    <a:pt x="0" y="315675"/>
                  </a:cubicBezTo>
                  <a:lnTo>
                    <a:pt x="0" y="49413"/>
                  </a:lnTo>
                  <a:cubicBezTo>
                    <a:pt x="0" y="22129"/>
                    <a:pt x="22162" y="0"/>
                    <a:pt x="49487" y="0"/>
                  </a:cubicBezTo>
                  <a:close/>
                </a:path>
              </a:pathLst>
            </a:custGeom>
            <a:solidFill>
              <a:schemeClr val="bg1"/>
            </a:solidFill>
            <a:ln>
              <a:noFill/>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微软雅黑 Light" panose="020F0502020204030204"/>
                <a:cs typeface="+mn-cs"/>
              </a:endParaRPr>
            </a:p>
          </p:txBody>
        </p:sp>
        <p:sp>
          <p:nvSpPr>
            <p:cNvPr id="20" name="îṥļîḑé-Rectangle 21"/>
            <p:cNvSpPr/>
            <p:nvPr/>
          </p:nvSpPr>
          <p:spPr>
            <a:xfrm>
              <a:off x="1581813" y="3808103"/>
              <a:ext cx="3288629" cy="1974272"/>
            </a:xfrm>
            <a:prstGeom prst="rect">
              <a:avLst/>
            </a:prstGeom>
            <a:noFill/>
          </p:spPr>
          <p:txBody>
            <a:bodyPr wrap="none" lIns="0" tIns="0" rIns="0" bIns="0" anchor="ctr">
              <a:normAutofit/>
            </a:bodyPr>
            <a:lstStyle/>
            <a:p>
              <a:r>
                <a:rPr lang="en-US" altLang="zh-CN" sz="2000" dirty="0"/>
                <a:t>1.</a:t>
              </a:r>
              <a:r>
                <a:rPr lang="zh-CN" altLang="en-US" sz="2000" dirty="0"/>
                <a:t>系统需要复用现有类</a:t>
              </a:r>
              <a:r>
                <a:rPr lang="zh-CN" altLang="en-US" sz="2000" dirty="0" smtClean="0"/>
                <a:t>，</a:t>
              </a:r>
              <a:endParaRPr lang="en-US" altLang="zh-CN" sz="2000" dirty="0" smtClean="0"/>
            </a:p>
            <a:p>
              <a:r>
                <a:rPr lang="zh-CN" altLang="en-US" sz="2000" dirty="0" smtClean="0"/>
                <a:t>而</a:t>
              </a:r>
              <a:r>
                <a:rPr lang="zh-CN" altLang="en-US" sz="2000" dirty="0"/>
                <a:t>该类的接口不符合</a:t>
              </a:r>
              <a:r>
                <a:rPr lang="zh-CN" altLang="en-US" sz="2000" dirty="0" smtClean="0"/>
                <a:t>系</a:t>
              </a:r>
              <a:endParaRPr lang="en-US" altLang="zh-CN" sz="2000" dirty="0" smtClean="0"/>
            </a:p>
            <a:p>
              <a:r>
                <a:rPr lang="zh-CN" altLang="en-US" sz="2000" dirty="0" smtClean="0"/>
                <a:t>统</a:t>
              </a:r>
              <a:r>
                <a:rPr lang="zh-CN" altLang="en-US" sz="2000" dirty="0"/>
                <a:t>的需求</a:t>
              </a:r>
              <a:endParaRPr lang="zh-CN" altLang="en-US" sz="2000" dirty="0"/>
            </a:p>
          </p:txBody>
        </p:sp>
        <p:sp>
          <p:nvSpPr>
            <p:cNvPr id="18" name="îṥļîḑé-Rectangle 19">
              <a:extLst>
                <a:ext uri="{FF2B5EF4-FFF2-40B4-BE49-F238E27FC236}">
                  <a16:creationId xmlns:a16="http://schemas.microsoft.com/office/drawing/2014/main" id="{5AED6A06-2600-4AB6-A7AA-268D1EBCB912}"/>
                </a:ext>
              </a:extLst>
            </p:cNvPr>
            <p:cNvSpPr/>
            <p:nvPr/>
          </p:nvSpPr>
          <p:spPr>
            <a:xfrm>
              <a:off x="4374087" y="1307733"/>
              <a:ext cx="3330741" cy="1231418"/>
            </a:xfrm>
            <a:prstGeom prst="rect">
              <a:avLst/>
            </a:prstGeom>
            <a:noFill/>
          </p:spPr>
          <p:txBody>
            <a:bodyPr wrap="none" lIns="0" tIns="0" rIns="0" bIns="0" anchor="ctr">
              <a:normAutofit fontScale="70000" lnSpcReduction="20000"/>
            </a:bodyPr>
            <a:lstStyle/>
            <a:p>
              <a:r>
                <a:rPr lang="en-US" altLang="zh-CN" sz="2900" dirty="0"/>
                <a:t>2.</a:t>
              </a:r>
              <a:r>
                <a:rPr lang="zh-CN" altLang="en-US" sz="2900" dirty="0"/>
                <a:t>想要建立一个可重复</a:t>
              </a:r>
              <a:r>
                <a:rPr lang="zh-CN" altLang="en-US" sz="2900" dirty="0" smtClean="0"/>
                <a:t>使</a:t>
              </a:r>
              <a:endParaRPr lang="en-US" altLang="zh-CN" sz="2900" dirty="0" smtClean="0"/>
            </a:p>
            <a:p>
              <a:r>
                <a:rPr lang="zh-CN" altLang="en-US" sz="2900" dirty="0" smtClean="0"/>
                <a:t>用</a:t>
              </a:r>
              <a:r>
                <a:rPr lang="zh-CN" altLang="en-US" sz="2900" dirty="0"/>
                <a:t>的类，用于与一些</a:t>
              </a:r>
              <a:r>
                <a:rPr lang="zh-CN" altLang="en-US" sz="2900" dirty="0" smtClean="0"/>
                <a:t>彼此</a:t>
              </a:r>
              <a:endParaRPr lang="en-US" altLang="zh-CN" sz="2900" dirty="0" smtClean="0"/>
            </a:p>
            <a:p>
              <a:r>
                <a:rPr lang="zh-CN" altLang="en-US" sz="2900" dirty="0" smtClean="0"/>
                <a:t>之间</a:t>
              </a:r>
              <a:r>
                <a:rPr lang="zh-CN" altLang="en-US" sz="2900" dirty="0"/>
                <a:t>没有</a:t>
              </a:r>
              <a:r>
                <a:rPr lang="zh-CN" altLang="en-US" sz="2900" dirty="0" smtClean="0"/>
                <a:t>太大</a:t>
              </a:r>
              <a:r>
                <a:rPr lang="zh-CN" altLang="en-US" sz="2900" dirty="0"/>
                <a:t>关联的</a:t>
              </a:r>
              <a:r>
                <a:rPr lang="zh-CN" altLang="en-US" sz="2900" dirty="0" smtClean="0"/>
                <a:t>一些</a:t>
              </a:r>
              <a:endParaRPr lang="en-US" altLang="zh-CN" sz="2900" dirty="0" smtClean="0"/>
            </a:p>
            <a:p>
              <a:r>
                <a:rPr lang="zh-CN" altLang="en-US" sz="2900" dirty="0" smtClean="0"/>
                <a:t>类</a:t>
              </a:r>
              <a:r>
                <a:rPr lang="zh-CN" altLang="en-US" sz="2900" dirty="0"/>
                <a:t>，包括一些可能在</a:t>
              </a:r>
              <a:r>
                <a:rPr lang="zh-CN" altLang="en-US" sz="2900" dirty="0" smtClean="0"/>
                <a:t>将来</a:t>
              </a:r>
              <a:endParaRPr lang="en-US" altLang="zh-CN" sz="2900" dirty="0" smtClean="0"/>
            </a:p>
            <a:p>
              <a:r>
                <a:rPr lang="zh-CN" altLang="en-US" sz="2900" dirty="0" smtClean="0"/>
                <a:t>引进</a:t>
              </a:r>
              <a:r>
                <a:rPr lang="zh-CN" altLang="en-US" sz="2900" dirty="0"/>
                <a:t>的类一起工作。</a:t>
              </a:r>
            </a:p>
            <a:p>
              <a:endParaRPr lang="zh-CN" altLang="en-US" sz="2000" dirty="0"/>
            </a:p>
          </p:txBody>
        </p:sp>
        <p:sp>
          <p:nvSpPr>
            <p:cNvPr id="16" name="îṥļîḑé-文本框 21">
              <a:extLst>
                <a:ext uri="{FF2B5EF4-FFF2-40B4-BE49-F238E27FC236}">
                  <a16:creationId xmlns:a16="http://schemas.microsoft.com/office/drawing/2014/main" id="{385BA257-0EA8-4498-8AB5-D1DB747BB2CF}"/>
                </a:ext>
              </a:extLst>
            </p:cNvPr>
            <p:cNvSpPr txBox="1"/>
            <p:nvPr/>
          </p:nvSpPr>
          <p:spPr>
            <a:xfrm>
              <a:off x="5163643" y="3840206"/>
              <a:ext cx="1512168" cy="584775"/>
            </a:xfrm>
            <a:prstGeom prst="rect">
              <a:avLst/>
            </a:prstGeom>
            <a:noFill/>
          </p:spPr>
          <p:txBody>
            <a:bodyPr wrap="none" anchor="ctr">
              <a:norm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1" i="0" u="none" strike="noStrike" kern="1200" cap="none" spc="0" normalizeH="0" baseline="0" noProof="0">
                  <a:ln>
                    <a:noFill/>
                  </a:ln>
                  <a:solidFill>
                    <a:srgbClr val="000000"/>
                  </a:solidFill>
                  <a:effectLst/>
                  <a:uLnTx/>
                  <a:uFillTx/>
                  <a:latin typeface="微软雅黑 Light" panose="020F0502020204030204"/>
                  <a:cs typeface="+mn-cs"/>
                </a:rPr>
                <a:t>关键词</a:t>
              </a:r>
              <a:endParaRPr kumimoji="0" lang="zh-CN" altLang="en-US" sz="1400" b="1" i="0" u="none" strike="noStrike" kern="1200" cap="none" spc="0" normalizeH="0" baseline="0" noProof="0" dirty="0">
                <a:ln>
                  <a:noFill/>
                </a:ln>
                <a:solidFill>
                  <a:srgbClr val="000000"/>
                </a:solidFill>
                <a:effectLst/>
                <a:uLnTx/>
                <a:uFillTx/>
                <a:latin typeface="微软雅黑 Light" panose="020F0502020204030204"/>
                <a:cs typeface="+mn-cs"/>
              </a:endParaRPr>
            </a:p>
          </p:txBody>
        </p:sp>
      </p:grpSp>
    </p:spTree>
    <p:extLst>
      <p:ext uri="{BB962C8B-B14F-4D97-AF65-F5344CB8AC3E}">
        <p14:creationId xmlns:p14="http://schemas.microsoft.com/office/powerpoint/2010/main" val="106681384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3" presetClass="entr" presetSubtype="32"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plus(out)">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5"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4" name="矩形 3"/>
          <p:cNvSpPr/>
          <p:nvPr/>
        </p:nvSpPr>
        <p:spPr>
          <a:xfrm>
            <a:off x="908960" y="997235"/>
            <a:ext cx="10374080" cy="4863529"/>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矩形 10"/>
          <p:cNvSpPr/>
          <p:nvPr/>
        </p:nvSpPr>
        <p:spPr>
          <a:xfrm>
            <a:off x="1348405" y="1249969"/>
            <a:ext cx="9483998" cy="4348751"/>
          </a:xfrm>
          <a:prstGeom prst="rect">
            <a:avLst/>
          </a:prstGeom>
          <a:solidFill>
            <a:schemeClr val="bg1">
              <a:alpha val="50000"/>
            </a:schemeClr>
          </a:solidFill>
          <a:ln>
            <a:solidFill>
              <a:srgbClr val="B1B3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 name="PA_文本框 2"/>
          <p:cNvSpPr txBox="1"/>
          <p:nvPr>
            <p:custDataLst>
              <p:tags r:id="rId2"/>
            </p:custDataLst>
          </p:nvPr>
        </p:nvSpPr>
        <p:spPr>
          <a:xfrm>
            <a:off x="3492017" y="2778014"/>
            <a:ext cx="4752742" cy="646331"/>
          </a:xfrm>
          <a:prstGeom prst="rect">
            <a:avLst/>
          </a:prstGeom>
          <a:noFill/>
        </p:spPr>
        <p:txBody>
          <a:bodyPr wrap="square" rtlCol="0">
            <a:spAutoFit/>
          </a:bodyPr>
          <a:lstStyle/>
          <a:p>
            <a:pPr algn="ctr"/>
            <a:r>
              <a:rPr lang="en-US" altLang="zh-CN" sz="3600" spc="300" dirty="0" smtClean="0">
                <a:solidFill>
                  <a:schemeClr val="accent1"/>
                </a:solidFill>
                <a:cs typeface="+mn-ea"/>
                <a:sym typeface="+mn-lt"/>
              </a:rPr>
              <a:t>THANK YOU</a:t>
            </a:r>
            <a:endParaRPr lang="zh-CN" altLang="en-US" sz="3600" spc="300" dirty="0">
              <a:solidFill>
                <a:schemeClr val="accent1"/>
              </a:solidFill>
              <a:cs typeface="+mn-ea"/>
              <a:sym typeface="+mn-lt"/>
            </a:endParaRPr>
          </a:p>
        </p:txBody>
      </p:sp>
      <p:sp>
        <p:nvSpPr>
          <p:cNvPr id="14" name="文本框 13"/>
          <p:cNvSpPr txBox="1"/>
          <p:nvPr/>
        </p:nvSpPr>
        <p:spPr>
          <a:xfrm>
            <a:off x="4148808" y="4368238"/>
            <a:ext cx="3439160" cy="338554"/>
          </a:xfrm>
          <a:prstGeom prst="rect">
            <a:avLst/>
          </a:prstGeom>
          <a:noFill/>
        </p:spPr>
        <p:txBody>
          <a:bodyPr wrap="square" rtlCol="0">
            <a:spAutoFit/>
          </a:bodyPr>
          <a:lstStyle/>
          <a:p>
            <a:pPr algn="ctr"/>
            <a:r>
              <a:rPr lang="zh-CN" altLang="en-US" sz="1600" dirty="0">
                <a:cs typeface="+mn-ea"/>
                <a:sym typeface="+mn-lt"/>
              </a:rPr>
              <a:t>主讲人：陈德斌</a:t>
            </a:r>
          </a:p>
        </p:txBody>
      </p:sp>
    </p:spTree>
    <p:extLst>
      <p:ext uri="{BB962C8B-B14F-4D97-AF65-F5344CB8AC3E}">
        <p14:creationId xmlns:p14="http://schemas.microsoft.com/office/powerpoint/2010/main" val="85770197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42"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barn(outHorizontal)">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41" presetClass="entr" presetSubtype="0" fill="hold" grpId="0" nodeType="clickEffect">
                                  <p:stCondLst>
                                    <p:cond delay="0"/>
                                  </p:stCondLst>
                                  <p:iterate type="lt">
                                    <p:tmPct val="10000"/>
                                  </p:iterate>
                                  <p:childTnLst>
                                    <p:set>
                                      <p:cBhvr>
                                        <p:cTn id="16" dur="1" fill="hold">
                                          <p:stCondLst>
                                            <p:cond delay="0"/>
                                          </p:stCondLst>
                                        </p:cTn>
                                        <p:tgtEl>
                                          <p:spTgt spid="12"/>
                                        </p:tgtEl>
                                        <p:attrNameLst>
                                          <p:attrName>style.visibility</p:attrName>
                                        </p:attrNameLst>
                                      </p:cBhvr>
                                      <p:to>
                                        <p:strVal val="visible"/>
                                      </p:to>
                                    </p:set>
                                    <p:anim calcmode="lin" valueType="num">
                                      <p:cBhvr>
                                        <p:cTn id="17" dur="500" fill="hold"/>
                                        <p:tgtEl>
                                          <p:spTgt spid="12"/>
                                        </p:tgtEl>
                                        <p:attrNameLst>
                                          <p:attrName>ppt_x</p:attrName>
                                        </p:attrNameLst>
                                      </p:cBhvr>
                                      <p:tavLst>
                                        <p:tav tm="0">
                                          <p:val>
                                            <p:strVal val="#ppt_x"/>
                                          </p:val>
                                        </p:tav>
                                        <p:tav tm="50000">
                                          <p:val>
                                            <p:strVal val="#ppt_x+.1"/>
                                          </p:val>
                                        </p:tav>
                                        <p:tav tm="100000">
                                          <p:val>
                                            <p:strVal val="#ppt_x"/>
                                          </p:val>
                                        </p:tav>
                                      </p:tavLst>
                                    </p:anim>
                                    <p:anim calcmode="lin" valueType="num">
                                      <p:cBhvr>
                                        <p:cTn id="18" dur="500" fill="hold"/>
                                        <p:tgtEl>
                                          <p:spTgt spid="12"/>
                                        </p:tgtEl>
                                        <p:attrNameLst>
                                          <p:attrName>ppt_y</p:attrName>
                                        </p:attrNameLst>
                                      </p:cBhvr>
                                      <p:tavLst>
                                        <p:tav tm="0">
                                          <p:val>
                                            <p:strVal val="#ppt_y"/>
                                          </p:val>
                                        </p:tav>
                                        <p:tav tm="100000">
                                          <p:val>
                                            <p:strVal val="#ppt_y"/>
                                          </p:val>
                                        </p:tav>
                                      </p:tavLst>
                                    </p:anim>
                                    <p:anim calcmode="lin" valueType="num">
                                      <p:cBhvr>
                                        <p:cTn id="19" dur="500" fill="hold"/>
                                        <p:tgtEl>
                                          <p:spTgt spid="12"/>
                                        </p:tgtEl>
                                        <p:attrNameLst>
                                          <p:attrName>ppt_h</p:attrName>
                                        </p:attrNameLst>
                                      </p:cBhvr>
                                      <p:tavLst>
                                        <p:tav tm="0">
                                          <p:val>
                                            <p:strVal val="#ppt_h/10"/>
                                          </p:val>
                                        </p:tav>
                                        <p:tav tm="50000">
                                          <p:val>
                                            <p:strVal val="#ppt_h+.01"/>
                                          </p:val>
                                        </p:tav>
                                        <p:tav tm="100000">
                                          <p:val>
                                            <p:strVal val="#ppt_h"/>
                                          </p:val>
                                        </p:tav>
                                      </p:tavLst>
                                    </p:anim>
                                    <p:anim calcmode="lin" valueType="num">
                                      <p:cBhvr>
                                        <p:cTn id="20" dur="500" fill="hold"/>
                                        <p:tgtEl>
                                          <p:spTgt spid="12"/>
                                        </p:tgtEl>
                                        <p:attrNameLst>
                                          <p:attrName>ppt_w</p:attrName>
                                        </p:attrNameLst>
                                      </p:cBhvr>
                                      <p:tavLst>
                                        <p:tav tm="0">
                                          <p:val>
                                            <p:strVal val="#ppt_w/10"/>
                                          </p:val>
                                        </p:tav>
                                        <p:tav tm="50000">
                                          <p:val>
                                            <p:strVal val="#ppt_w+.01"/>
                                          </p:val>
                                        </p:tav>
                                        <p:tav tm="100000">
                                          <p:val>
                                            <p:strVal val="#ppt_w"/>
                                          </p:val>
                                        </p:tav>
                                      </p:tavLst>
                                    </p:anim>
                                    <p:animEffect transition="in" filter="fade">
                                      <p:cBhvr>
                                        <p:cTn id="21" dur="500" tmFilter="0,0; .5, 1; 1, 1"/>
                                        <p:tgtEl>
                                          <p:spTgt spid="12"/>
                                        </p:tgtEl>
                                      </p:cBhvr>
                                    </p:animEffect>
                                  </p:childTnLst>
                                </p:cTn>
                              </p:par>
                              <p:par>
                                <p:cTn id="22" presetID="42" presetClass="entr" presetSubtype="0" fill="hold" grpId="0" nodeType="withEffect">
                                  <p:stCondLst>
                                    <p:cond delay="0"/>
                                  </p:stCondLst>
                                  <p:childTnLst>
                                    <p:set>
                                      <p:cBhvr>
                                        <p:cTn id="23" dur="1" fill="hold">
                                          <p:stCondLst>
                                            <p:cond delay="0"/>
                                          </p:stCondLst>
                                        </p:cTn>
                                        <p:tgtEl>
                                          <p:spTgt spid="14"/>
                                        </p:tgtEl>
                                        <p:attrNameLst>
                                          <p:attrName>style.visibility</p:attrName>
                                        </p:attrNameLst>
                                      </p:cBhvr>
                                      <p:to>
                                        <p:strVal val="visible"/>
                                      </p:to>
                                    </p:set>
                                    <p:animEffect transition="in" filter="fade">
                                      <p:cBhvr>
                                        <p:cTn id="24" dur="1000"/>
                                        <p:tgtEl>
                                          <p:spTgt spid="14"/>
                                        </p:tgtEl>
                                      </p:cBhvr>
                                    </p:animEffect>
                                    <p:anim calcmode="lin" valueType="num">
                                      <p:cBhvr>
                                        <p:cTn id="25" dur="1000" fill="hold"/>
                                        <p:tgtEl>
                                          <p:spTgt spid="14"/>
                                        </p:tgtEl>
                                        <p:attrNameLst>
                                          <p:attrName>ppt_x</p:attrName>
                                        </p:attrNameLst>
                                      </p:cBhvr>
                                      <p:tavLst>
                                        <p:tav tm="0">
                                          <p:val>
                                            <p:strVal val="#ppt_x"/>
                                          </p:val>
                                        </p:tav>
                                        <p:tav tm="100000">
                                          <p:val>
                                            <p:strVal val="#ppt_x"/>
                                          </p:val>
                                        </p:tav>
                                      </p:tavLst>
                                    </p:anim>
                                    <p:anim calcmode="lin" valueType="num">
                                      <p:cBhvr>
                                        <p:cTn id="26"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1" grpId="0" animBg="1"/>
      <p:bldP spid="12" grpId="0"/>
      <p:bldP spid="14"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pSp>
        <p:nvGrpSpPr>
          <p:cNvPr id="2" name="组合 1"/>
          <p:cNvGrpSpPr/>
          <p:nvPr/>
        </p:nvGrpSpPr>
        <p:grpSpPr>
          <a:xfrm>
            <a:off x="5145314" y="1162923"/>
            <a:ext cx="6183086" cy="4531704"/>
            <a:chOff x="5399314" y="1916338"/>
            <a:chExt cx="4140001" cy="3034287"/>
          </a:xfrm>
        </p:grpSpPr>
        <p:sp>
          <p:nvSpPr>
            <p:cNvPr id="3" name="MH_Entry_1">
              <a:hlinkClick r:id="rId14" action="ppaction://hlinksldjump"/>
            </p:cNvPr>
            <p:cNvSpPr/>
            <p:nvPr>
              <p:custDataLst>
                <p:tags r:id="rId4"/>
              </p:custDataLst>
            </p:nvPr>
          </p:nvSpPr>
          <p:spPr>
            <a:xfrm>
              <a:off x="5399314" y="1916338"/>
              <a:ext cx="4140001" cy="460638"/>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3175" cap="sq">
              <a:solidFill>
                <a:schemeClr val="accent1">
                  <a:lumMod val="60000"/>
                  <a:lumOff val="40000"/>
                </a:schemeClr>
              </a:solidFill>
              <a:bevel/>
            </a:ln>
          </p:spPr>
          <p:style>
            <a:lnRef idx="2">
              <a:schemeClr val="accent1">
                <a:shade val="50000"/>
              </a:schemeClr>
            </a:lnRef>
            <a:fillRef idx="1">
              <a:schemeClr val="accent1"/>
            </a:fillRef>
            <a:effectRef idx="0">
              <a:schemeClr val="accent1"/>
            </a:effectRef>
            <a:fontRef idx="minor">
              <a:schemeClr val="lt1"/>
            </a:fontRef>
          </p:style>
          <p:txBody>
            <a:bodyPr wrap="square" lIns="576000" tIns="0" rIns="0" bIns="36000" rtlCol="0" anchor="ctr">
              <a:normAutofit/>
            </a:bodyPr>
            <a:lstStyle/>
            <a:p>
              <a:pPr lvl="0">
                <a:lnSpc>
                  <a:spcPct val="130000"/>
                </a:lnSpc>
              </a:pPr>
              <a:r>
                <a:rPr lang="zh-CN" altLang="en-US" sz="3200" spc="600" dirty="0" smtClean="0">
                  <a:solidFill>
                    <a:schemeClr val="tx1"/>
                  </a:solidFill>
                  <a:cs typeface="+mn-ea"/>
                  <a:sym typeface="+mn-lt"/>
                </a:rPr>
                <a:t>   引言</a:t>
              </a:r>
              <a:endParaRPr lang="zh-CN" altLang="en-US" sz="3200" spc="600" dirty="0">
                <a:solidFill>
                  <a:schemeClr val="tx1"/>
                </a:solidFill>
                <a:cs typeface="+mn-ea"/>
                <a:sym typeface="+mn-lt"/>
              </a:endParaRPr>
            </a:p>
          </p:txBody>
        </p:sp>
        <p:sp>
          <p:nvSpPr>
            <p:cNvPr id="4" name="MH_Number_1">
              <a:hlinkClick r:id="rId14" action="ppaction://hlinksldjump"/>
            </p:cNvPr>
            <p:cNvSpPr/>
            <p:nvPr>
              <p:custDataLst>
                <p:tags r:id="rId5"/>
              </p:custDataLst>
            </p:nvPr>
          </p:nvSpPr>
          <p:spPr>
            <a:xfrm>
              <a:off x="5399314" y="1945528"/>
              <a:ext cx="397934" cy="397934"/>
            </a:xfrm>
            <a:custGeom>
              <a:avLst/>
              <a:gdLst>
                <a:gd name="connsiteX0" fmla="*/ 0 w 397934"/>
                <a:gd name="connsiteY0" fmla="*/ 0 h 397934"/>
                <a:gd name="connsiteX1" fmla="*/ 397934 w 397934"/>
                <a:gd name="connsiteY1" fmla="*/ 0 h 397934"/>
                <a:gd name="connsiteX2" fmla="*/ 0 w 397934"/>
                <a:gd name="connsiteY2" fmla="*/ 397934 h 397934"/>
              </a:gdLst>
              <a:ahLst/>
              <a:cxnLst>
                <a:cxn ang="0">
                  <a:pos x="connsiteX0" y="connsiteY0"/>
                </a:cxn>
                <a:cxn ang="0">
                  <a:pos x="connsiteX1" y="connsiteY1"/>
                </a:cxn>
                <a:cxn ang="0">
                  <a:pos x="connsiteX2" y="connsiteY2"/>
                </a:cxn>
              </a:cxnLst>
              <a:rect l="l" t="t" r="r" b="b"/>
              <a:pathLst>
                <a:path w="397934" h="397934">
                  <a:moveTo>
                    <a:pt x="0" y="0"/>
                  </a:moveTo>
                  <a:lnTo>
                    <a:pt x="397934" y="0"/>
                  </a:lnTo>
                  <a:lnTo>
                    <a:pt x="0" y="39793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0" rIns="0" bIns="432000" rtlCol="0" anchor="t">
              <a:noAutofit/>
            </a:bodyPr>
            <a:lstStyle/>
            <a:p>
              <a:r>
                <a:rPr lang="en-US" altLang="zh-CN" dirty="0">
                  <a:solidFill>
                    <a:srgbClr val="FFFFFF"/>
                  </a:solidFill>
                  <a:cs typeface="+mn-ea"/>
                  <a:sym typeface="+mn-lt"/>
                </a:rPr>
                <a:t>1</a:t>
              </a:r>
              <a:endParaRPr lang="zh-CN" altLang="en-US" dirty="0">
                <a:solidFill>
                  <a:srgbClr val="FFFFFF"/>
                </a:solidFill>
                <a:cs typeface="+mn-ea"/>
                <a:sym typeface="+mn-lt"/>
              </a:endParaRPr>
            </a:p>
          </p:txBody>
        </p:sp>
        <p:sp>
          <p:nvSpPr>
            <p:cNvPr id="5" name="MH_Entry_2">
              <a:hlinkClick r:id="rId15" action="ppaction://hlinksldjump"/>
            </p:cNvPr>
            <p:cNvSpPr/>
            <p:nvPr>
              <p:custDataLst>
                <p:tags r:id="rId6"/>
              </p:custDataLst>
            </p:nvPr>
          </p:nvSpPr>
          <p:spPr>
            <a:xfrm>
              <a:off x="5399314" y="2774221"/>
              <a:ext cx="4140001" cy="460638"/>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3175" cap="sq">
              <a:solidFill>
                <a:schemeClr val="accent1">
                  <a:lumMod val="60000"/>
                  <a:lumOff val="40000"/>
                </a:schemeClr>
              </a:solidFill>
              <a:bevel/>
            </a:ln>
          </p:spPr>
          <p:style>
            <a:lnRef idx="2">
              <a:schemeClr val="accent1">
                <a:shade val="50000"/>
              </a:schemeClr>
            </a:lnRef>
            <a:fillRef idx="1">
              <a:schemeClr val="accent1"/>
            </a:fillRef>
            <a:effectRef idx="0">
              <a:schemeClr val="accent1"/>
            </a:effectRef>
            <a:fontRef idx="minor">
              <a:schemeClr val="lt1"/>
            </a:fontRef>
          </p:style>
          <p:txBody>
            <a:bodyPr wrap="square" lIns="576000" tIns="0" rIns="0" bIns="36000" rtlCol="0" anchor="ctr">
              <a:normAutofit/>
            </a:bodyPr>
            <a:lstStyle/>
            <a:p>
              <a:pPr lvl="0">
                <a:lnSpc>
                  <a:spcPct val="130000"/>
                </a:lnSpc>
              </a:pPr>
              <a:r>
                <a:rPr lang="zh-CN" altLang="en-US" sz="3200" spc="600" dirty="0" smtClean="0">
                  <a:solidFill>
                    <a:schemeClr val="tx1"/>
                  </a:solidFill>
                  <a:cs typeface="+mn-ea"/>
                  <a:sym typeface="+mn-lt"/>
                </a:rPr>
                <a:t>   适配器模式内容介绍</a:t>
              </a:r>
              <a:endParaRPr lang="zh-CN" altLang="en-US" sz="3200" spc="600" dirty="0">
                <a:solidFill>
                  <a:schemeClr val="tx1"/>
                </a:solidFill>
                <a:cs typeface="+mn-ea"/>
                <a:sym typeface="+mn-lt"/>
              </a:endParaRPr>
            </a:p>
          </p:txBody>
        </p:sp>
        <p:sp>
          <p:nvSpPr>
            <p:cNvPr id="6" name="MH_Number_2">
              <a:hlinkClick r:id="rId15" action="ppaction://hlinksldjump"/>
            </p:cNvPr>
            <p:cNvSpPr/>
            <p:nvPr>
              <p:custDataLst>
                <p:tags r:id="rId7"/>
              </p:custDataLst>
            </p:nvPr>
          </p:nvSpPr>
          <p:spPr>
            <a:xfrm>
              <a:off x="5399314" y="2803411"/>
              <a:ext cx="397934" cy="397934"/>
            </a:xfrm>
            <a:custGeom>
              <a:avLst/>
              <a:gdLst>
                <a:gd name="connsiteX0" fmla="*/ 0 w 397934"/>
                <a:gd name="connsiteY0" fmla="*/ 0 h 397934"/>
                <a:gd name="connsiteX1" fmla="*/ 397934 w 397934"/>
                <a:gd name="connsiteY1" fmla="*/ 0 h 397934"/>
                <a:gd name="connsiteX2" fmla="*/ 0 w 397934"/>
                <a:gd name="connsiteY2" fmla="*/ 397934 h 397934"/>
              </a:gdLst>
              <a:ahLst/>
              <a:cxnLst>
                <a:cxn ang="0">
                  <a:pos x="connsiteX0" y="connsiteY0"/>
                </a:cxn>
                <a:cxn ang="0">
                  <a:pos x="connsiteX1" y="connsiteY1"/>
                </a:cxn>
                <a:cxn ang="0">
                  <a:pos x="connsiteX2" y="connsiteY2"/>
                </a:cxn>
              </a:cxnLst>
              <a:rect l="l" t="t" r="r" b="b"/>
              <a:pathLst>
                <a:path w="397934" h="397934">
                  <a:moveTo>
                    <a:pt x="0" y="0"/>
                  </a:moveTo>
                  <a:lnTo>
                    <a:pt x="397934" y="0"/>
                  </a:lnTo>
                  <a:lnTo>
                    <a:pt x="0" y="39793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0" rIns="0" bIns="432000" rtlCol="0" anchor="t">
              <a:noAutofit/>
            </a:bodyPr>
            <a:lstStyle/>
            <a:p>
              <a:r>
                <a:rPr lang="en-US" altLang="zh-CN">
                  <a:solidFill>
                    <a:srgbClr val="FFFFFF"/>
                  </a:solidFill>
                  <a:cs typeface="+mn-ea"/>
                  <a:sym typeface="+mn-lt"/>
                </a:rPr>
                <a:t>2</a:t>
              </a:r>
              <a:endParaRPr lang="zh-CN" altLang="en-US" dirty="0">
                <a:solidFill>
                  <a:srgbClr val="FFFFFF"/>
                </a:solidFill>
                <a:cs typeface="+mn-ea"/>
                <a:sym typeface="+mn-lt"/>
              </a:endParaRPr>
            </a:p>
          </p:txBody>
        </p:sp>
        <p:sp>
          <p:nvSpPr>
            <p:cNvPr id="7" name="MH_Entry_3">
              <a:hlinkClick r:id="rId16" action="ppaction://hlinksldjump"/>
            </p:cNvPr>
            <p:cNvSpPr/>
            <p:nvPr>
              <p:custDataLst>
                <p:tags r:id="rId8"/>
              </p:custDataLst>
            </p:nvPr>
          </p:nvSpPr>
          <p:spPr>
            <a:xfrm>
              <a:off x="5399314" y="3632104"/>
              <a:ext cx="4140001" cy="460638"/>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3175" cap="sq">
              <a:solidFill>
                <a:schemeClr val="accent1">
                  <a:lumMod val="60000"/>
                  <a:lumOff val="40000"/>
                </a:schemeClr>
              </a:solidFill>
              <a:bevel/>
            </a:ln>
          </p:spPr>
          <p:style>
            <a:lnRef idx="2">
              <a:schemeClr val="accent1">
                <a:shade val="50000"/>
              </a:schemeClr>
            </a:lnRef>
            <a:fillRef idx="1">
              <a:schemeClr val="accent1"/>
            </a:fillRef>
            <a:effectRef idx="0">
              <a:schemeClr val="accent1"/>
            </a:effectRef>
            <a:fontRef idx="minor">
              <a:schemeClr val="lt1"/>
            </a:fontRef>
          </p:style>
          <p:txBody>
            <a:bodyPr wrap="square" lIns="576000" tIns="0" rIns="0" bIns="36000" rtlCol="0" anchor="ctr">
              <a:normAutofit/>
            </a:bodyPr>
            <a:lstStyle/>
            <a:p>
              <a:pPr lvl="0">
                <a:lnSpc>
                  <a:spcPct val="130000"/>
                </a:lnSpc>
              </a:pPr>
              <a:r>
                <a:rPr lang="zh-CN" altLang="en-US" sz="3200" spc="600" dirty="0" smtClean="0">
                  <a:solidFill>
                    <a:schemeClr val="tx1"/>
                  </a:solidFill>
                  <a:cs typeface="+mn-ea"/>
                  <a:sym typeface="+mn-lt"/>
                </a:rPr>
                <a:t>   适配器模式优缺点</a:t>
              </a:r>
              <a:endParaRPr lang="zh-CN" altLang="en-US" sz="3200" spc="600" dirty="0">
                <a:solidFill>
                  <a:schemeClr val="tx1"/>
                </a:solidFill>
                <a:cs typeface="+mn-ea"/>
                <a:sym typeface="+mn-lt"/>
              </a:endParaRPr>
            </a:p>
          </p:txBody>
        </p:sp>
        <p:sp>
          <p:nvSpPr>
            <p:cNvPr id="8" name="MH_Number_3">
              <a:hlinkClick r:id="rId16" action="ppaction://hlinksldjump"/>
            </p:cNvPr>
            <p:cNvSpPr/>
            <p:nvPr>
              <p:custDataLst>
                <p:tags r:id="rId9"/>
              </p:custDataLst>
            </p:nvPr>
          </p:nvSpPr>
          <p:spPr>
            <a:xfrm>
              <a:off x="5399314" y="3661294"/>
              <a:ext cx="397934" cy="397934"/>
            </a:xfrm>
            <a:custGeom>
              <a:avLst/>
              <a:gdLst>
                <a:gd name="connsiteX0" fmla="*/ 0 w 397934"/>
                <a:gd name="connsiteY0" fmla="*/ 0 h 397934"/>
                <a:gd name="connsiteX1" fmla="*/ 397934 w 397934"/>
                <a:gd name="connsiteY1" fmla="*/ 0 h 397934"/>
                <a:gd name="connsiteX2" fmla="*/ 0 w 397934"/>
                <a:gd name="connsiteY2" fmla="*/ 397934 h 397934"/>
              </a:gdLst>
              <a:ahLst/>
              <a:cxnLst>
                <a:cxn ang="0">
                  <a:pos x="connsiteX0" y="connsiteY0"/>
                </a:cxn>
                <a:cxn ang="0">
                  <a:pos x="connsiteX1" y="connsiteY1"/>
                </a:cxn>
                <a:cxn ang="0">
                  <a:pos x="connsiteX2" y="connsiteY2"/>
                </a:cxn>
              </a:cxnLst>
              <a:rect l="l" t="t" r="r" b="b"/>
              <a:pathLst>
                <a:path w="397934" h="397934">
                  <a:moveTo>
                    <a:pt x="0" y="0"/>
                  </a:moveTo>
                  <a:lnTo>
                    <a:pt x="397934" y="0"/>
                  </a:lnTo>
                  <a:lnTo>
                    <a:pt x="0" y="39793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0" rIns="0" bIns="432000" rtlCol="0" anchor="t">
              <a:noAutofit/>
            </a:bodyPr>
            <a:lstStyle/>
            <a:p>
              <a:r>
                <a:rPr lang="en-US" altLang="zh-CN">
                  <a:solidFill>
                    <a:srgbClr val="FFFFFF"/>
                  </a:solidFill>
                  <a:cs typeface="+mn-ea"/>
                  <a:sym typeface="+mn-lt"/>
                </a:rPr>
                <a:t>3</a:t>
              </a:r>
              <a:endParaRPr lang="zh-CN" altLang="en-US" dirty="0">
                <a:solidFill>
                  <a:srgbClr val="FFFFFF"/>
                </a:solidFill>
                <a:cs typeface="+mn-ea"/>
                <a:sym typeface="+mn-lt"/>
              </a:endParaRPr>
            </a:p>
          </p:txBody>
        </p:sp>
        <p:sp>
          <p:nvSpPr>
            <p:cNvPr id="9" name="MH_Entry_4">
              <a:hlinkClick r:id="rId17" action="ppaction://hlinksldjump"/>
            </p:cNvPr>
            <p:cNvSpPr/>
            <p:nvPr>
              <p:custDataLst>
                <p:tags r:id="rId10"/>
              </p:custDataLst>
            </p:nvPr>
          </p:nvSpPr>
          <p:spPr>
            <a:xfrm>
              <a:off x="5399314" y="4489987"/>
              <a:ext cx="4140001" cy="460638"/>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3175" cap="sq">
              <a:solidFill>
                <a:schemeClr val="accent1">
                  <a:lumMod val="60000"/>
                  <a:lumOff val="40000"/>
                </a:schemeClr>
              </a:solidFill>
              <a:bevel/>
            </a:ln>
          </p:spPr>
          <p:style>
            <a:lnRef idx="2">
              <a:schemeClr val="accent1">
                <a:shade val="50000"/>
              </a:schemeClr>
            </a:lnRef>
            <a:fillRef idx="1">
              <a:schemeClr val="accent1"/>
            </a:fillRef>
            <a:effectRef idx="0">
              <a:schemeClr val="accent1"/>
            </a:effectRef>
            <a:fontRef idx="minor">
              <a:schemeClr val="lt1"/>
            </a:fontRef>
          </p:style>
          <p:txBody>
            <a:bodyPr wrap="square" lIns="576000" tIns="0" rIns="0" bIns="36000" rtlCol="0" anchor="ctr">
              <a:normAutofit/>
            </a:bodyPr>
            <a:lstStyle/>
            <a:p>
              <a:pPr lvl="0">
                <a:lnSpc>
                  <a:spcPct val="130000"/>
                </a:lnSpc>
              </a:pPr>
              <a:r>
                <a:rPr lang="zh-CN" altLang="en-US" sz="3200" spc="600" dirty="0" smtClean="0">
                  <a:solidFill>
                    <a:schemeClr val="tx1"/>
                  </a:solidFill>
                  <a:cs typeface="+mn-ea"/>
                  <a:sym typeface="+mn-lt"/>
                </a:rPr>
                <a:t>   适配器模式使用场景</a:t>
              </a:r>
              <a:endParaRPr lang="zh-CN" altLang="en-US" sz="3200" spc="600" dirty="0">
                <a:solidFill>
                  <a:schemeClr val="tx1"/>
                </a:solidFill>
                <a:cs typeface="+mn-ea"/>
                <a:sym typeface="+mn-lt"/>
              </a:endParaRPr>
            </a:p>
          </p:txBody>
        </p:sp>
        <p:sp>
          <p:nvSpPr>
            <p:cNvPr id="10" name="MH_Number_4">
              <a:hlinkClick r:id="rId17" action="ppaction://hlinksldjump"/>
            </p:cNvPr>
            <p:cNvSpPr/>
            <p:nvPr>
              <p:custDataLst>
                <p:tags r:id="rId11"/>
              </p:custDataLst>
            </p:nvPr>
          </p:nvSpPr>
          <p:spPr>
            <a:xfrm>
              <a:off x="5399314" y="4519177"/>
              <a:ext cx="397934" cy="397934"/>
            </a:xfrm>
            <a:custGeom>
              <a:avLst/>
              <a:gdLst>
                <a:gd name="connsiteX0" fmla="*/ 0 w 397934"/>
                <a:gd name="connsiteY0" fmla="*/ 0 h 397934"/>
                <a:gd name="connsiteX1" fmla="*/ 397934 w 397934"/>
                <a:gd name="connsiteY1" fmla="*/ 0 h 397934"/>
                <a:gd name="connsiteX2" fmla="*/ 0 w 397934"/>
                <a:gd name="connsiteY2" fmla="*/ 397934 h 397934"/>
              </a:gdLst>
              <a:ahLst/>
              <a:cxnLst>
                <a:cxn ang="0">
                  <a:pos x="connsiteX0" y="connsiteY0"/>
                </a:cxn>
                <a:cxn ang="0">
                  <a:pos x="connsiteX1" y="connsiteY1"/>
                </a:cxn>
                <a:cxn ang="0">
                  <a:pos x="connsiteX2" y="connsiteY2"/>
                </a:cxn>
              </a:cxnLst>
              <a:rect l="l" t="t" r="r" b="b"/>
              <a:pathLst>
                <a:path w="397934" h="397934">
                  <a:moveTo>
                    <a:pt x="0" y="0"/>
                  </a:moveTo>
                  <a:lnTo>
                    <a:pt x="397934" y="0"/>
                  </a:lnTo>
                  <a:lnTo>
                    <a:pt x="0" y="39793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0" rIns="0" bIns="432000" rtlCol="0" anchor="t">
              <a:noAutofit/>
            </a:bodyPr>
            <a:lstStyle/>
            <a:p>
              <a:r>
                <a:rPr lang="en-US" altLang="zh-CN">
                  <a:solidFill>
                    <a:srgbClr val="FFFFFF"/>
                  </a:solidFill>
                  <a:cs typeface="+mn-ea"/>
                  <a:sym typeface="+mn-lt"/>
                </a:rPr>
                <a:t>4</a:t>
              </a:r>
              <a:endParaRPr lang="zh-CN" altLang="en-US" dirty="0">
                <a:solidFill>
                  <a:srgbClr val="FFFFFF"/>
                </a:solidFill>
                <a:cs typeface="+mn-ea"/>
                <a:sym typeface="+mn-lt"/>
              </a:endParaRPr>
            </a:p>
          </p:txBody>
        </p:sp>
      </p:grpSp>
      <p:sp>
        <p:nvSpPr>
          <p:cNvPr id="11" name="PA_MH_Others_1"/>
          <p:cNvSpPr txBox="1"/>
          <p:nvPr>
            <p:custDataLst>
              <p:tags r:id="rId2"/>
            </p:custDataLst>
          </p:nvPr>
        </p:nvSpPr>
        <p:spPr>
          <a:xfrm>
            <a:off x="1636805" y="2057400"/>
            <a:ext cx="1435100" cy="2755900"/>
          </a:xfrm>
          <a:prstGeom prst="rect">
            <a:avLst/>
          </a:prstGeom>
          <a:noFill/>
        </p:spPr>
        <p:txBody>
          <a:bodyPr wrap="square" lIns="0" tIns="0" rIns="0" bIns="0" rtlCol="0" anchor="ctr" anchorCtr="0">
            <a:noAutofit/>
          </a:bodyPr>
          <a:lstStyle/>
          <a:p>
            <a:pPr algn="ctr"/>
            <a:r>
              <a:rPr lang="zh-CN" altLang="en-US" sz="6600">
                <a:solidFill>
                  <a:schemeClr val="accent1">
                    <a:lumMod val="75000"/>
                  </a:schemeClr>
                </a:solidFill>
                <a:cs typeface="+mn-ea"/>
                <a:sym typeface="+mn-lt"/>
              </a:rPr>
              <a:t>目</a:t>
            </a:r>
            <a:endParaRPr lang="en-US" altLang="zh-CN" sz="6600">
              <a:solidFill>
                <a:schemeClr val="accent1">
                  <a:lumMod val="75000"/>
                </a:schemeClr>
              </a:solidFill>
              <a:cs typeface="+mn-ea"/>
              <a:sym typeface="+mn-lt"/>
            </a:endParaRPr>
          </a:p>
          <a:p>
            <a:pPr algn="ctr"/>
            <a:r>
              <a:rPr lang="zh-CN" altLang="en-US" sz="6600">
                <a:solidFill>
                  <a:schemeClr val="accent1">
                    <a:lumMod val="75000"/>
                  </a:schemeClr>
                </a:solidFill>
                <a:cs typeface="+mn-ea"/>
                <a:sym typeface="+mn-lt"/>
              </a:rPr>
              <a:t>录</a:t>
            </a:r>
          </a:p>
        </p:txBody>
      </p:sp>
      <p:sp>
        <p:nvSpPr>
          <p:cNvPr id="12" name="PA_MH_Others_2"/>
          <p:cNvSpPr txBox="1"/>
          <p:nvPr>
            <p:custDataLst>
              <p:tags r:id="rId3"/>
            </p:custDataLst>
          </p:nvPr>
        </p:nvSpPr>
        <p:spPr>
          <a:xfrm rot="5400000">
            <a:off x="-152555" y="3167165"/>
            <a:ext cx="3693432" cy="523220"/>
          </a:xfrm>
          <a:prstGeom prst="rect">
            <a:avLst/>
          </a:prstGeom>
          <a:noFill/>
        </p:spPr>
        <p:txBody>
          <a:bodyPr wrap="square">
            <a:spAutoFit/>
          </a:bodyPr>
          <a:lstStyle/>
          <a:p>
            <a:pPr algn="ctr">
              <a:defRPr/>
            </a:pPr>
            <a:r>
              <a:rPr lang="en-US" altLang="zh-CN" sz="2800" spc="400" dirty="0">
                <a:solidFill>
                  <a:schemeClr val="accent1">
                    <a:lumMod val="60000"/>
                    <a:lumOff val="40000"/>
                  </a:schemeClr>
                </a:solidFill>
                <a:cs typeface="+mn-ea"/>
                <a:sym typeface="+mn-lt"/>
              </a:rPr>
              <a:t>CONTENTS</a:t>
            </a:r>
            <a:endParaRPr lang="zh-CN" altLang="en-US" sz="2800" spc="400" dirty="0">
              <a:solidFill>
                <a:schemeClr val="accent1">
                  <a:lumMod val="60000"/>
                  <a:lumOff val="40000"/>
                </a:schemeClr>
              </a:solidFill>
              <a:cs typeface="+mn-ea"/>
              <a:sym typeface="+mn-lt"/>
            </a:endParaRPr>
          </a:p>
        </p:txBody>
      </p:sp>
    </p:spTree>
    <p:extLst>
      <p:ext uri="{BB962C8B-B14F-4D97-AF65-F5344CB8AC3E}">
        <p14:creationId xmlns:p14="http://schemas.microsoft.com/office/powerpoint/2010/main" val="403645804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6" presetClass="entr" presetSubtype="0" fill="hold" grpId="0" nodeType="clickEffect">
                                  <p:stCondLst>
                                    <p:cond delay="0"/>
                                  </p:stCondLst>
                                  <p:iterate type="lt">
                                    <p:tmPct val="10000"/>
                                  </p:iterate>
                                  <p:childTnLst>
                                    <p:set>
                                      <p:cBhvr>
                                        <p:cTn id="6" dur="1" fill="hold">
                                          <p:stCondLst>
                                            <p:cond delay="0"/>
                                          </p:stCondLst>
                                        </p:cTn>
                                        <p:tgtEl>
                                          <p:spTgt spid="12"/>
                                        </p:tgtEl>
                                        <p:attrNameLst>
                                          <p:attrName>style.visibility</p:attrName>
                                        </p:attrNameLst>
                                      </p:cBhvr>
                                      <p:to>
                                        <p:strVal val="visible"/>
                                      </p:to>
                                    </p:set>
                                    <p:anim by="(-#ppt_w*2)" calcmode="lin" valueType="num">
                                      <p:cBhvr rctx="PPT">
                                        <p:cTn id="7" dur="500" autoRev="1" fill="hold">
                                          <p:stCondLst>
                                            <p:cond delay="0"/>
                                          </p:stCondLst>
                                        </p:cTn>
                                        <p:tgtEl>
                                          <p:spTgt spid="12"/>
                                        </p:tgtEl>
                                        <p:attrNameLst>
                                          <p:attrName>ppt_w</p:attrName>
                                        </p:attrNameLst>
                                      </p:cBhvr>
                                    </p:anim>
                                    <p:anim by="(#ppt_w*0.50)" calcmode="lin" valueType="num">
                                      <p:cBhvr>
                                        <p:cTn id="8" dur="500" decel="50000" autoRev="1" fill="hold">
                                          <p:stCondLst>
                                            <p:cond delay="0"/>
                                          </p:stCondLst>
                                        </p:cTn>
                                        <p:tgtEl>
                                          <p:spTgt spid="12"/>
                                        </p:tgtEl>
                                        <p:attrNameLst>
                                          <p:attrName>ppt_x</p:attrName>
                                        </p:attrNameLst>
                                      </p:cBhvr>
                                    </p:anim>
                                    <p:anim from="(-#ppt_h/2)" to="(#ppt_y)" calcmode="lin" valueType="num">
                                      <p:cBhvr>
                                        <p:cTn id="9" dur="1000" fill="hold">
                                          <p:stCondLst>
                                            <p:cond delay="0"/>
                                          </p:stCondLst>
                                        </p:cTn>
                                        <p:tgtEl>
                                          <p:spTgt spid="12"/>
                                        </p:tgtEl>
                                        <p:attrNameLst>
                                          <p:attrName>ppt_y</p:attrName>
                                        </p:attrNameLst>
                                      </p:cBhvr>
                                    </p:anim>
                                    <p:animRot by="21600000">
                                      <p:cBhvr>
                                        <p:cTn id="10" dur="1000" fill="hold">
                                          <p:stCondLst>
                                            <p:cond delay="0"/>
                                          </p:stCondLst>
                                        </p:cTn>
                                        <p:tgtEl>
                                          <p:spTgt spid="12"/>
                                        </p:tgtEl>
                                        <p:attrNameLst>
                                          <p:attrName>r</p:attrName>
                                        </p:attrNameLst>
                                      </p:cBhvr>
                                    </p:animRot>
                                  </p:childTnLst>
                                </p:cTn>
                              </p:par>
                              <p:par>
                                <p:cTn id="11" presetID="56" presetClass="entr" presetSubtype="0" fill="hold" grpId="0" nodeType="withEffect">
                                  <p:stCondLst>
                                    <p:cond delay="0"/>
                                  </p:stCondLst>
                                  <p:iterate type="lt">
                                    <p:tmPct val="10000"/>
                                  </p:iterate>
                                  <p:childTnLst>
                                    <p:set>
                                      <p:cBhvr>
                                        <p:cTn id="12" dur="1" fill="hold">
                                          <p:stCondLst>
                                            <p:cond delay="0"/>
                                          </p:stCondLst>
                                        </p:cTn>
                                        <p:tgtEl>
                                          <p:spTgt spid="11"/>
                                        </p:tgtEl>
                                        <p:attrNameLst>
                                          <p:attrName>style.visibility</p:attrName>
                                        </p:attrNameLst>
                                      </p:cBhvr>
                                      <p:to>
                                        <p:strVal val="visible"/>
                                      </p:to>
                                    </p:set>
                                    <p:anim by="(-#ppt_w*2)" calcmode="lin" valueType="num">
                                      <p:cBhvr rctx="PPT">
                                        <p:cTn id="13" dur="500" autoRev="1" fill="hold">
                                          <p:stCondLst>
                                            <p:cond delay="0"/>
                                          </p:stCondLst>
                                        </p:cTn>
                                        <p:tgtEl>
                                          <p:spTgt spid="11"/>
                                        </p:tgtEl>
                                        <p:attrNameLst>
                                          <p:attrName>ppt_w</p:attrName>
                                        </p:attrNameLst>
                                      </p:cBhvr>
                                    </p:anim>
                                    <p:anim by="(#ppt_w*0.50)" calcmode="lin" valueType="num">
                                      <p:cBhvr>
                                        <p:cTn id="14" dur="500" decel="50000" autoRev="1" fill="hold">
                                          <p:stCondLst>
                                            <p:cond delay="0"/>
                                          </p:stCondLst>
                                        </p:cTn>
                                        <p:tgtEl>
                                          <p:spTgt spid="11"/>
                                        </p:tgtEl>
                                        <p:attrNameLst>
                                          <p:attrName>ppt_x</p:attrName>
                                        </p:attrNameLst>
                                      </p:cBhvr>
                                    </p:anim>
                                    <p:anim from="(-#ppt_h/2)" to="(#ppt_y)" calcmode="lin" valueType="num">
                                      <p:cBhvr>
                                        <p:cTn id="15" dur="1000" fill="hold">
                                          <p:stCondLst>
                                            <p:cond delay="0"/>
                                          </p:stCondLst>
                                        </p:cTn>
                                        <p:tgtEl>
                                          <p:spTgt spid="11"/>
                                        </p:tgtEl>
                                        <p:attrNameLst>
                                          <p:attrName>ppt_y</p:attrName>
                                        </p:attrNameLst>
                                      </p:cBhvr>
                                    </p:anim>
                                    <p:animRot by="21600000">
                                      <p:cBhvr>
                                        <p:cTn id="16" dur="1000" fill="hold">
                                          <p:stCondLst>
                                            <p:cond delay="0"/>
                                          </p:stCondLst>
                                        </p:cTn>
                                        <p:tgtEl>
                                          <p:spTgt spid="11"/>
                                        </p:tgtEl>
                                        <p:attrNameLst>
                                          <p:attrName>r</p:attrName>
                                        </p:attrNameLst>
                                      </p:cBhvr>
                                    </p:animRo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wipe(left)">
                                      <p:cBhvr>
                                        <p:cTn id="2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6"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4" name="矩形 3"/>
          <p:cNvSpPr/>
          <p:nvPr/>
        </p:nvSpPr>
        <p:spPr>
          <a:xfrm>
            <a:off x="0" y="1403797"/>
            <a:ext cx="12192000" cy="3966693"/>
          </a:xfrm>
          <a:prstGeom prst="rect">
            <a:avLst/>
          </a:prstGeom>
          <a:solidFill>
            <a:schemeClr val="bg1">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3" name="组合 2"/>
          <p:cNvGrpSpPr/>
          <p:nvPr/>
        </p:nvGrpSpPr>
        <p:grpSpPr>
          <a:xfrm>
            <a:off x="4085373" y="2633637"/>
            <a:ext cx="4356103" cy="1015933"/>
            <a:chOff x="6010522" y="2177416"/>
            <a:chExt cx="5322959" cy="1241424"/>
          </a:xfrm>
        </p:grpSpPr>
        <p:sp>
          <p:nvSpPr>
            <p:cNvPr id="10" name="MH_Title"/>
            <p:cNvSpPr/>
            <p:nvPr>
              <p:custDataLst>
                <p:tags r:id="rId2"/>
              </p:custDataLst>
            </p:nvPr>
          </p:nvSpPr>
          <p:spPr>
            <a:xfrm>
              <a:off x="6010522" y="2177416"/>
              <a:ext cx="5322959" cy="1241424"/>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lumMod val="60000"/>
                  <a:lumOff val="40000"/>
                </a:schemeClr>
              </a:solidFill>
              <a:bevel/>
            </a:ln>
          </p:spPr>
          <p:style>
            <a:lnRef idx="2">
              <a:schemeClr val="accent1">
                <a:shade val="50000"/>
              </a:schemeClr>
            </a:lnRef>
            <a:fillRef idx="1">
              <a:schemeClr val="accent1"/>
            </a:fillRef>
            <a:effectRef idx="0">
              <a:schemeClr val="accent1"/>
            </a:effectRef>
            <a:fontRef idx="minor">
              <a:schemeClr val="lt1"/>
            </a:fontRef>
          </p:style>
          <p:txBody>
            <a:bodyPr wrap="square" lIns="1008000" tIns="0" rIns="0" bIns="0" rtlCol="0" anchor="ctr">
              <a:normAutofit/>
            </a:bodyPr>
            <a:lstStyle/>
            <a:p>
              <a:pPr lvl="0"/>
              <a:r>
                <a:rPr lang="zh-CN" altLang="en-US" sz="4000" spc="600" dirty="0" smtClean="0">
                  <a:solidFill>
                    <a:schemeClr val="tx1"/>
                  </a:solidFill>
                  <a:cs typeface="+mn-ea"/>
                  <a:sym typeface="+mn-lt"/>
                </a:rPr>
                <a:t> 引言</a:t>
              </a:r>
              <a:endParaRPr lang="zh-CN" altLang="en-US" sz="4000" spc="600" dirty="0">
                <a:solidFill>
                  <a:schemeClr val="tx1"/>
                </a:solidFill>
                <a:cs typeface="+mn-ea"/>
                <a:sym typeface="+mn-lt"/>
              </a:endParaRPr>
            </a:p>
          </p:txBody>
        </p:sp>
        <p:sp>
          <p:nvSpPr>
            <p:cNvPr id="17" name="MH_Others_1"/>
            <p:cNvSpPr/>
            <p:nvPr>
              <p:custDataLst>
                <p:tags r:id="rId3"/>
              </p:custDataLst>
            </p:nvPr>
          </p:nvSpPr>
          <p:spPr>
            <a:xfrm>
              <a:off x="6010522" y="2220943"/>
              <a:ext cx="1154368" cy="1154368"/>
            </a:xfrm>
            <a:custGeom>
              <a:avLst/>
              <a:gdLst>
                <a:gd name="connsiteX0" fmla="*/ 0 w 397934"/>
                <a:gd name="connsiteY0" fmla="*/ 0 h 397934"/>
                <a:gd name="connsiteX1" fmla="*/ 397934 w 397934"/>
                <a:gd name="connsiteY1" fmla="*/ 0 h 397934"/>
                <a:gd name="connsiteX2" fmla="*/ 0 w 397934"/>
                <a:gd name="connsiteY2" fmla="*/ 397934 h 397934"/>
              </a:gdLst>
              <a:ahLst/>
              <a:cxnLst>
                <a:cxn ang="0">
                  <a:pos x="connsiteX0" y="connsiteY0"/>
                </a:cxn>
                <a:cxn ang="0">
                  <a:pos x="connsiteX1" y="connsiteY1"/>
                </a:cxn>
                <a:cxn ang="0">
                  <a:pos x="connsiteX2" y="connsiteY2"/>
                </a:cxn>
              </a:cxnLst>
              <a:rect l="l" t="t" r="r" b="b"/>
              <a:pathLst>
                <a:path w="397934" h="397934">
                  <a:moveTo>
                    <a:pt x="0" y="0"/>
                  </a:moveTo>
                  <a:lnTo>
                    <a:pt x="397934" y="0"/>
                  </a:lnTo>
                  <a:lnTo>
                    <a:pt x="0" y="39793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0" rIns="0" bIns="432000" rtlCol="0" anchor="t">
              <a:noAutofit/>
            </a:bodyPr>
            <a:lstStyle/>
            <a:p>
              <a:endParaRPr lang="zh-CN" altLang="en-US" dirty="0">
                <a:solidFill>
                  <a:srgbClr val="FFFFFF"/>
                </a:solidFill>
                <a:cs typeface="+mn-ea"/>
                <a:sym typeface="+mn-lt"/>
              </a:endParaRPr>
            </a:p>
          </p:txBody>
        </p:sp>
      </p:grpSp>
    </p:spTree>
    <p:extLst>
      <p:ext uri="{BB962C8B-B14F-4D97-AF65-F5344CB8AC3E}">
        <p14:creationId xmlns:p14="http://schemas.microsoft.com/office/powerpoint/2010/main" val="53993983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燕尾形箭头 1"/>
          <p:cNvSpPr/>
          <p:nvPr/>
        </p:nvSpPr>
        <p:spPr>
          <a:xfrm>
            <a:off x="297950" y="341200"/>
            <a:ext cx="729465" cy="410967"/>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微软雅黑 Light" panose="020F0502020204030204"/>
              <a:cs typeface="+mn-ea"/>
              <a:sym typeface="+mn-lt"/>
            </a:endParaRPr>
          </a:p>
        </p:txBody>
      </p:sp>
      <p:sp>
        <p:nvSpPr>
          <p:cNvPr id="3" name="文本框 2"/>
          <p:cNvSpPr txBox="1"/>
          <p:nvPr/>
        </p:nvSpPr>
        <p:spPr>
          <a:xfrm>
            <a:off x="1181528" y="254295"/>
            <a:ext cx="3626777"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3200" b="0" i="0" u="none" strike="noStrike" kern="1200" cap="none" spc="600" normalizeH="0" baseline="0" noProof="0" dirty="0" smtClean="0">
                <a:ln>
                  <a:noFill/>
                </a:ln>
                <a:solidFill>
                  <a:srgbClr val="000000"/>
                </a:solidFill>
                <a:effectLst/>
                <a:uLnTx/>
                <a:uFillTx/>
                <a:latin typeface="微软雅黑 Light" panose="020F0502020204030204"/>
                <a:cs typeface="+mn-ea"/>
                <a:sym typeface="+mn-lt"/>
              </a:rPr>
              <a:t>引言</a:t>
            </a:r>
            <a:endParaRPr kumimoji="0" lang="zh-CN" altLang="en-US" sz="3200" b="0" i="0" u="none" strike="noStrike" kern="1200" cap="none" spc="600" normalizeH="0" baseline="0" noProof="0" dirty="0">
              <a:ln>
                <a:noFill/>
              </a:ln>
              <a:solidFill>
                <a:srgbClr val="000000"/>
              </a:solidFill>
              <a:effectLst/>
              <a:uLnTx/>
              <a:uFillTx/>
              <a:latin typeface="微软雅黑 Light" panose="020F0502020204030204"/>
              <a:cs typeface="+mn-ea"/>
              <a:sym typeface="+mn-lt"/>
            </a:endParaRPr>
          </a:p>
        </p:txBody>
      </p:sp>
      <p:grpSp>
        <p:nvGrpSpPr>
          <p:cNvPr id="5" name="组合 4"/>
          <p:cNvGrpSpPr/>
          <p:nvPr/>
        </p:nvGrpSpPr>
        <p:grpSpPr>
          <a:xfrm>
            <a:off x="767407" y="3034145"/>
            <a:ext cx="4535610" cy="3616038"/>
            <a:chOff x="6581" y="980439"/>
            <a:chExt cx="5647770" cy="5647772"/>
          </a:xfrm>
        </p:grpSpPr>
        <p:sp>
          <p:nvSpPr>
            <p:cNvPr id="10" name="is1ide-Arc 11">
              <a:extLst>
                <a:ext uri="{FF2B5EF4-FFF2-40B4-BE49-F238E27FC236}">
                  <a16:creationId xmlns:a16="http://schemas.microsoft.com/office/drawing/2014/main" id="{C1C1B0CA-E6B4-449D-9574-6BE27B760B68}"/>
                </a:ext>
              </a:extLst>
            </p:cNvPr>
            <p:cNvSpPr/>
            <p:nvPr/>
          </p:nvSpPr>
          <p:spPr>
            <a:xfrm>
              <a:off x="1092572" y="2066431"/>
              <a:ext cx="3475787" cy="3475788"/>
            </a:xfrm>
            <a:prstGeom prst="arc">
              <a:avLst>
                <a:gd name="adj1" fmla="val 21244691"/>
                <a:gd name="adj2" fmla="val 15268458"/>
              </a:avLst>
            </a:prstGeom>
            <a:ln w="73025" cap="rnd">
              <a:solidFill>
                <a:schemeClr val="accent1">
                  <a:shade val="50000"/>
                  <a:alpha val="20000"/>
                </a:schemeClr>
              </a:solidFill>
              <a:round/>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微软雅黑 Light" panose="020F0502020204030204"/>
                <a:cs typeface="+mn-cs"/>
              </a:endParaRPr>
            </a:p>
          </p:txBody>
        </p:sp>
        <p:sp>
          <p:nvSpPr>
            <p:cNvPr id="12" name="is1ide-Arc 13">
              <a:extLst>
                <a:ext uri="{FF2B5EF4-FFF2-40B4-BE49-F238E27FC236}">
                  <a16:creationId xmlns:a16="http://schemas.microsoft.com/office/drawing/2014/main" id="{CE5547E1-5978-41BD-8319-B1412A1DE094}"/>
                </a:ext>
              </a:extLst>
            </p:cNvPr>
            <p:cNvSpPr/>
            <p:nvPr/>
          </p:nvSpPr>
          <p:spPr>
            <a:xfrm>
              <a:off x="632483" y="1606343"/>
              <a:ext cx="4395965" cy="4395964"/>
            </a:xfrm>
            <a:prstGeom prst="arc">
              <a:avLst>
                <a:gd name="adj1" fmla="val 11926710"/>
                <a:gd name="adj2" fmla="val 1730256"/>
              </a:avLst>
            </a:prstGeom>
            <a:ln w="73025" cap="rnd">
              <a:solidFill>
                <a:schemeClr val="accent1">
                  <a:shade val="50000"/>
                  <a:alpha val="20000"/>
                </a:schemeClr>
              </a:solidFill>
              <a:round/>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微软雅黑 Light" panose="020F0502020204030204"/>
                <a:cs typeface="+mn-cs"/>
              </a:endParaRPr>
            </a:p>
          </p:txBody>
        </p:sp>
        <p:sp>
          <p:nvSpPr>
            <p:cNvPr id="17" name="is1ide-Arc 18">
              <a:extLst>
                <a:ext uri="{FF2B5EF4-FFF2-40B4-BE49-F238E27FC236}">
                  <a16:creationId xmlns:a16="http://schemas.microsoft.com/office/drawing/2014/main" id="{CE5547E1-5978-41BD-8319-B1412A1DE094}"/>
                </a:ext>
              </a:extLst>
            </p:cNvPr>
            <p:cNvSpPr/>
            <p:nvPr/>
          </p:nvSpPr>
          <p:spPr>
            <a:xfrm rot="5400000">
              <a:off x="6580" y="980440"/>
              <a:ext cx="5647772" cy="5647770"/>
            </a:xfrm>
            <a:prstGeom prst="arc">
              <a:avLst>
                <a:gd name="adj1" fmla="val 11926710"/>
                <a:gd name="adj2" fmla="val 1730256"/>
              </a:avLst>
            </a:prstGeom>
            <a:ln w="73025" cap="rnd">
              <a:solidFill>
                <a:schemeClr val="accent1">
                  <a:shade val="50000"/>
                  <a:alpha val="20000"/>
                </a:schemeClr>
              </a:solidFill>
              <a:round/>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微软雅黑 Light" panose="020F0502020204030204"/>
                <a:cs typeface="+mn-cs"/>
              </a:endParaRPr>
            </a:p>
          </p:txBody>
        </p:sp>
      </p:grpSp>
      <p:pic>
        <p:nvPicPr>
          <p:cNvPr id="23" name="图片 22"/>
          <p:cNvPicPr>
            <a:picLocks noChangeAspect="1"/>
          </p:cNvPicPr>
          <p:nvPr/>
        </p:nvPicPr>
        <p:blipFill>
          <a:blip r:embed="rId4"/>
          <a:stretch>
            <a:fillRect/>
          </a:stretch>
        </p:blipFill>
        <p:spPr>
          <a:xfrm>
            <a:off x="844388" y="3296642"/>
            <a:ext cx="9082940" cy="3057363"/>
          </a:xfrm>
          <a:prstGeom prst="rect">
            <a:avLst/>
          </a:prstGeom>
        </p:spPr>
      </p:pic>
      <p:sp>
        <p:nvSpPr>
          <p:cNvPr id="25" name="is1ide-文本框 16"/>
          <p:cNvSpPr txBox="1"/>
          <p:nvPr/>
        </p:nvSpPr>
        <p:spPr>
          <a:xfrm>
            <a:off x="1047964" y="1005104"/>
            <a:ext cx="8745800" cy="1863006"/>
          </a:xfrm>
          <a:prstGeom prst="rect">
            <a:avLst/>
          </a:prstGeom>
          <a:noFill/>
        </p:spPr>
        <p:txBody>
          <a:bodyPr wrap="square">
            <a:normAutofit fontScale="85000" lnSpcReduction="20000"/>
          </a:bodyPr>
          <a:lstStyle/>
          <a:p>
            <a:r>
              <a:rPr lang="zh-CN" altLang="en-US" sz="2400" dirty="0"/>
              <a:t>现实生活中，我们常用到适配器。</a:t>
            </a:r>
            <a:endParaRPr lang="en-US" altLang="zh-CN" sz="2400" dirty="0"/>
          </a:p>
          <a:p>
            <a:endParaRPr lang="zh-CN" altLang="en-US" sz="2400" dirty="0"/>
          </a:p>
          <a:p>
            <a:r>
              <a:rPr lang="zh-CN" altLang="en-US" sz="2400" dirty="0"/>
              <a:t>　　你当前打开的电脑，电源的另一边不正连着一块适配器吗？</a:t>
            </a:r>
            <a:endParaRPr lang="en-US" altLang="zh-CN" sz="2400" dirty="0"/>
          </a:p>
          <a:p>
            <a:endParaRPr lang="zh-CN" altLang="en-US" sz="2400" dirty="0"/>
          </a:p>
          <a:p>
            <a:r>
              <a:rPr lang="zh-CN" altLang="en-US" sz="2400" dirty="0"/>
              <a:t>　　你平时想将二口插头插进三口插座里面，不也需要一个适配器吗？</a:t>
            </a:r>
            <a:endParaRPr lang="en-US" altLang="zh-CN" sz="2400" dirty="0"/>
          </a:p>
          <a:p>
            <a:endParaRPr lang="zh-CN" altLang="en-US" sz="2400" dirty="0"/>
          </a:p>
          <a:p>
            <a:r>
              <a:rPr lang="zh-CN" altLang="en-US" sz="2400" dirty="0"/>
              <a:t>　　整天插在插座上的手机充电头，不也是一个适配器吗？</a:t>
            </a:r>
            <a:endParaRPr lang="zh-CN" altLang="en-US" sz="2400" dirty="0"/>
          </a:p>
        </p:txBody>
      </p:sp>
    </p:spTree>
    <p:extLst>
      <p:ext uri="{BB962C8B-B14F-4D97-AF65-F5344CB8AC3E}">
        <p14:creationId xmlns:p14="http://schemas.microsoft.com/office/powerpoint/2010/main" val="3160020484"/>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7"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9" name="矩形 8"/>
          <p:cNvSpPr/>
          <p:nvPr/>
        </p:nvSpPr>
        <p:spPr>
          <a:xfrm>
            <a:off x="0" y="1674688"/>
            <a:ext cx="12192000" cy="3513761"/>
          </a:xfrm>
          <a:prstGeom prst="rect">
            <a:avLst/>
          </a:prstGeom>
          <a:solidFill>
            <a:schemeClr val="bg1">
              <a:alpha val="80000"/>
            </a:schemeClr>
          </a:solidFill>
          <a:ln>
            <a:solidFill>
              <a:srgbClr val="B1B3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6" name="MH_Title"/>
          <p:cNvSpPr txBox="1">
            <a:spLocks noChangeArrowheads="1"/>
          </p:cNvSpPr>
          <p:nvPr>
            <p:custDataLst>
              <p:tags r:id="rId2"/>
            </p:custDataLst>
          </p:nvPr>
        </p:nvSpPr>
        <p:spPr bwMode="auto">
          <a:xfrm>
            <a:off x="3957320" y="3453302"/>
            <a:ext cx="4277360" cy="17403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t" anchorCtr="0">
            <a:normAutofit/>
          </a:bodyPr>
          <a:lstStyle>
            <a:defPPr>
              <a:defRPr lang="zh-CN"/>
            </a:defPPr>
            <a:lvl1pPr>
              <a:defRPr>
                <a:latin typeface="华文细黑" panose="02010600040101010101" pitchFamily="2" charset="-122"/>
                <a:ea typeface="华文细黑" panose="02010600040101010101" pitchFamily="2" charset="-122"/>
              </a:defRPr>
            </a:lvl1pPr>
            <a:lvl2pPr marL="742950" indent="-285750">
              <a:defRPr>
                <a:latin typeface="Arial Narrow" panose="020B0606020202030204" pitchFamily="34" charset="0"/>
                <a:ea typeface="宋体" panose="02010600030101010101" pitchFamily="2" charset="-122"/>
              </a:defRPr>
            </a:lvl2pPr>
            <a:lvl3pPr marL="1143000" indent="-228600">
              <a:defRPr>
                <a:latin typeface="Arial Narrow" panose="020B0606020202030204" pitchFamily="34" charset="0"/>
                <a:ea typeface="宋体" panose="02010600030101010101" pitchFamily="2" charset="-122"/>
              </a:defRPr>
            </a:lvl3pPr>
            <a:lvl4pPr marL="1600200" indent="-228600">
              <a:defRPr>
                <a:latin typeface="Arial Narrow" panose="020B0606020202030204" pitchFamily="34" charset="0"/>
                <a:ea typeface="宋体" panose="02010600030101010101" pitchFamily="2" charset="-122"/>
              </a:defRPr>
            </a:lvl4pPr>
            <a:lvl5pPr marL="2057400" indent="-228600">
              <a:defRPr>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latin typeface="Arial Narrow" panose="020B0606020202030204" pitchFamily="34" charset="0"/>
                <a:ea typeface="宋体" panose="02010600030101010101" pitchFamily="2" charset="-122"/>
              </a:defRPr>
            </a:lvl9pPr>
          </a:lstStyle>
          <a:p>
            <a:pPr algn="ctr">
              <a:lnSpc>
                <a:spcPct val="130000"/>
              </a:lnSpc>
            </a:pPr>
            <a:endParaRPr lang="zh-CN" altLang="en-US" sz="1600" dirty="0">
              <a:latin typeface="+mn-lt"/>
              <a:ea typeface="+mn-ea"/>
              <a:cs typeface="+mn-ea"/>
              <a:sym typeface="+mn-lt"/>
            </a:endParaRPr>
          </a:p>
        </p:txBody>
      </p:sp>
      <p:grpSp>
        <p:nvGrpSpPr>
          <p:cNvPr id="2" name="组合 1"/>
          <p:cNvGrpSpPr/>
          <p:nvPr/>
        </p:nvGrpSpPr>
        <p:grpSpPr>
          <a:xfrm>
            <a:off x="3621736" y="2741037"/>
            <a:ext cx="5174536" cy="1015933"/>
            <a:chOff x="3917949" y="2096461"/>
            <a:chExt cx="4356103" cy="1015933"/>
          </a:xfrm>
        </p:grpSpPr>
        <p:sp>
          <p:nvSpPr>
            <p:cNvPr id="10" name="MH_Title"/>
            <p:cNvSpPr/>
            <p:nvPr>
              <p:custDataLst>
                <p:tags r:id="rId3"/>
              </p:custDataLst>
            </p:nvPr>
          </p:nvSpPr>
          <p:spPr>
            <a:xfrm>
              <a:off x="3917949" y="2096461"/>
              <a:ext cx="4356103" cy="1015933"/>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lumMod val="60000"/>
                  <a:lumOff val="40000"/>
                </a:schemeClr>
              </a:solidFill>
              <a:bevel/>
            </a:ln>
          </p:spPr>
          <p:style>
            <a:lnRef idx="2">
              <a:schemeClr val="accent1">
                <a:shade val="50000"/>
              </a:schemeClr>
            </a:lnRef>
            <a:fillRef idx="1">
              <a:schemeClr val="accent1"/>
            </a:fillRef>
            <a:effectRef idx="0">
              <a:schemeClr val="accent1"/>
            </a:effectRef>
            <a:fontRef idx="minor">
              <a:schemeClr val="lt1"/>
            </a:fontRef>
          </p:style>
          <p:txBody>
            <a:bodyPr wrap="square" lIns="1008000" tIns="0" rIns="0" bIns="0" rtlCol="0" anchor="ctr">
              <a:normAutofit fontScale="92500"/>
            </a:bodyPr>
            <a:lstStyle/>
            <a:p>
              <a:pPr lvl="0"/>
              <a:r>
                <a:rPr lang="zh-CN" altLang="en-US" sz="4000" spc="600" dirty="0" smtClean="0">
                  <a:solidFill>
                    <a:schemeClr val="tx1"/>
                  </a:solidFill>
                  <a:cs typeface="+mn-ea"/>
                  <a:sym typeface="+mn-lt"/>
                </a:rPr>
                <a:t> 适配器模式介绍</a:t>
              </a:r>
              <a:endParaRPr lang="zh-CN" altLang="en-US" sz="4000" spc="600" dirty="0">
                <a:solidFill>
                  <a:schemeClr val="tx1"/>
                </a:solidFill>
                <a:cs typeface="+mn-ea"/>
                <a:sym typeface="+mn-lt"/>
              </a:endParaRPr>
            </a:p>
          </p:txBody>
        </p:sp>
        <p:sp>
          <p:nvSpPr>
            <p:cNvPr id="8" name="MH_Others_1"/>
            <p:cNvSpPr/>
            <p:nvPr>
              <p:custDataLst>
                <p:tags r:id="rId4"/>
              </p:custDataLst>
            </p:nvPr>
          </p:nvSpPr>
          <p:spPr>
            <a:xfrm>
              <a:off x="3917949" y="2132082"/>
              <a:ext cx="944690" cy="944690"/>
            </a:xfrm>
            <a:custGeom>
              <a:avLst/>
              <a:gdLst>
                <a:gd name="connsiteX0" fmla="*/ 0 w 397934"/>
                <a:gd name="connsiteY0" fmla="*/ 0 h 397934"/>
                <a:gd name="connsiteX1" fmla="*/ 397934 w 397934"/>
                <a:gd name="connsiteY1" fmla="*/ 0 h 397934"/>
                <a:gd name="connsiteX2" fmla="*/ 0 w 397934"/>
                <a:gd name="connsiteY2" fmla="*/ 397934 h 397934"/>
              </a:gdLst>
              <a:ahLst/>
              <a:cxnLst>
                <a:cxn ang="0">
                  <a:pos x="connsiteX0" y="connsiteY0"/>
                </a:cxn>
                <a:cxn ang="0">
                  <a:pos x="connsiteX1" y="connsiteY1"/>
                </a:cxn>
                <a:cxn ang="0">
                  <a:pos x="connsiteX2" y="connsiteY2"/>
                </a:cxn>
              </a:cxnLst>
              <a:rect l="l" t="t" r="r" b="b"/>
              <a:pathLst>
                <a:path w="397934" h="397934">
                  <a:moveTo>
                    <a:pt x="0" y="0"/>
                  </a:moveTo>
                  <a:lnTo>
                    <a:pt x="397934" y="0"/>
                  </a:lnTo>
                  <a:lnTo>
                    <a:pt x="0" y="39793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0" rIns="0" bIns="432000" rtlCol="0" anchor="t">
              <a:noAutofit/>
            </a:bodyPr>
            <a:lstStyle/>
            <a:p>
              <a:endParaRPr lang="zh-CN" altLang="en-US" dirty="0">
                <a:solidFill>
                  <a:srgbClr val="FFFFFF"/>
                </a:solidFill>
                <a:cs typeface="+mn-ea"/>
                <a:sym typeface="+mn-lt"/>
              </a:endParaRPr>
            </a:p>
          </p:txBody>
        </p:sp>
      </p:grpSp>
    </p:spTree>
    <p:extLst>
      <p:ext uri="{BB962C8B-B14F-4D97-AF65-F5344CB8AC3E}">
        <p14:creationId xmlns:p14="http://schemas.microsoft.com/office/powerpoint/2010/main" val="276653401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outVertic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nodePh="1">
                                  <p:stCondLst>
                                    <p:cond delay="0"/>
                                  </p:stCondLst>
                                  <p:endCondLst>
                                    <p:cond evt="begin" delay="0">
                                      <p:tn val="15"/>
                                    </p:cond>
                                  </p:endCondLst>
                                  <p:childTnLst>
                                    <p:set>
                                      <p:cBhvr>
                                        <p:cTn id="16" dur="1" fill="hold">
                                          <p:stCondLst>
                                            <p:cond delay="0"/>
                                          </p:stCondLst>
                                        </p:cTn>
                                        <p:tgtEl>
                                          <p:spTgt spid="16"/>
                                        </p:tgtEl>
                                        <p:attrNameLst>
                                          <p:attrName>style.visibility</p:attrName>
                                        </p:attrNameLst>
                                      </p:cBhvr>
                                      <p:to>
                                        <p:strVal val="visible"/>
                                      </p:to>
                                    </p:set>
                                    <p:animEffect transition="in" filter="fade">
                                      <p:cBhvr>
                                        <p:cTn id="17" dur="1000"/>
                                        <p:tgtEl>
                                          <p:spTgt spid="16"/>
                                        </p:tgtEl>
                                      </p:cBhvr>
                                    </p:animEffect>
                                    <p:anim calcmode="lin" valueType="num">
                                      <p:cBhvr>
                                        <p:cTn id="18" dur="1000" fill="hold"/>
                                        <p:tgtEl>
                                          <p:spTgt spid="16"/>
                                        </p:tgtEl>
                                        <p:attrNameLst>
                                          <p:attrName>ppt_x</p:attrName>
                                        </p:attrNameLst>
                                      </p:cBhvr>
                                      <p:tavLst>
                                        <p:tav tm="0">
                                          <p:val>
                                            <p:strVal val="#ppt_x"/>
                                          </p:val>
                                        </p:tav>
                                        <p:tav tm="100000">
                                          <p:val>
                                            <p:strVal val="#ppt_x"/>
                                          </p:val>
                                        </p:tav>
                                      </p:tavLst>
                                    </p:anim>
                                    <p:anim calcmode="lin" valueType="num">
                                      <p:cBhvr>
                                        <p:cTn id="19"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6"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燕尾形箭头 1"/>
          <p:cNvSpPr/>
          <p:nvPr/>
        </p:nvSpPr>
        <p:spPr>
          <a:xfrm>
            <a:off x="297950" y="341200"/>
            <a:ext cx="729465" cy="410967"/>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微软雅黑 Light" panose="020F0502020204030204"/>
              <a:cs typeface="+mn-ea"/>
              <a:sym typeface="+mn-lt"/>
            </a:endParaRPr>
          </a:p>
        </p:txBody>
      </p:sp>
      <p:sp>
        <p:nvSpPr>
          <p:cNvPr id="3" name="文本框 2"/>
          <p:cNvSpPr txBox="1"/>
          <p:nvPr/>
        </p:nvSpPr>
        <p:spPr>
          <a:xfrm>
            <a:off x="1181528" y="254295"/>
            <a:ext cx="3626777" cy="584775"/>
          </a:xfrm>
          <a:prstGeom prst="rect">
            <a:avLst/>
          </a:prstGeom>
          <a:noFill/>
        </p:spPr>
        <p:txBody>
          <a:bodyPr wrap="square" rtlCol="0">
            <a:spAutoFit/>
          </a:bodyPr>
          <a:lstStyle/>
          <a:p>
            <a:r>
              <a:rPr lang="zh-CN" altLang="en-US" sz="3200" spc="600" dirty="0">
                <a:cs typeface="+mn-ea"/>
                <a:sym typeface="+mn-lt"/>
              </a:rPr>
              <a:t>适配器模式</a:t>
            </a:r>
            <a:endParaRPr lang="zh-CN" altLang="en-US" sz="3200" spc="600" dirty="0">
              <a:cs typeface="+mn-ea"/>
              <a:sym typeface="+mn-lt"/>
            </a:endParaRPr>
          </a:p>
        </p:txBody>
      </p:sp>
      <p:grpSp>
        <p:nvGrpSpPr>
          <p:cNvPr id="4" name="01b15570-37da-4695-aeb6-ad43a5f2bcce"/>
          <p:cNvGrpSpPr>
            <a:grpSpLocks noChangeAspect="1"/>
          </p:cNvGrpSpPr>
          <p:nvPr/>
        </p:nvGrpSpPr>
        <p:grpSpPr>
          <a:xfrm>
            <a:off x="662681" y="1561804"/>
            <a:ext cx="10226931" cy="4274195"/>
            <a:chOff x="1244582" y="1335661"/>
            <a:chExt cx="9654862" cy="4274195"/>
          </a:xfrm>
        </p:grpSpPr>
        <p:grpSp>
          <p:nvGrpSpPr>
            <p:cNvPr id="5" name="Group 2"/>
            <p:cNvGrpSpPr/>
            <p:nvPr/>
          </p:nvGrpSpPr>
          <p:grpSpPr>
            <a:xfrm>
              <a:off x="4372036" y="1665129"/>
              <a:ext cx="3533331" cy="3944727"/>
              <a:chOff x="4372036" y="1665129"/>
              <a:chExt cx="3533331" cy="3944727"/>
            </a:xfrm>
          </p:grpSpPr>
          <p:sp>
            <p:nvSpPr>
              <p:cNvPr id="25" name="îŝḷîḓé-Freeform: Shape 40"/>
              <p:cNvSpPr/>
              <p:nvPr/>
            </p:nvSpPr>
            <p:spPr>
              <a:xfrm>
                <a:off x="5567936" y="1665129"/>
                <a:ext cx="543435" cy="893330"/>
              </a:xfrm>
              <a:custGeom>
                <a:avLst/>
                <a:gdLst/>
                <a:ahLst/>
                <a:cxnLst>
                  <a:cxn ang="0">
                    <a:pos x="wd2" y="hd2"/>
                  </a:cxn>
                  <a:cxn ang="5400000">
                    <a:pos x="wd2" y="hd2"/>
                  </a:cxn>
                  <a:cxn ang="10800000">
                    <a:pos x="wd2" y="hd2"/>
                  </a:cxn>
                  <a:cxn ang="16200000">
                    <a:pos x="wd2" y="hd2"/>
                  </a:cxn>
                </a:cxnLst>
                <a:rect l="0" t="0" r="r" b="b"/>
                <a:pathLst>
                  <a:path w="21593" h="21186" extrusionOk="0">
                    <a:moveTo>
                      <a:pt x="19619" y="155"/>
                    </a:moveTo>
                    <a:lnTo>
                      <a:pt x="1903" y="6261"/>
                    </a:lnTo>
                    <a:cubicBezTo>
                      <a:pt x="851" y="6623"/>
                      <a:pt x="-4" y="7507"/>
                      <a:pt x="0" y="8228"/>
                    </a:cubicBezTo>
                    <a:lnTo>
                      <a:pt x="57" y="20379"/>
                    </a:lnTo>
                    <a:cubicBezTo>
                      <a:pt x="61" y="21100"/>
                      <a:pt x="921" y="21393"/>
                      <a:pt x="1973" y="21031"/>
                    </a:cubicBezTo>
                    <a:lnTo>
                      <a:pt x="19689" y="14925"/>
                    </a:lnTo>
                    <a:cubicBezTo>
                      <a:pt x="20741" y="14563"/>
                      <a:pt x="21596" y="13679"/>
                      <a:pt x="21593" y="12958"/>
                    </a:cubicBezTo>
                    <a:lnTo>
                      <a:pt x="21535" y="807"/>
                    </a:lnTo>
                    <a:cubicBezTo>
                      <a:pt x="21532" y="86"/>
                      <a:pt x="20671" y="-207"/>
                      <a:pt x="19619" y="155"/>
                    </a:cubicBezTo>
                  </a:path>
                </a:pathLst>
              </a:custGeom>
              <a:solidFill>
                <a:schemeClr val="tx2">
                  <a:lumMod val="20000"/>
                  <a:lumOff val="80000"/>
                </a:schemeClr>
              </a:solidFill>
              <a:ln w="12700" cap="flat">
                <a:noFill/>
                <a:miter lim="400000"/>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微软雅黑 Light" panose="020F0502020204030204"/>
                  <a:cs typeface="+mn-cs"/>
                </a:endParaRPr>
              </a:p>
            </p:txBody>
          </p:sp>
          <p:sp>
            <p:nvSpPr>
              <p:cNvPr id="26" name="îŝḷîḓé-Freeform: Shape 41"/>
              <p:cNvSpPr/>
              <p:nvPr/>
            </p:nvSpPr>
            <p:spPr>
              <a:xfrm>
                <a:off x="5567936" y="2366172"/>
                <a:ext cx="543435" cy="893413"/>
              </a:xfrm>
              <a:custGeom>
                <a:avLst/>
                <a:gdLst/>
                <a:ahLst/>
                <a:cxnLst>
                  <a:cxn ang="0">
                    <a:pos x="wd2" y="hd2"/>
                  </a:cxn>
                  <a:cxn ang="5400000">
                    <a:pos x="wd2" y="hd2"/>
                  </a:cxn>
                  <a:cxn ang="10800000">
                    <a:pos x="wd2" y="hd2"/>
                  </a:cxn>
                  <a:cxn ang="16200000">
                    <a:pos x="wd2" y="hd2"/>
                  </a:cxn>
                </a:cxnLst>
                <a:rect l="0" t="0" r="r" b="b"/>
                <a:pathLst>
                  <a:path w="21593" h="21185" extrusionOk="0">
                    <a:moveTo>
                      <a:pt x="19620" y="154"/>
                    </a:moveTo>
                    <a:lnTo>
                      <a:pt x="1904" y="6259"/>
                    </a:lnTo>
                    <a:cubicBezTo>
                      <a:pt x="852" y="6621"/>
                      <a:pt x="-3" y="7508"/>
                      <a:pt x="0" y="8226"/>
                    </a:cubicBezTo>
                    <a:lnTo>
                      <a:pt x="58" y="20378"/>
                    </a:lnTo>
                    <a:cubicBezTo>
                      <a:pt x="61" y="21096"/>
                      <a:pt x="922" y="21392"/>
                      <a:pt x="1974" y="21030"/>
                    </a:cubicBezTo>
                    <a:lnTo>
                      <a:pt x="19690" y="14926"/>
                    </a:lnTo>
                    <a:cubicBezTo>
                      <a:pt x="20742" y="14563"/>
                      <a:pt x="21597" y="13676"/>
                      <a:pt x="21593" y="12958"/>
                    </a:cubicBezTo>
                    <a:lnTo>
                      <a:pt x="21536" y="806"/>
                    </a:lnTo>
                    <a:cubicBezTo>
                      <a:pt x="21532" y="88"/>
                      <a:pt x="20672" y="-208"/>
                      <a:pt x="19620" y="154"/>
                    </a:cubicBezTo>
                  </a:path>
                </a:pathLst>
              </a:custGeom>
              <a:solidFill>
                <a:schemeClr val="accent3">
                  <a:lumMod val="100000"/>
                </a:schemeClr>
              </a:solidFill>
              <a:ln w="12700" cap="flat">
                <a:noFill/>
                <a:miter lim="400000"/>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微软雅黑 Light" panose="020F0502020204030204"/>
                  <a:cs typeface="+mn-cs"/>
                </a:endParaRPr>
              </a:p>
            </p:txBody>
          </p:sp>
          <p:sp>
            <p:nvSpPr>
              <p:cNvPr id="27" name="îŝḷîḓé-Freeform: Shape 42"/>
              <p:cNvSpPr/>
              <p:nvPr/>
            </p:nvSpPr>
            <p:spPr>
              <a:xfrm>
                <a:off x="5567936" y="3046598"/>
                <a:ext cx="543435" cy="893407"/>
              </a:xfrm>
              <a:custGeom>
                <a:avLst/>
                <a:gdLst/>
                <a:ahLst/>
                <a:cxnLst>
                  <a:cxn ang="0">
                    <a:pos x="wd2" y="hd2"/>
                  </a:cxn>
                  <a:cxn ang="5400000">
                    <a:pos x="wd2" y="hd2"/>
                  </a:cxn>
                  <a:cxn ang="10800000">
                    <a:pos x="wd2" y="hd2"/>
                  </a:cxn>
                  <a:cxn ang="16200000">
                    <a:pos x="wd2" y="hd2"/>
                  </a:cxn>
                </a:cxnLst>
                <a:rect l="0" t="0" r="r" b="b"/>
                <a:pathLst>
                  <a:path w="21593" h="21185" extrusionOk="0">
                    <a:moveTo>
                      <a:pt x="19620" y="154"/>
                    </a:moveTo>
                    <a:lnTo>
                      <a:pt x="1904" y="6259"/>
                    </a:lnTo>
                    <a:cubicBezTo>
                      <a:pt x="852" y="6621"/>
                      <a:pt x="-3" y="7508"/>
                      <a:pt x="0" y="8229"/>
                    </a:cubicBezTo>
                    <a:lnTo>
                      <a:pt x="58" y="20379"/>
                    </a:lnTo>
                    <a:cubicBezTo>
                      <a:pt x="61" y="21096"/>
                      <a:pt x="922" y="21392"/>
                      <a:pt x="1974" y="21030"/>
                    </a:cubicBezTo>
                    <a:lnTo>
                      <a:pt x="19690" y="14925"/>
                    </a:lnTo>
                    <a:cubicBezTo>
                      <a:pt x="20742" y="14563"/>
                      <a:pt x="21597" y="13676"/>
                      <a:pt x="21593" y="12959"/>
                    </a:cubicBezTo>
                    <a:lnTo>
                      <a:pt x="21536" y="809"/>
                    </a:lnTo>
                    <a:cubicBezTo>
                      <a:pt x="21532" y="88"/>
                      <a:pt x="20672" y="-208"/>
                      <a:pt x="19620" y="154"/>
                    </a:cubicBezTo>
                  </a:path>
                </a:pathLst>
              </a:custGeom>
              <a:solidFill>
                <a:schemeClr val="tx2">
                  <a:lumMod val="40000"/>
                  <a:lumOff val="60000"/>
                </a:schemeClr>
              </a:solidFill>
              <a:ln w="12700" cap="flat">
                <a:noFill/>
                <a:miter lim="400000"/>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微软雅黑 Light" panose="020F0502020204030204"/>
                  <a:cs typeface="+mn-cs"/>
                </a:endParaRPr>
              </a:p>
            </p:txBody>
          </p:sp>
          <p:sp>
            <p:nvSpPr>
              <p:cNvPr id="28" name="îŝḷîḓé-Freeform: Shape 43"/>
              <p:cNvSpPr/>
              <p:nvPr/>
            </p:nvSpPr>
            <p:spPr>
              <a:xfrm>
                <a:off x="4969986" y="2015651"/>
                <a:ext cx="543564" cy="893334"/>
              </a:xfrm>
              <a:custGeom>
                <a:avLst/>
                <a:gdLst/>
                <a:ahLst/>
                <a:cxnLst>
                  <a:cxn ang="0">
                    <a:pos x="wd2" y="hd2"/>
                  </a:cxn>
                  <a:cxn ang="5400000">
                    <a:pos x="wd2" y="hd2"/>
                  </a:cxn>
                  <a:cxn ang="10800000">
                    <a:pos x="wd2" y="hd2"/>
                  </a:cxn>
                  <a:cxn ang="16200000">
                    <a:pos x="wd2" y="hd2"/>
                  </a:cxn>
                </a:cxnLst>
                <a:rect l="0" t="0" r="r" b="b"/>
                <a:pathLst>
                  <a:path w="21593" h="21188" extrusionOk="0">
                    <a:moveTo>
                      <a:pt x="19620" y="155"/>
                    </a:moveTo>
                    <a:lnTo>
                      <a:pt x="1902" y="6262"/>
                    </a:lnTo>
                    <a:cubicBezTo>
                      <a:pt x="856" y="6623"/>
                      <a:pt x="-4" y="7509"/>
                      <a:pt x="0" y="8230"/>
                    </a:cubicBezTo>
                    <a:lnTo>
                      <a:pt x="57" y="20382"/>
                    </a:lnTo>
                    <a:cubicBezTo>
                      <a:pt x="61" y="21103"/>
                      <a:pt x="926" y="21394"/>
                      <a:pt x="1972" y="21033"/>
                    </a:cubicBezTo>
                    <a:lnTo>
                      <a:pt x="19690" y="14926"/>
                    </a:lnTo>
                    <a:cubicBezTo>
                      <a:pt x="20736" y="14565"/>
                      <a:pt x="21596" y="13679"/>
                      <a:pt x="21592" y="12958"/>
                    </a:cubicBezTo>
                    <a:lnTo>
                      <a:pt x="21535" y="806"/>
                    </a:lnTo>
                    <a:cubicBezTo>
                      <a:pt x="21531" y="85"/>
                      <a:pt x="20666" y="-206"/>
                      <a:pt x="19620" y="155"/>
                    </a:cubicBezTo>
                  </a:path>
                </a:pathLst>
              </a:custGeom>
              <a:solidFill>
                <a:schemeClr val="accent1">
                  <a:lumMod val="100000"/>
                </a:schemeClr>
              </a:solidFill>
              <a:ln w="12700" cap="flat">
                <a:noFill/>
                <a:miter lim="400000"/>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微软雅黑 Light" panose="020F0502020204030204"/>
                  <a:cs typeface="+mn-cs"/>
                </a:endParaRPr>
              </a:p>
            </p:txBody>
          </p:sp>
          <p:sp>
            <p:nvSpPr>
              <p:cNvPr id="29" name="îŝḷîḓé-Freeform: Shape 44"/>
              <p:cNvSpPr/>
              <p:nvPr/>
            </p:nvSpPr>
            <p:spPr>
              <a:xfrm>
                <a:off x="4969986" y="2696075"/>
                <a:ext cx="543564" cy="893430"/>
              </a:xfrm>
              <a:custGeom>
                <a:avLst/>
                <a:gdLst/>
                <a:ahLst/>
                <a:cxnLst>
                  <a:cxn ang="0">
                    <a:pos x="wd2" y="hd2"/>
                  </a:cxn>
                  <a:cxn ang="5400000">
                    <a:pos x="wd2" y="hd2"/>
                  </a:cxn>
                  <a:cxn ang="10800000">
                    <a:pos x="wd2" y="hd2"/>
                  </a:cxn>
                  <a:cxn ang="16200000">
                    <a:pos x="wd2" y="hd2"/>
                  </a:cxn>
                </a:cxnLst>
                <a:rect l="0" t="0" r="r" b="b"/>
                <a:pathLst>
                  <a:path w="21593" h="21187" extrusionOk="0">
                    <a:moveTo>
                      <a:pt x="19620" y="154"/>
                    </a:moveTo>
                    <a:lnTo>
                      <a:pt x="1902" y="6260"/>
                    </a:lnTo>
                    <a:cubicBezTo>
                      <a:pt x="856" y="6621"/>
                      <a:pt x="-4" y="7510"/>
                      <a:pt x="0" y="8227"/>
                    </a:cubicBezTo>
                    <a:lnTo>
                      <a:pt x="57" y="20381"/>
                    </a:lnTo>
                    <a:cubicBezTo>
                      <a:pt x="60" y="21098"/>
                      <a:pt x="926" y="21393"/>
                      <a:pt x="1972" y="21032"/>
                    </a:cubicBezTo>
                    <a:lnTo>
                      <a:pt x="19690" y="14926"/>
                    </a:lnTo>
                    <a:cubicBezTo>
                      <a:pt x="20736" y="14565"/>
                      <a:pt x="21596" y="13676"/>
                      <a:pt x="21593" y="12959"/>
                    </a:cubicBezTo>
                    <a:lnTo>
                      <a:pt x="21535" y="805"/>
                    </a:lnTo>
                    <a:cubicBezTo>
                      <a:pt x="21532" y="88"/>
                      <a:pt x="20666" y="-207"/>
                      <a:pt x="19620" y="154"/>
                    </a:cubicBezTo>
                  </a:path>
                </a:pathLst>
              </a:custGeom>
              <a:solidFill>
                <a:schemeClr val="tx2">
                  <a:lumMod val="40000"/>
                  <a:lumOff val="60000"/>
                </a:schemeClr>
              </a:solidFill>
              <a:ln w="12700" cap="flat">
                <a:noFill/>
                <a:miter lim="400000"/>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微软雅黑 Light" panose="020F0502020204030204"/>
                  <a:cs typeface="+mn-cs"/>
                </a:endParaRPr>
              </a:p>
            </p:txBody>
          </p:sp>
          <p:sp>
            <p:nvSpPr>
              <p:cNvPr id="30" name="îŝḷîḓé-Freeform: Shape 45"/>
              <p:cNvSpPr/>
              <p:nvPr/>
            </p:nvSpPr>
            <p:spPr>
              <a:xfrm>
                <a:off x="4969986" y="3397120"/>
                <a:ext cx="543574" cy="893415"/>
              </a:xfrm>
              <a:custGeom>
                <a:avLst/>
                <a:gdLst/>
                <a:ahLst/>
                <a:cxnLst>
                  <a:cxn ang="0">
                    <a:pos x="wd2" y="hd2"/>
                  </a:cxn>
                  <a:cxn ang="5400000">
                    <a:pos x="wd2" y="hd2"/>
                  </a:cxn>
                  <a:cxn ang="10800000">
                    <a:pos x="wd2" y="hd2"/>
                  </a:cxn>
                  <a:cxn ang="16200000">
                    <a:pos x="wd2" y="hd2"/>
                  </a:cxn>
                </a:cxnLst>
                <a:rect l="0" t="0" r="r" b="b"/>
                <a:pathLst>
                  <a:path w="21594" h="21187" extrusionOk="0">
                    <a:moveTo>
                      <a:pt x="19621" y="154"/>
                    </a:moveTo>
                    <a:lnTo>
                      <a:pt x="1903" y="6260"/>
                    </a:lnTo>
                    <a:cubicBezTo>
                      <a:pt x="857" y="6620"/>
                      <a:pt x="-3" y="7510"/>
                      <a:pt x="0" y="8231"/>
                    </a:cubicBezTo>
                    <a:lnTo>
                      <a:pt x="58" y="20381"/>
                    </a:lnTo>
                    <a:cubicBezTo>
                      <a:pt x="61" y="21098"/>
                      <a:pt x="927" y="21393"/>
                      <a:pt x="1973" y="21032"/>
                    </a:cubicBezTo>
                    <a:lnTo>
                      <a:pt x="19691" y="14926"/>
                    </a:lnTo>
                    <a:cubicBezTo>
                      <a:pt x="20737" y="14565"/>
                      <a:pt x="21597" y="13676"/>
                      <a:pt x="21594" y="12959"/>
                    </a:cubicBezTo>
                    <a:lnTo>
                      <a:pt x="21536" y="808"/>
                    </a:lnTo>
                    <a:cubicBezTo>
                      <a:pt x="21533" y="87"/>
                      <a:pt x="20667" y="-207"/>
                      <a:pt x="19621" y="154"/>
                    </a:cubicBezTo>
                  </a:path>
                </a:pathLst>
              </a:custGeom>
              <a:solidFill>
                <a:schemeClr val="accent3">
                  <a:lumMod val="100000"/>
                </a:schemeClr>
              </a:solidFill>
              <a:ln w="12700" cap="flat">
                <a:noFill/>
                <a:miter lim="400000"/>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微软雅黑 Light" panose="020F0502020204030204"/>
                  <a:cs typeface="+mn-cs"/>
                </a:endParaRPr>
              </a:p>
            </p:txBody>
          </p:sp>
          <p:sp>
            <p:nvSpPr>
              <p:cNvPr id="31" name="îŝḷîḓé-Freeform: Shape 46"/>
              <p:cNvSpPr/>
              <p:nvPr/>
            </p:nvSpPr>
            <p:spPr>
              <a:xfrm>
                <a:off x="4372036" y="2366172"/>
                <a:ext cx="543565" cy="893330"/>
              </a:xfrm>
              <a:custGeom>
                <a:avLst/>
                <a:gdLst/>
                <a:ahLst/>
                <a:cxnLst>
                  <a:cxn ang="0">
                    <a:pos x="wd2" y="hd2"/>
                  </a:cxn>
                  <a:cxn ang="5400000">
                    <a:pos x="wd2" y="hd2"/>
                  </a:cxn>
                  <a:cxn ang="10800000">
                    <a:pos x="wd2" y="hd2"/>
                  </a:cxn>
                  <a:cxn ang="16200000">
                    <a:pos x="wd2" y="hd2"/>
                  </a:cxn>
                </a:cxnLst>
                <a:rect l="0" t="0" r="r" b="b"/>
                <a:pathLst>
                  <a:path w="21593" h="21188" extrusionOk="0">
                    <a:moveTo>
                      <a:pt x="19620" y="155"/>
                    </a:moveTo>
                    <a:lnTo>
                      <a:pt x="1902" y="6262"/>
                    </a:lnTo>
                    <a:cubicBezTo>
                      <a:pt x="856" y="6623"/>
                      <a:pt x="-4" y="7508"/>
                      <a:pt x="0" y="8230"/>
                    </a:cubicBezTo>
                    <a:lnTo>
                      <a:pt x="57" y="20382"/>
                    </a:lnTo>
                    <a:cubicBezTo>
                      <a:pt x="61" y="21103"/>
                      <a:pt x="926" y="21394"/>
                      <a:pt x="1973" y="21033"/>
                    </a:cubicBezTo>
                    <a:lnTo>
                      <a:pt x="19690" y="14926"/>
                    </a:lnTo>
                    <a:cubicBezTo>
                      <a:pt x="20736" y="14565"/>
                      <a:pt x="21596" y="13679"/>
                      <a:pt x="21592" y="12958"/>
                    </a:cubicBezTo>
                    <a:lnTo>
                      <a:pt x="21535" y="806"/>
                    </a:lnTo>
                    <a:cubicBezTo>
                      <a:pt x="21531" y="85"/>
                      <a:pt x="20666" y="-206"/>
                      <a:pt x="19620" y="155"/>
                    </a:cubicBezTo>
                  </a:path>
                </a:pathLst>
              </a:custGeom>
              <a:solidFill>
                <a:schemeClr val="tx2">
                  <a:lumMod val="40000"/>
                  <a:lumOff val="60000"/>
                </a:schemeClr>
              </a:solidFill>
              <a:ln w="12700" cap="flat">
                <a:noFill/>
                <a:miter lim="400000"/>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微软雅黑 Light" panose="020F0502020204030204"/>
                  <a:cs typeface="+mn-cs"/>
                </a:endParaRPr>
              </a:p>
            </p:txBody>
          </p:sp>
          <p:sp>
            <p:nvSpPr>
              <p:cNvPr id="32" name="îŝḷîḓé-Freeform: Shape 47"/>
              <p:cNvSpPr/>
              <p:nvPr/>
            </p:nvSpPr>
            <p:spPr>
              <a:xfrm>
                <a:off x="4372036" y="3046598"/>
                <a:ext cx="543565" cy="893425"/>
              </a:xfrm>
              <a:custGeom>
                <a:avLst/>
                <a:gdLst/>
                <a:ahLst/>
                <a:cxnLst>
                  <a:cxn ang="0">
                    <a:pos x="wd2" y="hd2"/>
                  </a:cxn>
                  <a:cxn ang="5400000">
                    <a:pos x="wd2" y="hd2"/>
                  </a:cxn>
                  <a:cxn ang="10800000">
                    <a:pos x="wd2" y="hd2"/>
                  </a:cxn>
                  <a:cxn ang="16200000">
                    <a:pos x="wd2" y="hd2"/>
                  </a:cxn>
                </a:cxnLst>
                <a:rect l="0" t="0" r="r" b="b"/>
                <a:pathLst>
                  <a:path w="21593" h="21187" extrusionOk="0">
                    <a:moveTo>
                      <a:pt x="19619" y="155"/>
                    </a:moveTo>
                    <a:lnTo>
                      <a:pt x="1902" y="6261"/>
                    </a:lnTo>
                    <a:cubicBezTo>
                      <a:pt x="856" y="6622"/>
                      <a:pt x="-4" y="7511"/>
                      <a:pt x="0" y="8228"/>
                    </a:cubicBezTo>
                    <a:lnTo>
                      <a:pt x="57" y="20382"/>
                    </a:lnTo>
                    <a:cubicBezTo>
                      <a:pt x="61" y="21099"/>
                      <a:pt x="926" y="21394"/>
                      <a:pt x="1972" y="21033"/>
                    </a:cubicBezTo>
                    <a:lnTo>
                      <a:pt x="19690" y="14927"/>
                    </a:lnTo>
                    <a:cubicBezTo>
                      <a:pt x="20736" y="14566"/>
                      <a:pt x="21596" y="13677"/>
                      <a:pt x="21592" y="12960"/>
                    </a:cubicBezTo>
                    <a:lnTo>
                      <a:pt x="21535" y="806"/>
                    </a:lnTo>
                    <a:cubicBezTo>
                      <a:pt x="21531" y="88"/>
                      <a:pt x="20666" y="-206"/>
                      <a:pt x="19619" y="155"/>
                    </a:cubicBezTo>
                  </a:path>
                </a:pathLst>
              </a:custGeom>
              <a:solidFill>
                <a:schemeClr val="accent1">
                  <a:lumMod val="100000"/>
                </a:schemeClr>
              </a:solidFill>
              <a:ln w="12700" cap="flat">
                <a:noFill/>
                <a:miter lim="400000"/>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微软雅黑 Light" panose="020F0502020204030204"/>
                  <a:cs typeface="+mn-cs"/>
                </a:endParaRPr>
              </a:p>
            </p:txBody>
          </p:sp>
          <p:sp>
            <p:nvSpPr>
              <p:cNvPr id="33" name="îŝḷîḓé-Freeform: Shape 48"/>
              <p:cNvSpPr/>
              <p:nvPr/>
            </p:nvSpPr>
            <p:spPr>
              <a:xfrm>
                <a:off x="4372036" y="3747642"/>
                <a:ext cx="543575" cy="893420"/>
              </a:xfrm>
              <a:custGeom>
                <a:avLst/>
                <a:gdLst/>
                <a:ahLst/>
                <a:cxnLst>
                  <a:cxn ang="0">
                    <a:pos x="wd2" y="hd2"/>
                  </a:cxn>
                  <a:cxn ang="5400000">
                    <a:pos x="wd2" y="hd2"/>
                  </a:cxn>
                  <a:cxn ang="10800000">
                    <a:pos x="wd2" y="hd2"/>
                  </a:cxn>
                  <a:cxn ang="16200000">
                    <a:pos x="wd2" y="hd2"/>
                  </a:cxn>
                </a:cxnLst>
                <a:rect l="0" t="0" r="r" b="b"/>
                <a:pathLst>
                  <a:path w="21594" h="21187" extrusionOk="0">
                    <a:moveTo>
                      <a:pt x="19621" y="154"/>
                    </a:moveTo>
                    <a:lnTo>
                      <a:pt x="1903" y="6260"/>
                    </a:lnTo>
                    <a:cubicBezTo>
                      <a:pt x="857" y="6620"/>
                      <a:pt x="-3" y="7510"/>
                      <a:pt x="0" y="8231"/>
                    </a:cubicBezTo>
                    <a:lnTo>
                      <a:pt x="58" y="20381"/>
                    </a:lnTo>
                    <a:cubicBezTo>
                      <a:pt x="61" y="21098"/>
                      <a:pt x="927" y="21393"/>
                      <a:pt x="1973" y="21032"/>
                    </a:cubicBezTo>
                    <a:lnTo>
                      <a:pt x="19691" y="14926"/>
                    </a:lnTo>
                    <a:cubicBezTo>
                      <a:pt x="20737" y="14565"/>
                      <a:pt x="21597" y="13676"/>
                      <a:pt x="21594" y="12959"/>
                    </a:cubicBezTo>
                    <a:lnTo>
                      <a:pt x="21536" y="809"/>
                    </a:lnTo>
                    <a:cubicBezTo>
                      <a:pt x="21533" y="88"/>
                      <a:pt x="20667" y="-207"/>
                      <a:pt x="19621" y="154"/>
                    </a:cubicBezTo>
                  </a:path>
                </a:pathLst>
              </a:custGeom>
              <a:solidFill>
                <a:schemeClr val="tx2">
                  <a:lumMod val="20000"/>
                  <a:lumOff val="80000"/>
                </a:schemeClr>
              </a:solidFill>
              <a:ln w="12700" cap="flat">
                <a:noFill/>
                <a:miter lim="400000"/>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微软雅黑 Light" panose="020F0502020204030204"/>
                  <a:cs typeface="+mn-cs"/>
                </a:endParaRPr>
              </a:p>
            </p:txBody>
          </p:sp>
          <p:sp>
            <p:nvSpPr>
              <p:cNvPr id="34" name="îŝḷîḓé-Freeform: Shape 31"/>
              <p:cNvSpPr/>
              <p:nvPr/>
            </p:nvSpPr>
            <p:spPr>
              <a:xfrm>
                <a:off x="6165883" y="1665129"/>
                <a:ext cx="543425" cy="893330"/>
              </a:xfrm>
              <a:custGeom>
                <a:avLst/>
                <a:gdLst/>
                <a:ahLst/>
                <a:cxnLst>
                  <a:cxn ang="0">
                    <a:pos x="wd2" y="hd2"/>
                  </a:cxn>
                  <a:cxn ang="5400000">
                    <a:pos x="wd2" y="hd2"/>
                  </a:cxn>
                  <a:cxn ang="10800000">
                    <a:pos x="wd2" y="hd2"/>
                  </a:cxn>
                  <a:cxn ang="16200000">
                    <a:pos x="wd2" y="hd2"/>
                  </a:cxn>
                </a:cxnLst>
                <a:rect l="0" t="0" r="r" b="b"/>
                <a:pathLst>
                  <a:path w="21594" h="21186" extrusionOk="0">
                    <a:moveTo>
                      <a:pt x="1973" y="155"/>
                    </a:moveTo>
                    <a:lnTo>
                      <a:pt x="19691" y="6261"/>
                    </a:lnTo>
                    <a:cubicBezTo>
                      <a:pt x="20742" y="6623"/>
                      <a:pt x="21597" y="7507"/>
                      <a:pt x="21594" y="8228"/>
                    </a:cubicBezTo>
                    <a:lnTo>
                      <a:pt x="21536" y="20379"/>
                    </a:lnTo>
                    <a:cubicBezTo>
                      <a:pt x="21533" y="21100"/>
                      <a:pt x="20672" y="21393"/>
                      <a:pt x="19621" y="21031"/>
                    </a:cubicBezTo>
                    <a:lnTo>
                      <a:pt x="1903" y="14925"/>
                    </a:lnTo>
                    <a:cubicBezTo>
                      <a:pt x="852" y="14563"/>
                      <a:pt x="-3" y="13679"/>
                      <a:pt x="0" y="12958"/>
                    </a:cubicBezTo>
                    <a:lnTo>
                      <a:pt x="58" y="807"/>
                    </a:lnTo>
                    <a:cubicBezTo>
                      <a:pt x="61" y="86"/>
                      <a:pt x="922" y="-207"/>
                      <a:pt x="1973" y="155"/>
                    </a:cubicBezTo>
                  </a:path>
                </a:pathLst>
              </a:custGeom>
              <a:solidFill>
                <a:schemeClr val="tx2">
                  <a:lumMod val="40000"/>
                  <a:lumOff val="60000"/>
                </a:schemeClr>
              </a:solidFill>
              <a:ln w="12700" cap="flat">
                <a:noFill/>
                <a:miter lim="400000"/>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微软雅黑 Light" panose="020F0502020204030204"/>
                  <a:cs typeface="+mn-cs"/>
                </a:endParaRPr>
              </a:p>
            </p:txBody>
          </p:sp>
          <p:sp>
            <p:nvSpPr>
              <p:cNvPr id="35" name="îŝḷîḓé-Freeform: Shape 32"/>
              <p:cNvSpPr/>
              <p:nvPr/>
            </p:nvSpPr>
            <p:spPr>
              <a:xfrm>
                <a:off x="6165884" y="2366172"/>
                <a:ext cx="543443" cy="893413"/>
              </a:xfrm>
              <a:custGeom>
                <a:avLst/>
                <a:gdLst/>
                <a:ahLst/>
                <a:cxnLst>
                  <a:cxn ang="0">
                    <a:pos x="wd2" y="hd2"/>
                  </a:cxn>
                  <a:cxn ang="5400000">
                    <a:pos x="wd2" y="hd2"/>
                  </a:cxn>
                  <a:cxn ang="10800000">
                    <a:pos x="wd2" y="hd2"/>
                  </a:cxn>
                  <a:cxn ang="16200000">
                    <a:pos x="wd2" y="hd2"/>
                  </a:cxn>
                </a:cxnLst>
                <a:rect l="0" t="0" r="r" b="b"/>
                <a:pathLst>
                  <a:path w="21593" h="21185" extrusionOk="0">
                    <a:moveTo>
                      <a:pt x="1973" y="154"/>
                    </a:moveTo>
                    <a:lnTo>
                      <a:pt x="19689" y="6259"/>
                    </a:lnTo>
                    <a:cubicBezTo>
                      <a:pt x="20740" y="6621"/>
                      <a:pt x="21596" y="7508"/>
                      <a:pt x="21593" y="8226"/>
                    </a:cubicBezTo>
                    <a:lnTo>
                      <a:pt x="21534" y="20378"/>
                    </a:lnTo>
                    <a:cubicBezTo>
                      <a:pt x="21531" y="21096"/>
                      <a:pt x="20670" y="21392"/>
                      <a:pt x="19619" y="21030"/>
                    </a:cubicBezTo>
                    <a:lnTo>
                      <a:pt x="1903" y="14926"/>
                    </a:lnTo>
                    <a:cubicBezTo>
                      <a:pt x="851" y="14563"/>
                      <a:pt x="-4" y="13676"/>
                      <a:pt x="0" y="12958"/>
                    </a:cubicBezTo>
                    <a:lnTo>
                      <a:pt x="58" y="806"/>
                    </a:lnTo>
                    <a:cubicBezTo>
                      <a:pt x="62" y="88"/>
                      <a:pt x="921" y="-208"/>
                      <a:pt x="1973" y="154"/>
                    </a:cubicBezTo>
                  </a:path>
                </a:pathLst>
              </a:custGeom>
              <a:solidFill>
                <a:schemeClr val="accent2">
                  <a:lumMod val="100000"/>
                </a:schemeClr>
              </a:solidFill>
              <a:ln w="12700" cap="flat">
                <a:noFill/>
                <a:miter lim="400000"/>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微软雅黑 Light" panose="020F0502020204030204"/>
                  <a:cs typeface="+mn-cs"/>
                </a:endParaRPr>
              </a:p>
            </p:txBody>
          </p:sp>
          <p:sp>
            <p:nvSpPr>
              <p:cNvPr id="36" name="îŝḷîḓé-Freeform: Shape 33"/>
              <p:cNvSpPr/>
              <p:nvPr/>
            </p:nvSpPr>
            <p:spPr>
              <a:xfrm>
                <a:off x="6165883" y="3046598"/>
                <a:ext cx="543425" cy="893407"/>
              </a:xfrm>
              <a:custGeom>
                <a:avLst/>
                <a:gdLst/>
                <a:ahLst/>
                <a:cxnLst>
                  <a:cxn ang="0">
                    <a:pos x="wd2" y="hd2"/>
                  </a:cxn>
                  <a:cxn ang="5400000">
                    <a:pos x="wd2" y="hd2"/>
                  </a:cxn>
                  <a:cxn ang="10800000">
                    <a:pos x="wd2" y="hd2"/>
                  </a:cxn>
                  <a:cxn ang="16200000">
                    <a:pos x="wd2" y="hd2"/>
                  </a:cxn>
                </a:cxnLst>
                <a:rect l="0" t="0" r="r" b="b"/>
                <a:pathLst>
                  <a:path w="21594" h="21185" extrusionOk="0">
                    <a:moveTo>
                      <a:pt x="1973" y="154"/>
                    </a:moveTo>
                    <a:lnTo>
                      <a:pt x="19691" y="6259"/>
                    </a:lnTo>
                    <a:cubicBezTo>
                      <a:pt x="20742" y="6621"/>
                      <a:pt x="21597" y="7508"/>
                      <a:pt x="21594" y="8229"/>
                    </a:cubicBezTo>
                    <a:lnTo>
                      <a:pt x="21536" y="20379"/>
                    </a:lnTo>
                    <a:cubicBezTo>
                      <a:pt x="21533" y="21096"/>
                      <a:pt x="20672" y="21392"/>
                      <a:pt x="19621" y="21030"/>
                    </a:cubicBezTo>
                    <a:lnTo>
                      <a:pt x="1903" y="14925"/>
                    </a:lnTo>
                    <a:cubicBezTo>
                      <a:pt x="852" y="14563"/>
                      <a:pt x="-3" y="13676"/>
                      <a:pt x="0" y="12959"/>
                    </a:cubicBezTo>
                    <a:lnTo>
                      <a:pt x="58" y="809"/>
                    </a:lnTo>
                    <a:cubicBezTo>
                      <a:pt x="61" y="88"/>
                      <a:pt x="922" y="-208"/>
                      <a:pt x="1973" y="154"/>
                    </a:cubicBezTo>
                  </a:path>
                </a:pathLst>
              </a:custGeom>
              <a:solidFill>
                <a:schemeClr val="tx2">
                  <a:lumMod val="40000"/>
                  <a:lumOff val="60000"/>
                </a:schemeClr>
              </a:solidFill>
              <a:ln w="12700" cap="flat">
                <a:noFill/>
                <a:miter lim="400000"/>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微软雅黑 Light" panose="020F0502020204030204"/>
                  <a:cs typeface="+mn-cs"/>
                </a:endParaRPr>
              </a:p>
            </p:txBody>
          </p:sp>
          <p:sp>
            <p:nvSpPr>
              <p:cNvPr id="37" name="îŝḷîḓé-Freeform: Shape 34"/>
              <p:cNvSpPr/>
              <p:nvPr/>
            </p:nvSpPr>
            <p:spPr>
              <a:xfrm>
                <a:off x="6763833" y="2015651"/>
                <a:ext cx="543584" cy="893334"/>
              </a:xfrm>
              <a:custGeom>
                <a:avLst/>
                <a:gdLst/>
                <a:ahLst/>
                <a:cxnLst>
                  <a:cxn ang="0">
                    <a:pos x="wd2" y="hd2"/>
                  </a:cxn>
                  <a:cxn ang="5400000">
                    <a:pos x="wd2" y="hd2"/>
                  </a:cxn>
                  <a:cxn ang="10800000">
                    <a:pos x="wd2" y="hd2"/>
                  </a:cxn>
                  <a:cxn ang="16200000">
                    <a:pos x="wd2" y="hd2"/>
                  </a:cxn>
                </a:cxnLst>
                <a:rect l="0" t="0" r="r" b="b"/>
                <a:pathLst>
                  <a:path w="21594" h="21188" extrusionOk="0">
                    <a:moveTo>
                      <a:pt x="1973" y="155"/>
                    </a:moveTo>
                    <a:lnTo>
                      <a:pt x="19691" y="6262"/>
                    </a:lnTo>
                    <a:cubicBezTo>
                      <a:pt x="20736" y="6623"/>
                      <a:pt x="21597" y="7509"/>
                      <a:pt x="21594" y="8230"/>
                    </a:cubicBezTo>
                    <a:lnTo>
                      <a:pt x="21536" y="20382"/>
                    </a:lnTo>
                    <a:cubicBezTo>
                      <a:pt x="21532" y="21103"/>
                      <a:pt x="20667" y="21394"/>
                      <a:pt x="19621" y="21033"/>
                    </a:cubicBezTo>
                    <a:lnTo>
                      <a:pt x="1903" y="14926"/>
                    </a:lnTo>
                    <a:cubicBezTo>
                      <a:pt x="858" y="14565"/>
                      <a:pt x="-3" y="13679"/>
                      <a:pt x="0" y="12958"/>
                    </a:cubicBezTo>
                    <a:lnTo>
                      <a:pt x="58" y="806"/>
                    </a:lnTo>
                    <a:cubicBezTo>
                      <a:pt x="62" y="85"/>
                      <a:pt x="927" y="-206"/>
                      <a:pt x="1973" y="155"/>
                    </a:cubicBezTo>
                  </a:path>
                </a:pathLst>
              </a:custGeom>
              <a:solidFill>
                <a:schemeClr val="accent3">
                  <a:lumMod val="100000"/>
                </a:schemeClr>
              </a:solidFill>
              <a:ln w="12700" cap="flat">
                <a:noFill/>
                <a:miter lim="400000"/>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微软雅黑 Light" panose="020F0502020204030204"/>
                  <a:cs typeface="+mn-cs"/>
                </a:endParaRPr>
              </a:p>
            </p:txBody>
          </p:sp>
          <p:sp>
            <p:nvSpPr>
              <p:cNvPr id="38" name="îŝḷîḓé-Freeform: Shape 35"/>
              <p:cNvSpPr/>
              <p:nvPr/>
            </p:nvSpPr>
            <p:spPr>
              <a:xfrm>
                <a:off x="6763833" y="2696075"/>
                <a:ext cx="543543" cy="893430"/>
              </a:xfrm>
              <a:custGeom>
                <a:avLst/>
                <a:gdLst/>
                <a:ahLst/>
                <a:cxnLst>
                  <a:cxn ang="0">
                    <a:pos x="wd2" y="hd2"/>
                  </a:cxn>
                  <a:cxn ang="5400000">
                    <a:pos x="wd2" y="hd2"/>
                  </a:cxn>
                  <a:cxn ang="10800000">
                    <a:pos x="wd2" y="hd2"/>
                  </a:cxn>
                  <a:cxn ang="16200000">
                    <a:pos x="wd2" y="hd2"/>
                  </a:cxn>
                </a:cxnLst>
                <a:rect l="0" t="0" r="r" b="b"/>
                <a:pathLst>
                  <a:path w="21593" h="21187" extrusionOk="0">
                    <a:moveTo>
                      <a:pt x="1973" y="154"/>
                    </a:moveTo>
                    <a:lnTo>
                      <a:pt x="19691" y="6260"/>
                    </a:lnTo>
                    <a:cubicBezTo>
                      <a:pt x="20737" y="6621"/>
                      <a:pt x="21597" y="7510"/>
                      <a:pt x="21593" y="8227"/>
                    </a:cubicBezTo>
                    <a:lnTo>
                      <a:pt x="21535" y="20381"/>
                    </a:lnTo>
                    <a:cubicBezTo>
                      <a:pt x="21532" y="21098"/>
                      <a:pt x="20667" y="21393"/>
                      <a:pt x="19620" y="21032"/>
                    </a:cubicBezTo>
                    <a:lnTo>
                      <a:pt x="1902" y="14926"/>
                    </a:lnTo>
                    <a:cubicBezTo>
                      <a:pt x="856" y="14565"/>
                      <a:pt x="-3" y="13676"/>
                      <a:pt x="0" y="12959"/>
                    </a:cubicBezTo>
                    <a:lnTo>
                      <a:pt x="58" y="805"/>
                    </a:lnTo>
                    <a:cubicBezTo>
                      <a:pt x="61" y="88"/>
                      <a:pt x="926" y="-207"/>
                      <a:pt x="1973" y="154"/>
                    </a:cubicBezTo>
                  </a:path>
                </a:pathLst>
              </a:custGeom>
              <a:solidFill>
                <a:schemeClr val="tx2">
                  <a:lumMod val="40000"/>
                  <a:lumOff val="60000"/>
                </a:schemeClr>
              </a:solidFill>
              <a:ln w="12700" cap="flat">
                <a:noFill/>
                <a:miter lim="400000"/>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微软雅黑 Light" panose="020F0502020204030204"/>
                  <a:cs typeface="+mn-cs"/>
                </a:endParaRPr>
              </a:p>
            </p:txBody>
          </p:sp>
          <p:sp>
            <p:nvSpPr>
              <p:cNvPr id="39" name="îŝḷîḓé-Freeform: Shape 36"/>
              <p:cNvSpPr/>
              <p:nvPr/>
            </p:nvSpPr>
            <p:spPr>
              <a:xfrm>
                <a:off x="6763833" y="3397120"/>
                <a:ext cx="543584" cy="893415"/>
              </a:xfrm>
              <a:custGeom>
                <a:avLst/>
                <a:gdLst/>
                <a:ahLst/>
                <a:cxnLst>
                  <a:cxn ang="0">
                    <a:pos x="wd2" y="hd2"/>
                  </a:cxn>
                  <a:cxn ang="5400000">
                    <a:pos x="wd2" y="hd2"/>
                  </a:cxn>
                  <a:cxn ang="10800000">
                    <a:pos x="wd2" y="hd2"/>
                  </a:cxn>
                  <a:cxn ang="16200000">
                    <a:pos x="wd2" y="hd2"/>
                  </a:cxn>
                </a:cxnLst>
                <a:rect l="0" t="0" r="r" b="b"/>
                <a:pathLst>
                  <a:path w="21594" h="21187" extrusionOk="0">
                    <a:moveTo>
                      <a:pt x="1974" y="154"/>
                    </a:moveTo>
                    <a:lnTo>
                      <a:pt x="19691" y="6260"/>
                    </a:lnTo>
                    <a:cubicBezTo>
                      <a:pt x="20737" y="6620"/>
                      <a:pt x="21597" y="7510"/>
                      <a:pt x="21594" y="8231"/>
                    </a:cubicBezTo>
                    <a:lnTo>
                      <a:pt x="21536" y="20381"/>
                    </a:lnTo>
                    <a:cubicBezTo>
                      <a:pt x="21533" y="21098"/>
                      <a:pt x="20668" y="21393"/>
                      <a:pt x="19621" y="21032"/>
                    </a:cubicBezTo>
                    <a:lnTo>
                      <a:pt x="1904" y="14926"/>
                    </a:lnTo>
                    <a:cubicBezTo>
                      <a:pt x="858" y="14565"/>
                      <a:pt x="-3" y="13676"/>
                      <a:pt x="0" y="12959"/>
                    </a:cubicBezTo>
                    <a:lnTo>
                      <a:pt x="59" y="808"/>
                    </a:lnTo>
                    <a:cubicBezTo>
                      <a:pt x="62" y="87"/>
                      <a:pt x="928" y="-207"/>
                      <a:pt x="1974" y="154"/>
                    </a:cubicBezTo>
                  </a:path>
                </a:pathLst>
              </a:custGeom>
              <a:solidFill>
                <a:schemeClr val="accent3">
                  <a:lumMod val="100000"/>
                </a:schemeClr>
              </a:solidFill>
              <a:ln w="12700" cap="flat">
                <a:noFill/>
                <a:miter lim="400000"/>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微软雅黑 Light" panose="020F0502020204030204"/>
                  <a:cs typeface="+mn-cs"/>
                </a:endParaRPr>
              </a:p>
            </p:txBody>
          </p:sp>
          <p:sp>
            <p:nvSpPr>
              <p:cNvPr id="40" name="îŝḷîḓé-Freeform: Shape 37"/>
              <p:cNvSpPr/>
              <p:nvPr/>
            </p:nvSpPr>
            <p:spPr>
              <a:xfrm>
                <a:off x="7358708" y="2366172"/>
                <a:ext cx="543564" cy="893330"/>
              </a:xfrm>
              <a:custGeom>
                <a:avLst/>
                <a:gdLst/>
                <a:ahLst/>
                <a:cxnLst>
                  <a:cxn ang="0">
                    <a:pos x="wd2" y="hd2"/>
                  </a:cxn>
                  <a:cxn ang="5400000">
                    <a:pos x="wd2" y="hd2"/>
                  </a:cxn>
                  <a:cxn ang="10800000">
                    <a:pos x="wd2" y="hd2"/>
                  </a:cxn>
                  <a:cxn ang="16200000">
                    <a:pos x="wd2" y="hd2"/>
                  </a:cxn>
                </a:cxnLst>
                <a:rect l="0" t="0" r="r" b="b"/>
                <a:pathLst>
                  <a:path w="21593" h="21188" extrusionOk="0">
                    <a:moveTo>
                      <a:pt x="1973" y="155"/>
                    </a:moveTo>
                    <a:lnTo>
                      <a:pt x="19690" y="6262"/>
                    </a:lnTo>
                    <a:cubicBezTo>
                      <a:pt x="20736" y="6623"/>
                      <a:pt x="21597" y="7508"/>
                      <a:pt x="21593" y="8230"/>
                    </a:cubicBezTo>
                    <a:lnTo>
                      <a:pt x="21535" y="20382"/>
                    </a:lnTo>
                    <a:cubicBezTo>
                      <a:pt x="21531" y="21103"/>
                      <a:pt x="20666" y="21394"/>
                      <a:pt x="19620" y="21033"/>
                    </a:cubicBezTo>
                    <a:lnTo>
                      <a:pt x="1902" y="14926"/>
                    </a:lnTo>
                    <a:cubicBezTo>
                      <a:pt x="856" y="14565"/>
                      <a:pt x="-3" y="13679"/>
                      <a:pt x="0" y="12958"/>
                    </a:cubicBezTo>
                    <a:lnTo>
                      <a:pt x="58" y="806"/>
                    </a:lnTo>
                    <a:cubicBezTo>
                      <a:pt x="61" y="85"/>
                      <a:pt x="926" y="-206"/>
                      <a:pt x="1973" y="155"/>
                    </a:cubicBezTo>
                  </a:path>
                </a:pathLst>
              </a:custGeom>
              <a:solidFill>
                <a:schemeClr val="tx2">
                  <a:lumMod val="20000"/>
                  <a:lumOff val="80000"/>
                </a:schemeClr>
              </a:solidFill>
              <a:ln w="12700" cap="flat">
                <a:noFill/>
                <a:miter lim="400000"/>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微软雅黑 Light" panose="020F0502020204030204"/>
                  <a:cs typeface="+mn-cs"/>
                </a:endParaRPr>
              </a:p>
            </p:txBody>
          </p:sp>
          <p:sp>
            <p:nvSpPr>
              <p:cNvPr id="41" name="îŝḷîḓé-Freeform: Shape 38"/>
              <p:cNvSpPr/>
              <p:nvPr/>
            </p:nvSpPr>
            <p:spPr>
              <a:xfrm>
                <a:off x="7361782" y="3046598"/>
                <a:ext cx="543565" cy="893425"/>
              </a:xfrm>
              <a:custGeom>
                <a:avLst/>
                <a:gdLst/>
                <a:ahLst/>
                <a:cxnLst>
                  <a:cxn ang="0">
                    <a:pos x="wd2" y="hd2"/>
                  </a:cxn>
                  <a:cxn ang="5400000">
                    <a:pos x="wd2" y="hd2"/>
                  </a:cxn>
                  <a:cxn ang="10800000">
                    <a:pos x="wd2" y="hd2"/>
                  </a:cxn>
                  <a:cxn ang="16200000">
                    <a:pos x="wd2" y="hd2"/>
                  </a:cxn>
                </a:cxnLst>
                <a:rect l="0" t="0" r="r" b="b"/>
                <a:pathLst>
                  <a:path w="21593" h="21187" extrusionOk="0">
                    <a:moveTo>
                      <a:pt x="1973" y="155"/>
                    </a:moveTo>
                    <a:lnTo>
                      <a:pt x="19691" y="6261"/>
                    </a:lnTo>
                    <a:cubicBezTo>
                      <a:pt x="20737" y="6622"/>
                      <a:pt x="21596" y="7511"/>
                      <a:pt x="21593" y="8228"/>
                    </a:cubicBezTo>
                    <a:lnTo>
                      <a:pt x="21535" y="20382"/>
                    </a:lnTo>
                    <a:cubicBezTo>
                      <a:pt x="21532" y="21099"/>
                      <a:pt x="20667" y="21394"/>
                      <a:pt x="19620" y="21033"/>
                    </a:cubicBezTo>
                    <a:lnTo>
                      <a:pt x="1903" y="14927"/>
                    </a:lnTo>
                    <a:cubicBezTo>
                      <a:pt x="857" y="14566"/>
                      <a:pt x="-4" y="13677"/>
                      <a:pt x="0" y="12960"/>
                    </a:cubicBezTo>
                    <a:lnTo>
                      <a:pt x="58" y="806"/>
                    </a:lnTo>
                    <a:cubicBezTo>
                      <a:pt x="62" y="88"/>
                      <a:pt x="927" y="-206"/>
                      <a:pt x="1973" y="155"/>
                    </a:cubicBezTo>
                  </a:path>
                </a:pathLst>
              </a:custGeom>
              <a:solidFill>
                <a:schemeClr val="accent1">
                  <a:lumMod val="100000"/>
                </a:schemeClr>
              </a:solidFill>
              <a:ln w="12700" cap="flat">
                <a:noFill/>
                <a:miter lim="400000"/>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微软雅黑 Light" panose="020F0502020204030204"/>
                  <a:cs typeface="+mn-cs"/>
                </a:endParaRPr>
              </a:p>
            </p:txBody>
          </p:sp>
          <p:sp>
            <p:nvSpPr>
              <p:cNvPr id="42" name="îŝḷîḓé-Freeform: Shape 39"/>
              <p:cNvSpPr/>
              <p:nvPr/>
            </p:nvSpPr>
            <p:spPr>
              <a:xfrm>
                <a:off x="7361782" y="3747642"/>
                <a:ext cx="543585" cy="893420"/>
              </a:xfrm>
              <a:custGeom>
                <a:avLst/>
                <a:gdLst/>
                <a:ahLst/>
                <a:cxnLst>
                  <a:cxn ang="0">
                    <a:pos x="wd2" y="hd2"/>
                  </a:cxn>
                  <a:cxn ang="5400000">
                    <a:pos x="wd2" y="hd2"/>
                  </a:cxn>
                  <a:cxn ang="10800000">
                    <a:pos x="wd2" y="hd2"/>
                  </a:cxn>
                  <a:cxn ang="16200000">
                    <a:pos x="wd2" y="hd2"/>
                  </a:cxn>
                </a:cxnLst>
                <a:rect l="0" t="0" r="r" b="b"/>
                <a:pathLst>
                  <a:path w="21594" h="21187" extrusionOk="0">
                    <a:moveTo>
                      <a:pt x="1973" y="154"/>
                    </a:moveTo>
                    <a:lnTo>
                      <a:pt x="19690" y="6260"/>
                    </a:lnTo>
                    <a:cubicBezTo>
                      <a:pt x="20736" y="6620"/>
                      <a:pt x="21597" y="7510"/>
                      <a:pt x="21594" y="8231"/>
                    </a:cubicBezTo>
                    <a:lnTo>
                      <a:pt x="21535" y="20381"/>
                    </a:lnTo>
                    <a:cubicBezTo>
                      <a:pt x="21532" y="21098"/>
                      <a:pt x="20666" y="21393"/>
                      <a:pt x="19620" y="21032"/>
                    </a:cubicBezTo>
                    <a:lnTo>
                      <a:pt x="1902" y="14926"/>
                    </a:lnTo>
                    <a:cubicBezTo>
                      <a:pt x="857" y="14565"/>
                      <a:pt x="-3" y="13676"/>
                      <a:pt x="0" y="12959"/>
                    </a:cubicBezTo>
                    <a:lnTo>
                      <a:pt x="58" y="809"/>
                    </a:lnTo>
                    <a:cubicBezTo>
                      <a:pt x="61" y="88"/>
                      <a:pt x="926" y="-207"/>
                      <a:pt x="1973" y="154"/>
                    </a:cubicBezTo>
                  </a:path>
                </a:pathLst>
              </a:custGeom>
              <a:solidFill>
                <a:schemeClr val="tx2">
                  <a:lumMod val="40000"/>
                  <a:lumOff val="60000"/>
                </a:schemeClr>
              </a:solidFill>
              <a:ln w="12700" cap="flat">
                <a:noFill/>
                <a:miter lim="400000"/>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微软雅黑 Light" panose="020F0502020204030204"/>
                  <a:cs typeface="+mn-cs"/>
                </a:endParaRPr>
              </a:p>
            </p:txBody>
          </p:sp>
          <p:sp>
            <p:nvSpPr>
              <p:cNvPr id="43" name="îŝḷîḓé-Freeform: Shape 22"/>
              <p:cNvSpPr/>
              <p:nvPr/>
            </p:nvSpPr>
            <p:spPr>
              <a:xfrm>
                <a:off x="6825691" y="4383754"/>
                <a:ext cx="1043476" cy="586835"/>
              </a:xfrm>
              <a:custGeom>
                <a:avLst/>
                <a:gdLst/>
                <a:ahLst/>
                <a:cxnLst>
                  <a:cxn ang="0">
                    <a:pos x="wd2" y="hd2"/>
                  </a:cxn>
                  <a:cxn ang="5400000">
                    <a:pos x="wd2" y="hd2"/>
                  </a:cxn>
                  <a:cxn ang="10800000">
                    <a:pos x="wd2" y="hd2"/>
                  </a:cxn>
                  <a:cxn ang="16200000">
                    <a:pos x="wd2" y="hd2"/>
                  </a:cxn>
                </a:cxnLst>
                <a:rect l="0" t="0" r="r" b="b"/>
                <a:pathLst>
                  <a:path w="21324" h="21597" extrusionOk="0">
                    <a:moveTo>
                      <a:pt x="10654" y="0"/>
                    </a:moveTo>
                    <a:cubicBezTo>
                      <a:pt x="10290" y="-1"/>
                      <a:pt x="9927" y="136"/>
                      <a:pt x="9650" y="415"/>
                    </a:cubicBezTo>
                    <a:lnTo>
                      <a:pt x="409" y="9788"/>
                    </a:lnTo>
                    <a:cubicBezTo>
                      <a:pt x="-139" y="10343"/>
                      <a:pt x="-136" y="11252"/>
                      <a:pt x="414" y="11811"/>
                    </a:cubicBezTo>
                    <a:lnTo>
                      <a:pt x="9676" y="21182"/>
                    </a:lnTo>
                    <a:cubicBezTo>
                      <a:pt x="9951" y="21457"/>
                      <a:pt x="10309" y="21596"/>
                      <a:pt x="10668" y="21598"/>
                    </a:cubicBezTo>
                    <a:cubicBezTo>
                      <a:pt x="11031" y="21599"/>
                      <a:pt x="11394" y="21459"/>
                      <a:pt x="11670" y="21177"/>
                    </a:cubicBezTo>
                    <a:lnTo>
                      <a:pt x="20914" y="11805"/>
                    </a:lnTo>
                    <a:cubicBezTo>
                      <a:pt x="21461" y="11251"/>
                      <a:pt x="21460" y="10351"/>
                      <a:pt x="20916" y="9792"/>
                    </a:cubicBezTo>
                    <a:lnTo>
                      <a:pt x="11719" y="490"/>
                    </a:lnTo>
                    <a:lnTo>
                      <a:pt x="11647" y="415"/>
                    </a:lnTo>
                    <a:cubicBezTo>
                      <a:pt x="11374" y="140"/>
                      <a:pt x="11014" y="2"/>
                      <a:pt x="10654" y="0"/>
                    </a:cubicBezTo>
                  </a:path>
                </a:pathLst>
              </a:custGeom>
              <a:solidFill>
                <a:schemeClr val="tx2">
                  <a:lumMod val="20000"/>
                  <a:lumOff val="80000"/>
                </a:schemeClr>
              </a:solidFill>
              <a:ln w="12700" cap="flat">
                <a:noFill/>
                <a:miter lim="400000"/>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微软雅黑 Light" panose="020F0502020204030204"/>
                  <a:cs typeface="+mn-cs"/>
                </a:endParaRPr>
              </a:p>
            </p:txBody>
          </p:sp>
          <p:sp>
            <p:nvSpPr>
              <p:cNvPr id="44" name="îŝḷîḓé-Freeform: Shape 23"/>
              <p:cNvSpPr/>
              <p:nvPr/>
            </p:nvSpPr>
            <p:spPr>
              <a:xfrm>
                <a:off x="6227742" y="4693038"/>
                <a:ext cx="1043546" cy="586855"/>
              </a:xfrm>
              <a:custGeom>
                <a:avLst/>
                <a:gdLst/>
                <a:ahLst/>
                <a:cxnLst>
                  <a:cxn ang="0">
                    <a:pos x="wd2" y="hd2"/>
                  </a:cxn>
                  <a:cxn ang="5400000">
                    <a:pos x="wd2" y="hd2"/>
                  </a:cxn>
                  <a:cxn ang="10800000">
                    <a:pos x="wd2" y="hd2"/>
                  </a:cxn>
                  <a:cxn ang="16200000">
                    <a:pos x="wd2" y="hd2"/>
                  </a:cxn>
                </a:cxnLst>
                <a:rect l="0" t="0" r="r" b="b"/>
                <a:pathLst>
                  <a:path w="21324" h="21597" extrusionOk="0">
                    <a:moveTo>
                      <a:pt x="10653" y="0"/>
                    </a:moveTo>
                    <a:cubicBezTo>
                      <a:pt x="10291" y="-1"/>
                      <a:pt x="9928" y="138"/>
                      <a:pt x="9653" y="419"/>
                    </a:cubicBezTo>
                    <a:lnTo>
                      <a:pt x="409" y="9792"/>
                    </a:lnTo>
                    <a:cubicBezTo>
                      <a:pt x="-139" y="10347"/>
                      <a:pt x="-136" y="11256"/>
                      <a:pt x="414" y="11809"/>
                    </a:cubicBezTo>
                    <a:lnTo>
                      <a:pt x="9676" y="21180"/>
                    </a:lnTo>
                    <a:cubicBezTo>
                      <a:pt x="9950" y="21458"/>
                      <a:pt x="10310" y="21597"/>
                      <a:pt x="10670" y="21598"/>
                    </a:cubicBezTo>
                    <a:cubicBezTo>
                      <a:pt x="11009" y="21599"/>
                      <a:pt x="11348" y="21477"/>
                      <a:pt x="11616" y="21235"/>
                    </a:cubicBezTo>
                    <a:lnTo>
                      <a:pt x="20920" y="11801"/>
                    </a:lnTo>
                    <a:cubicBezTo>
                      <a:pt x="21461" y="11245"/>
                      <a:pt x="21459" y="10341"/>
                      <a:pt x="20911" y="9792"/>
                    </a:cubicBezTo>
                    <a:lnTo>
                      <a:pt x="11650" y="421"/>
                    </a:lnTo>
                    <a:cubicBezTo>
                      <a:pt x="11376" y="142"/>
                      <a:pt x="11014" y="2"/>
                      <a:pt x="10653" y="0"/>
                    </a:cubicBezTo>
                  </a:path>
                </a:pathLst>
              </a:custGeom>
              <a:solidFill>
                <a:schemeClr val="accent2">
                  <a:lumMod val="100000"/>
                </a:schemeClr>
              </a:solidFill>
              <a:ln w="12700" cap="flat">
                <a:noFill/>
                <a:miter lim="400000"/>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微软雅黑 Light" panose="020F0502020204030204"/>
                  <a:cs typeface="+mn-cs"/>
                </a:endParaRPr>
              </a:p>
            </p:txBody>
          </p:sp>
          <p:sp>
            <p:nvSpPr>
              <p:cNvPr id="45" name="îŝḷîḓé-Freeform: Shape 24"/>
              <p:cNvSpPr/>
              <p:nvPr/>
            </p:nvSpPr>
            <p:spPr>
              <a:xfrm>
                <a:off x="5629793" y="5022941"/>
                <a:ext cx="1043601" cy="586915"/>
              </a:xfrm>
              <a:custGeom>
                <a:avLst/>
                <a:gdLst/>
                <a:ahLst/>
                <a:cxnLst>
                  <a:cxn ang="0">
                    <a:pos x="wd2" y="hd2"/>
                  </a:cxn>
                  <a:cxn ang="5400000">
                    <a:pos x="wd2" y="hd2"/>
                  </a:cxn>
                  <a:cxn ang="10800000">
                    <a:pos x="wd2" y="hd2"/>
                  </a:cxn>
                  <a:cxn ang="16200000">
                    <a:pos x="wd2" y="hd2"/>
                  </a:cxn>
                </a:cxnLst>
                <a:rect l="0" t="0" r="r" b="b"/>
                <a:pathLst>
                  <a:path w="21324" h="21597" extrusionOk="0">
                    <a:moveTo>
                      <a:pt x="10655" y="0"/>
                    </a:moveTo>
                    <a:cubicBezTo>
                      <a:pt x="10293" y="-1"/>
                      <a:pt x="9930" y="138"/>
                      <a:pt x="9656" y="415"/>
                    </a:cubicBezTo>
                    <a:lnTo>
                      <a:pt x="408" y="9787"/>
                    </a:lnTo>
                    <a:cubicBezTo>
                      <a:pt x="-136" y="10342"/>
                      <a:pt x="-137" y="11257"/>
                      <a:pt x="414" y="11809"/>
                    </a:cubicBezTo>
                    <a:lnTo>
                      <a:pt x="9675" y="21180"/>
                    </a:lnTo>
                    <a:cubicBezTo>
                      <a:pt x="9948" y="21457"/>
                      <a:pt x="10309" y="21597"/>
                      <a:pt x="10668" y="21598"/>
                    </a:cubicBezTo>
                    <a:cubicBezTo>
                      <a:pt x="11017" y="21599"/>
                      <a:pt x="11365" y="21471"/>
                      <a:pt x="11634" y="21213"/>
                    </a:cubicBezTo>
                    <a:lnTo>
                      <a:pt x="20920" y="11799"/>
                    </a:lnTo>
                    <a:cubicBezTo>
                      <a:pt x="21463" y="11243"/>
                      <a:pt x="21458" y="10344"/>
                      <a:pt x="20914" y="9786"/>
                    </a:cubicBezTo>
                    <a:lnTo>
                      <a:pt x="11648" y="416"/>
                    </a:lnTo>
                    <a:cubicBezTo>
                      <a:pt x="11376" y="141"/>
                      <a:pt x="11016" y="2"/>
                      <a:pt x="10655" y="0"/>
                    </a:cubicBezTo>
                  </a:path>
                </a:pathLst>
              </a:custGeom>
              <a:solidFill>
                <a:schemeClr val="accent1">
                  <a:lumMod val="100000"/>
                </a:schemeClr>
              </a:solidFill>
              <a:ln w="12700" cap="flat">
                <a:noFill/>
                <a:miter lim="400000"/>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微软雅黑 Light" panose="020F0502020204030204"/>
                  <a:cs typeface="+mn-cs"/>
                </a:endParaRPr>
              </a:p>
            </p:txBody>
          </p:sp>
          <p:sp>
            <p:nvSpPr>
              <p:cNvPr id="46" name="îŝḷîḓé-Freeform: Shape 25"/>
              <p:cNvSpPr/>
              <p:nvPr/>
            </p:nvSpPr>
            <p:spPr>
              <a:xfrm>
                <a:off x="6227742" y="4053851"/>
                <a:ext cx="1043497" cy="586915"/>
              </a:xfrm>
              <a:custGeom>
                <a:avLst/>
                <a:gdLst/>
                <a:ahLst/>
                <a:cxnLst>
                  <a:cxn ang="0">
                    <a:pos x="wd2" y="hd2"/>
                  </a:cxn>
                  <a:cxn ang="5400000">
                    <a:pos x="wd2" y="hd2"/>
                  </a:cxn>
                  <a:cxn ang="10800000">
                    <a:pos x="wd2" y="hd2"/>
                  </a:cxn>
                  <a:cxn ang="16200000">
                    <a:pos x="wd2" y="hd2"/>
                  </a:cxn>
                </a:cxnLst>
                <a:rect l="0" t="0" r="r" b="b"/>
                <a:pathLst>
                  <a:path w="21322" h="21598" extrusionOk="0">
                    <a:moveTo>
                      <a:pt x="10651" y="0"/>
                    </a:moveTo>
                    <a:cubicBezTo>
                      <a:pt x="10289" y="-1"/>
                      <a:pt x="9926" y="138"/>
                      <a:pt x="9651" y="419"/>
                    </a:cubicBezTo>
                    <a:lnTo>
                      <a:pt x="408" y="9791"/>
                    </a:lnTo>
                    <a:cubicBezTo>
                      <a:pt x="-140" y="10346"/>
                      <a:pt x="-134" y="11255"/>
                      <a:pt x="413" y="11808"/>
                    </a:cubicBezTo>
                    <a:lnTo>
                      <a:pt x="9674" y="21179"/>
                    </a:lnTo>
                    <a:cubicBezTo>
                      <a:pt x="9948" y="21456"/>
                      <a:pt x="10308" y="21596"/>
                      <a:pt x="10668" y="21598"/>
                    </a:cubicBezTo>
                    <a:cubicBezTo>
                      <a:pt x="11031" y="21599"/>
                      <a:pt x="11395" y="21458"/>
                      <a:pt x="11671" y="21180"/>
                    </a:cubicBezTo>
                    <a:lnTo>
                      <a:pt x="20911" y="11808"/>
                    </a:lnTo>
                    <a:cubicBezTo>
                      <a:pt x="21459" y="11253"/>
                      <a:pt x="21460" y="10344"/>
                      <a:pt x="20909" y="9792"/>
                    </a:cubicBezTo>
                    <a:lnTo>
                      <a:pt x="13439" y="2233"/>
                    </a:lnTo>
                    <a:lnTo>
                      <a:pt x="11634" y="408"/>
                    </a:lnTo>
                    <a:cubicBezTo>
                      <a:pt x="11361" y="138"/>
                      <a:pt x="11006" y="1"/>
                      <a:pt x="10651" y="0"/>
                    </a:cubicBezTo>
                  </a:path>
                </a:pathLst>
              </a:custGeom>
              <a:solidFill>
                <a:schemeClr val="accent2">
                  <a:lumMod val="100000"/>
                </a:schemeClr>
              </a:solidFill>
              <a:ln w="12700" cap="flat">
                <a:noFill/>
                <a:miter lim="400000"/>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微软雅黑 Light" panose="020F0502020204030204"/>
                  <a:cs typeface="+mn-cs"/>
                </a:endParaRPr>
              </a:p>
            </p:txBody>
          </p:sp>
          <p:sp>
            <p:nvSpPr>
              <p:cNvPr id="47" name="îŝḷîḓé-Freeform: Shape 26"/>
              <p:cNvSpPr/>
              <p:nvPr/>
            </p:nvSpPr>
            <p:spPr>
              <a:xfrm>
                <a:off x="5629793" y="4383754"/>
                <a:ext cx="1043489" cy="586816"/>
              </a:xfrm>
              <a:custGeom>
                <a:avLst/>
                <a:gdLst/>
                <a:ahLst/>
                <a:cxnLst>
                  <a:cxn ang="0">
                    <a:pos x="wd2" y="hd2"/>
                  </a:cxn>
                  <a:cxn ang="5400000">
                    <a:pos x="wd2" y="hd2"/>
                  </a:cxn>
                  <a:cxn ang="10800000">
                    <a:pos x="wd2" y="hd2"/>
                  </a:cxn>
                  <a:cxn ang="16200000">
                    <a:pos x="wd2" y="hd2"/>
                  </a:cxn>
                </a:cxnLst>
                <a:rect l="0" t="0" r="r" b="b"/>
                <a:pathLst>
                  <a:path w="21323" h="21597" extrusionOk="0">
                    <a:moveTo>
                      <a:pt x="10653" y="0"/>
                    </a:moveTo>
                    <a:cubicBezTo>
                      <a:pt x="10290" y="-1"/>
                      <a:pt x="9928" y="137"/>
                      <a:pt x="9653" y="415"/>
                    </a:cubicBezTo>
                    <a:lnTo>
                      <a:pt x="409" y="9789"/>
                    </a:lnTo>
                    <a:cubicBezTo>
                      <a:pt x="-139" y="10343"/>
                      <a:pt x="-136" y="11252"/>
                      <a:pt x="414" y="11810"/>
                    </a:cubicBezTo>
                    <a:lnTo>
                      <a:pt x="9676" y="21183"/>
                    </a:lnTo>
                    <a:cubicBezTo>
                      <a:pt x="9949" y="21458"/>
                      <a:pt x="10309" y="21596"/>
                      <a:pt x="10668" y="21598"/>
                    </a:cubicBezTo>
                    <a:cubicBezTo>
                      <a:pt x="11031" y="21599"/>
                      <a:pt x="11393" y="21460"/>
                      <a:pt x="11669" y="21178"/>
                    </a:cubicBezTo>
                    <a:lnTo>
                      <a:pt x="20913" y="11805"/>
                    </a:lnTo>
                    <a:cubicBezTo>
                      <a:pt x="21461" y="11251"/>
                      <a:pt x="21459" y="10347"/>
                      <a:pt x="20911" y="9789"/>
                    </a:cubicBezTo>
                    <a:lnTo>
                      <a:pt x="11646" y="416"/>
                    </a:lnTo>
                    <a:cubicBezTo>
                      <a:pt x="11374" y="141"/>
                      <a:pt x="11013" y="2"/>
                      <a:pt x="10653" y="0"/>
                    </a:cubicBezTo>
                  </a:path>
                </a:pathLst>
              </a:custGeom>
              <a:solidFill>
                <a:schemeClr val="tx2">
                  <a:lumMod val="40000"/>
                  <a:lumOff val="60000"/>
                </a:schemeClr>
              </a:solidFill>
              <a:ln w="12700" cap="flat">
                <a:noFill/>
                <a:miter lim="400000"/>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微软雅黑 Light" panose="020F0502020204030204"/>
                  <a:cs typeface="+mn-cs"/>
                </a:endParaRPr>
              </a:p>
            </p:txBody>
          </p:sp>
          <p:sp>
            <p:nvSpPr>
              <p:cNvPr id="48" name="îŝḷîḓé-Freeform: Shape 27"/>
              <p:cNvSpPr/>
              <p:nvPr/>
            </p:nvSpPr>
            <p:spPr>
              <a:xfrm>
                <a:off x="5031843" y="4693038"/>
                <a:ext cx="1043549" cy="586935"/>
              </a:xfrm>
              <a:custGeom>
                <a:avLst/>
                <a:gdLst/>
                <a:ahLst/>
                <a:cxnLst>
                  <a:cxn ang="0">
                    <a:pos x="wd2" y="hd2"/>
                  </a:cxn>
                  <a:cxn ang="5400000">
                    <a:pos x="wd2" y="hd2"/>
                  </a:cxn>
                  <a:cxn ang="10800000">
                    <a:pos x="wd2" y="hd2"/>
                  </a:cxn>
                  <a:cxn ang="16200000">
                    <a:pos x="wd2" y="hd2"/>
                  </a:cxn>
                </a:cxnLst>
                <a:rect l="0" t="0" r="r" b="b"/>
                <a:pathLst>
                  <a:path w="21324" h="21599" extrusionOk="0">
                    <a:moveTo>
                      <a:pt x="10654" y="0"/>
                    </a:moveTo>
                    <a:cubicBezTo>
                      <a:pt x="10291" y="-1"/>
                      <a:pt x="9928" y="139"/>
                      <a:pt x="9654" y="420"/>
                    </a:cubicBezTo>
                    <a:lnTo>
                      <a:pt x="410" y="9792"/>
                    </a:lnTo>
                    <a:cubicBezTo>
                      <a:pt x="-138" y="10347"/>
                      <a:pt x="-136" y="11255"/>
                      <a:pt x="415" y="11814"/>
                    </a:cubicBezTo>
                    <a:lnTo>
                      <a:pt x="7911" y="19398"/>
                    </a:lnTo>
                    <a:lnTo>
                      <a:pt x="9684" y="21192"/>
                    </a:lnTo>
                    <a:cubicBezTo>
                      <a:pt x="9957" y="21461"/>
                      <a:pt x="10311" y="21597"/>
                      <a:pt x="10667" y="21598"/>
                    </a:cubicBezTo>
                    <a:cubicBezTo>
                      <a:pt x="11031" y="21599"/>
                      <a:pt x="11395" y="21460"/>
                      <a:pt x="11669" y="21180"/>
                    </a:cubicBezTo>
                    <a:lnTo>
                      <a:pt x="20913" y="11809"/>
                    </a:lnTo>
                    <a:cubicBezTo>
                      <a:pt x="21461" y="11254"/>
                      <a:pt x="21462" y="10345"/>
                      <a:pt x="20911" y="9786"/>
                    </a:cubicBezTo>
                    <a:lnTo>
                      <a:pt x="11650" y="421"/>
                    </a:lnTo>
                    <a:cubicBezTo>
                      <a:pt x="11375" y="143"/>
                      <a:pt x="11015" y="1"/>
                      <a:pt x="10654" y="0"/>
                    </a:cubicBezTo>
                  </a:path>
                </a:pathLst>
              </a:custGeom>
              <a:solidFill>
                <a:schemeClr val="tx2">
                  <a:lumMod val="20000"/>
                  <a:lumOff val="80000"/>
                </a:schemeClr>
              </a:solidFill>
              <a:ln w="12700" cap="flat">
                <a:noFill/>
                <a:miter lim="400000"/>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微软雅黑 Light" panose="020F0502020204030204"/>
                  <a:cs typeface="+mn-cs"/>
                </a:endParaRPr>
              </a:p>
            </p:txBody>
          </p:sp>
          <p:sp>
            <p:nvSpPr>
              <p:cNvPr id="49" name="îŝḷîḓé-Freeform: Shape 28"/>
              <p:cNvSpPr/>
              <p:nvPr/>
            </p:nvSpPr>
            <p:spPr>
              <a:xfrm>
                <a:off x="5609174" y="3723947"/>
                <a:ext cx="1043484" cy="586877"/>
              </a:xfrm>
              <a:custGeom>
                <a:avLst/>
                <a:gdLst/>
                <a:ahLst/>
                <a:cxnLst>
                  <a:cxn ang="0">
                    <a:pos x="wd2" y="hd2"/>
                  </a:cxn>
                  <a:cxn ang="5400000">
                    <a:pos x="wd2" y="hd2"/>
                  </a:cxn>
                  <a:cxn ang="10800000">
                    <a:pos x="wd2" y="hd2"/>
                  </a:cxn>
                  <a:cxn ang="16200000">
                    <a:pos x="wd2" y="hd2"/>
                  </a:cxn>
                </a:cxnLst>
                <a:rect l="0" t="0" r="r" b="b"/>
                <a:pathLst>
                  <a:path w="21326" h="21597" extrusionOk="0">
                    <a:moveTo>
                      <a:pt x="10654" y="0"/>
                    </a:moveTo>
                    <a:cubicBezTo>
                      <a:pt x="10304" y="-1"/>
                      <a:pt x="9953" y="129"/>
                      <a:pt x="9680" y="387"/>
                    </a:cubicBezTo>
                    <a:lnTo>
                      <a:pt x="1838" y="8339"/>
                    </a:lnTo>
                    <a:lnTo>
                      <a:pt x="409" y="9788"/>
                    </a:lnTo>
                    <a:cubicBezTo>
                      <a:pt x="-139" y="10342"/>
                      <a:pt x="-136" y="11251"/>
                      <a:pt x="414" y="11810"/>
                    </a:cubicBezTo>
                    <a:lnTo>
                      <a:pt x="9677" y="21181"/>
                    </a:lnTo>
                    <a:cubicBezTo>
                      <a:pt x="9952" y="21456"/>
                      <a:pt x="10312" y="21596"/>
                      <a:pt x="10672" y="21598"/>
                    </a:cubicBezTo>
                    <a:cubicBezTo>
                      <a:pt x="11034" y="21599"/>
                      <a:pt x="11396" y="21460"/>
                      <a:pt x="11671" y="21182"/>
                    </a:cubicBezTo>
                    <a:lnTo>
                      <a:pt x="20916" y="11810"/>
                    </a:lnTo>
                    <a:cubicBezTo>
                      <a:pt x="21446" y="11268"/>
                      <a:pt x="21461" y="10406"/>
                      <a:pt x="20967" y="9845"/>
                    </a:cubicBezTo>
                    <a:lnTo>
                      <a:pt x="11591" y="362"/>
                    </a:lnTo>
                    <a:cubicBezTo>
                      <a:pt x="11326" y="122"/>
                      <a:pt x="10990" y="2"/>
                      <a:pt x="10654" y="0"/>
                    </a:cubicBezTo>
                  </a:path>
                </a:pathLst>
              </a:custGeom>
              <a:solidFill>
                <a:schemeClr val="accent2">
                  <a:lumMod val="100000"/>
                </a:schemeClr>
              </a:solidFill>
              <a:ln w="12700" cap="flat">
                <a:noFill/>
                <a:miter lim="400000"/>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微软雅黑 Light" panose="020F0502020204030204"/>
                  <a:cs typeface="+mn-cs"/>
                </a:endParaRPr>
              </a:p>
            </p:txBody>
          </p:sp>
          <p:sp>
            <p:nvSpPr>
              <p:cNvPr id="50" name="îŝḷîḓé-Freeform: Shape 29"/>
              <p:cNvSpPr/>
              <p:nvPr/>
            </p:nvSpPr>
            <p:spPr>
              <a:xfrm>
                <a:off x="5031843" y="4053851"/>
                <a:ext cx="1043489" cy="586856"/>
              </a:xfrm>
              <a:custGeom>
                <a:avLst/>
                <a:gdLst/>
                <a:ahLst/>
                <a:cxnLst>
                  <a:cxn ang="0">
                    <a:pos x="wd2" y="hd2"/>
                  </a:cxn>
                  <a:cxn ang="5400000">
                    <a:pos x="wd2" y="hd2"/>
                  </a:cxn>
                  <a:cxn ang="10800000">
                    <a:pos x="wd2" y="hd2"/>
                  </a:cxn>
                  <a:cxn ang="16200000">
                    <a:pos x="wd2" y="hd2"/>
                  </a:cxn>
                </a:cxnLst>
                <a:rect l="0" t="0" r="r" b="b"/>
                <a:pathLst>
                  <a:path w="21322" h="21597" extrusionOk="0">
                    <a:moveTo>
                      <a:pt x="10652" y="0"/>
                    </a:moveTo>
                    <a:cubicBezTo>
                      <a:pt x="10289" y="-1"/>
                      <a:pt x="9926" y="139"/>
                      <a:pt x="9652" y="419"/>
                    </a:cubicBezTo>
                    <a:lnTo>
                      <a:pt x="408" y="9792"/>
                    </a:lnTo>
                    <a:cubicBezTo>
                      <a:pt x="-140" y="10347"/>
                      <a:pt x="-134" y="11256"/>
                      <a:pt x="413" y="11809"/>
                    </a:cubicBezTo>
                    <a:lnTo>
                      <a:pt x="9678" y="21180"/>
                    </a:lnTo>
                    <a:cubicBezTo>
                      <a:pt x="9950" y="21458"/>
                      <a:pt x="10309" y="21596"/>
                      <a:pt x="10668" y="21598"/>
                    </a:cubicBezTo>
                    <a:cubicBezTo>
                      <a:pt x="11032" y="21599"/>
                      <a:pt x="11396" y="21460"/>
                      <a:pt x="11671" y="21180"/>
                    </a:cubicBezTo>
                    <a:lnTo>
                      <a:pt x="20911" y="11809"/>
                    </a:lnTo>
                    <a:cubicBezTo>
                      <a:pt x="21459" y="11254"/>
                      <a:pt x="21460" y="10345"/>
                      <a:pt x="20909" y="9792"/>
                    </a:cubicBezTo>
                    <a:lnTo>
                      <a:pt x="11648" y="421"/>
                    </a:lnTo>
                    <a:cubicBezTo>
                      <a:pt x="11374" y="142"/>
                      <a:pt x="11013" y="2"/>
                      <a:pt x="10652" y="0"/>
                    </a:cubicBezTo>
                  </a:path>
                </a:pathLst>
              </a:custGeom>
              <a:solidFill>
                <a:schemeClr val="accent1">
                  <a:lumMod val="100000"/>
                </a:schemeClr>
              </a:solidFill>
              <a:ln w="12700" cap="flat">
                <a:noFill/>
                <a:miter lim="400000"/>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微软雅黑 Light" panose="020F0502020204030204"/>
                  <a:cs typeface="+mn-cs"/>
                </a:endParaRPr>
              </a:p>
            </p:txBody>
          </p:sp>
          <p:sp>
            <p:nvSpPr>
              <p:cNvPr id="51" name="îŝḷîḓé-Freeform: Shape 30"/>
              <p:cNvSpPr/>
              <p:nvPr/>
            </p:nvSpPr>
            <p:spPr>
              <a:xfrm>
                <a:off x="4413276" y="4383754"/>
                <a:ext cx="1043592" cy="586896"/>
              </a:xfrm>
              <a:custGeom>
                <a:avLst/>
                <a:gdLst/>
                <a:ahLst/>
                <a:cxnLst>
                  <a:cxn ang="0">
                    <a:pos x="wd2" y="hd2"/>
                  </a:cxn>
                  <a:cxn ang="5400000">
                    <a:pos x="wd2" y="hd2"/>
                  </a:cxn>
                  <a:cxn ang="10800000">
                    <a:pos x="wd2" y="hd2"/>
                  </a:cxn>
                  <a:cxn ang="16200000">
                    <a:pos x="wd2" y="hd2"/>
                  </a:cxn>
                </a:cxnLst>
                <a:rect l="0" t="0" r="r" b="b"/>
                <a:pathLst>
                  <a:path w="21326" h="21597" extrusionOk="0">
                    <a:moveTo>
                      <a:pt x="10656" y="0"/>
                    </a:moveTo>
                    <a:cubicBezTo>
                      <a:pt x="10293" y="-1"/>
                      <a:pt x="9930" y="137"/>
                      <a:pt x="9656" y="415"/>
                    </a:cubicBezTo>
                    <a:lnTo>
                      <a:pt x="7393" y="2709"/>
                    </a:lnTo>
                    <a:lnTo>
                      <a:pt x="352" y="9847"/>
                    </a:lnTo>
                    <a:cubicBezTo>
                      <a:pt x="-136" y="10407"/>
                      <a:pt x="-118" y="11276"/>
                      <a:pt x="413" y="11809"/>
                    </a:cubicBezTo>
                    <a:lnTo>
                      <a:pt x="9675" y="21180"/>
                    </a:lnTo>
                    <a:cubicBezTo>
                      <a:pt x="9949" y="21458"/>
                      <a:pt x="10308" y="21597"/>
                      <a:pt x="10669" y="21598"/>
                    </a:cubicBezTo>
                    <a:cubicBezTo>
                      <a:pt x="11032" y="21599"/>
                      <a:pt x="11396" y="21460"/>
                      <a:pt x="11671" y="21181"/>
                    </a:cubicBezTo>
                    <a:lnTo>
                      <a:pt x="20916" y="11803"/>
                    </a:lnTo>
                    <a:cubicBezTo>
                      <a:pt x="21464" y="11249"/>
                      <a:pt x="21461" y="10345"/>
                      <a:pt x="20914" y="9786"/>
                    </a:cubicBezTo>
                    <a:lnTo>
                      <a:pt x="11652" y="417"/>
                    </a:lnTo>
                    <a:cubicBezTo>
                      <a:pt x="11378" y="141"/>
                      <a:pt x="11017" y="2"/>
                      <a:pt x="10656" y="0"/>
                    </a:cubicBezTo>
                  </a:path>
                </a:pathLst>
              </a:custGeom>
              <a:solidFill>
                <a:schemeClr val="accent3">
                  <a:lumMod val="100000"/>
                </a:schemeClr>
              </a:solidFill>
              <a:ln w="12700" cap="flat">
                <a:noFill/>
                <a:miter lim="400000"/>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微软雅黑 Light" panose="020F0502020204030204"/>
                  <a:cs typeface="+mn-cs"/>
                </a:endParaRPr>
              </a:p>
            </p:txBody>
          </p:sp>
        </p:grpSp>
        <p:grpSp>
          <p:nvGrpSpPr>
            <p:cNvPr id="6" name="Group 49"/>
            <p:cNvGrpSpPr/>
            <p:nvPr/>
          </p:nvGrpSpPr>
          <p:grpSpPr>
            <a:xfrm>
              <a:off x="1244582" y="1335661"/>
              <a:ext cx="9654862" cy="4274195"/>
              <a:chOff x="1244582" y="1335661"/>
              <a:chExt cx="9654862" cy="4274195"/>
            </a:xfrm>
          </p:grpSpPr>
          <p:sp>
            <p:nvSpPr>
              <p:cNvPr id="23" name="îŝḷîḓé-TextBox 66"/>
              <p:cNvSpPr txBox="1"/>
              <p:nvPr/>
            </p:nvSpPr>
            <p:spPr>
              <a:xfrm>
                <a:off x="8288267" y="4716523"/>
                <a:ext cx="2611177" cy="893333"/>
              </a:xfrm>
              <a:prstGeom prst="rect">
                <a:avLst/>
              </a:prstGeom>
              <a:noFill/>
            </p:spPr>
            <p:txBody>
              <a:bodyPr wrap="square" lIns="0" tIns="0" rIns="0" bIns="0">
                <a:noAutofit/>
              </a:bodyPr>
              <a:lstStyle/>
              <a:p>
                <a:r>
                  <a:rPr lang="zh-CN" altLang="en-US" sz="1400" dirty="0"/>
                  <a:t>适配器模式有两种类型，为类适配器模式和对象适配器模式，由于</a:t>
                </a:r>
                <a:r>
                  <a:rPr lang="en-US" altLang="zh-CN" sz="1400" dirty="0"/>
                  <a:t>C#</a:t>
                </a:r>
                <a:r>
                  <a:rPr lang="zh-CN" altLang="en-US" sz="1400" dirty="0"/>
                  <a:t>语言不支持多重继承，所以这里我讲的是对象适配器模式。</a:t>
                </a:r>
                <a:endParaRPr lang="zh-CN" altLang="en-US" sz="1400" dirty="0"/>
              </a:p>
            </p:txBody>
          </p:sp>
          <p:grpSp>
            <p:nvGrpSpPr>
              <p:cNvPr id="11" name="Group 54"/>
              <p:cNvGrpSpPr/>
              <p:nvPr/>
            </p:nvGrpSpPr>
            <p:grpSpPr>
              <a:xfrm>
                <a:off x="1244582" y="1335661"/>
                <a:ext cx="2770337" cy="4101241"/>
                <a:chOff x="1078972" y="535871"/>
                <a:chExt cx="3990453" cy="4101241"/>
              </a:xfrm>
            </p:grpSpPr>
            <p:sp>
              <p:nvSpPr>
                <p:cNvPr id="15" name="îŝḷîḓé-TextBox 58"/>
                <p:cNvSpPr txBox="1"/>
                <p:nvPr/>
              </p:nvSpPr>
              <p:spPr>
                <a:xfrm>
                  <a:off x="1308230" y="1329368"/>
                  <a:ext cx="3761195" cy="3307744"/>
                </a:xfrm>
                <a:prstGeom prst="rect">
                  <a:avLst/>
                </a:prstGeom>
                <a:noFill/>
              </p:spPr>
              <p:txBody>
                <a:bodyPr wrap="square" lIns="0" tIns="0" rIns="0" bIns="0">
                  <a:noAutofit/>
                </a:bodyPr>
                <a:lstStyle/>
                <a:p>
                  <a:r>
                    <a:rPr lang="zh-CN" altLang="en-US" sz="2400" dirty="0">
                      <a:latin typeface="+mn-ea"/>
                    </a:rPr>
                    <a:t>适配器模式（</a:t>
                  </a:r>
                  <a:r>
                    <a:rPr lang="en-US" altLang="zh-CN" sz="2400" dirty="0">
                      <a:latin typeface="+mn-ea"/>
                    </a:rPr>
                    <a:t>Adapter</a:t>
                  </a:r>
                  <a:r>
                    <a:rPr lang="zh-CN" altLang="en-US" sz="2400" dirty="0">
                      <a:latin typeface="+mn-ea"/>
                    </a:rPr>
                    <a:t>），将一个类的接口转换成客户希望的另一个接口。</a:t>
                  </a:r>
                  <a:r>
                    <a:rPr lang="en-US" altLang="zh-CN" sz="2400" dirty="0">
                      <a:latin typeface="+mn-ea"/>
                    </a:rPr>
                    <a:t>Adapter</a:t>
                  </a:r>
                  <a:r>
                    <a:rPr lang="zh-CN" altLang="en-US" sz="2400" dirty="0">
                      <a:latin typeface="+mn-ea"/>
                    </a:rPr>
                    <a:t>模式使得原本由于接口不兼容而不能一起工作的那些类可以一起工作</a:t>
                  </a:r>
                  <a:endParaRPr lang="zh-CN" altLang="en-US" sz="2400" dirty="0">
                    <a:latin typeface="+mn-ea"/>
                  </a:endParaRPr>
                </a:p>
              </p:txBody>
            </p:sp>
            <p:sp>
              <p:nvSpPr>
                <p:cNvPr id="16" name="îŝḷîḓé-Rectangle 59"/>
                <p:cNvSpPr/>
                <p:nvPr/>
              </p:nvSpPr>
              <p:spPr>
                <a:xfrm>
                  <a:off x="1078972" y="535871"/>
                  <a:ext cx="3761195" cy="307777"/>
                </a:xfrm>
                <a:prstGeom prst="rect">
                  <a:avLst/>
                </a:prstGeom>
              </p:spPr>
              <p:txBody>
                <a:bodyPr wrap="none" lIns="0" tIns="0" rIns="0" bIns="0">
                  <a:noAutofit/>
                </a:bodyPr>
                <a:lstStyle/>
                <a:p>
                  <a:r>
                    <a:rPr lang="zh-CN" altLang="en-US" sz="3200" dirty="0">
                      <a:latin typeface="隶书" panose="02010509060101010101" pitchFamily="49" charset="-122"/>
                      <a:ea typeface="隶书" panose="02010509060101010101" pitchFamily="49" charset="-122"/>
                    </a:rPr>
                    <a:t>什么是适配器模式呢？</a:t>
                  </a:r>
                  <a:endParaRPr lang="zh-CN" altLang="en-US" sz="3200" dirty="0">
                    <a:latin typeface="隶书" panose="02010509060101010101" pitchFamily="49" charset="-122"/>
                    <a:ea typeface="隶书" panose="02010509060101010101" pitchFamily="49" charset="-122"/>
                  </a:endParaRPr>
                </a:p>
              </p:txBody>
            </p:sp>
          </p:grpSp>
        </p:grpSp>
      </p:grpSp>
    </p:spTree>
    <p:extLst>
      <p:ext uri="{BB962C8B-B14F-4D97-AF65-F5344CB8AC3E}">
        <p14:creationId xmlns:p14="http://schemas.microsoft.com/office/powerpoint/2010/main" val="3070959774"/>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燕尾形箭头 1"/>
          <p:cNvSpPr/>
          <p:nvPr/>
        </p:nvSpPr>
        <p:spPr>
          <a:xfrm>
            <a:off x="297950" y="341200"/>
            <a:ext cx="729465" cy="410967"/>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文本框 2"/>
          <p:cNvSpPr txBox="1"/>
          <p:nvPr/>
        </p:nvSpPr>
        <p:spPr>
          <a:xfrm>
            <a:off x="1181528" y="254295"/>
            <a:ext cx="9173086" cy="584775"/>
          </a:xfrm>
          <a:prstGeom prst="rect">
            <a:avLst/>
          </a:prstGeom>
          <a:noFill/>
        </p:spPr>
        <p:txBody>
          <a:bodyPr wrap="square" rtlCol="0">
            <a:spAutoFit/>
          </a:bodyPr>
          <a:lstStyle/>
          <a:p>
            <a:r>
              <a:rPr lang="zh-CN" altLang="en-US" sz="3200" spc="600" dirty="0" smtClean="0">
                <a:cs typeface="+mn-ea"/>
                <a:sym typeface="+mn-lt"/>
              </a:rPr>
              <a:t>适配器模式</a:t>
            </a:r>
            <a:endParaRPr lang="zh-CN" altLang="en-US" sz="3200" spc="600" dirty="0">
              <a:cs typeface="+mn-ea"/>
              <a:sym typeface="+mn-lt"/>
            </a:endParaRPr>
          </a:p>
        </p:txBody>
      </p:sp>
      <p:pic>
        <p:nvPicPr>
          <p:cNvPr id="4" name="图片 3"/>
          <p:cNvPicPr>
            <a:picLocks noChangeAspect="1"/>
          </p:cNvPicPr>
          <p:nvPr/>
        </p:nvPicPr>
        <p:blipFill>
          <a:blip r:embed="rId3"/>
          <a:stretch>
            <a:fillRect/>
          </a:stretch>
        </p:blipFill>
        <p:spPr>
          <a:xfrm>
            <a:off x="1027415" y="1631373"/>
            <a:ext cx="9477794" cy="4322617"/>
          </a:xfrm>
          <a:prstGeom prst="rect">
            <a:avLst/>
          </a:prstGeom>
        </p:spPr>
      </p:pic>
      <p:sp>
        <p:nvSpPr>
          <p:cNvPr id="11" name="文本框 10"/>
          <p:cNvSpPr txBox="1"/>
          <p:nvPr/>
        </p:nvSpPr>
        <p:spPr>
          <a:xfrm>
            <a:off x="4662484" y="1050555"/>
            <a:ext cx="3598290" cy="369332"/>
          </a:xfrm>
          <a:prstGeom prst="rect">
            <a:avLst/>
          </a:prstGeom>
          <a:noFill/>
        </p:spPr>
        <p:txBody>
          <a:bodyPr wrap="square" rtlCol="0">
            <a:spAutoFit/>
          </a:bodyPr>
          <a:lstStyle/>
          <a:p>
            <a:r>
              <a:rPr lang="zh-CN" altLang="en-US" dirty="0" smtClean="0"/>
              <a:t>适配器模式（</a:t>
            </a:r>
            <a:r>
              <a:rPr lang="en-US" altLang="zh-CN" dirty="0" smtClean="0"/>
              <a:t>Adapter</a:t>
            </a:r>
            <a:r>
              <a:rPr lang="zh-CN" altLang="en-US" dirty="0" smtClean="0"/>
              <a:t>）结构图</a:t>
            </a:r>
            <a:endParaRPr lang="zh-CN" altLang="en-US" dirty="0"/>
          </a:p>
        </p:txBody>
      </p:sp>
    </p:spTree>
    <p:extLst>
      <p:ext uri="{BB962C8B-B14F-4D97-AF65-F5344CB8AC3E}">
        <p14:creationId xmlns:p14="http://schemas.microsoft.com/office/powerpoint/2010/main" val="267269128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燕尾形箭头 1"/>
          <p:cNvSpPr/>
          <p:nvPr/>
        </p:nvSpPr>
        <p:spPr>
          <a:xfrm>
            <a:off x="297950" y="341200"/>
            <a:ext cx="729465" cy="410967"/>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文本框 2"/>
          <p:cNvSpPr txBox="1"/>
          <p:nvPr/>
        </p:nvSpPr>
        <p:spPr>
          <a:xfrm>
            <a:off x="1181528" y="254295"/>
            <a:ext cx="9173086" cy="584775"/>
          </a:xfrm>
          <a:prstGeom prst="rect">
            <a:avLst/>
          </a:prstGeom>
          <a:noFill/>
        </p:spPr>
        <p:txBody>
          <a:bodyPr wrap="square" rtlCol="0">
            <a:spAutoFit/>
          </a:bodyPr>
          <a:lstStyle/>
          <a:p>
            <a:r>
              <a:rPr lang="zh-CN" altLang="en-US" sz="3200" spc="600" dirty="0" smtClean="0">
                <a:cs typeface="+mn-ea"/>
                <a:sym typeface="+mn-lt"/>
              </a:rPr>
              <a:t>对象适配器</a:t>
            </a:r>
            <a:endParaRPr lang="zh-CN" altLang="en-US" sz="3200" spc="600" dirty="0">
              <a:cs typeface="+mn-ea"/>
              <a:sym typeface="+mn-lt"/>
            </a:endParaRPr>
          </a:p>
        </p:txBody>
      </p:sp>
      <p:sp>
        <p:nvSpPr>
          <p:cNvPr id="5" name="文本框 4"/>
          <p:cNvSpPr txBox="1"/>
          <p:nvPr/>
        </p:nvSpPr>
        <p:spPr>
          <a:xfrm>
            <a:off x="1330037" y="4935682"/>
            <a:ext cx="9736281" cy="646331"/>
          </a:xfrm>
          <a:prstGeom prst="rect">
            <a:avLst/>
          </a:prstGeom>
          <a:noFill/>
        </p:spPr>
        <p:txBody>
          <a:bodyPr wrap="square" rtlCol="0">
            <a:spAutoFit/>
          </a:bodyPr>
          <a:lstStyle/>
          <a:p>
            <a:r>
              <a:rPr lang="zh-CN" altLang="en-US" dirty="0" smtClean="0"/>
              <a:t>现实生活中，我们通过充电器给手机充电，充电器将</a:t>
            </a:r>
            <a:r>
              <a:rPr lang="en-US" altLang="zh-CN" dirty="0" smtClean="0"/>
              <a:t>220V</a:t>
            </a:r>
            <a:r>
              <a:rPr lang="zh-CN" altLang="en-US" dirty="0" smtClean="0"/>
              <a:t>家用电压转化为</a:t>
            </a:r>
            <a:r>
              <a:rPr lang="en-US" altLang="zh-CN" dirty="0" smtClean="0"/>
              <a:t>5V</a:t>
            </a:r>
            <a:r>
              <a:rPr lang="zh-CN" altLang="en-US" dirty="0" smtClean="0"/>
              <a:t>电压输入到手机电池，实现给手机充电的功能，其实，充电器就是一个适配器，它也叫电源适配器。</a:t>
            </a:r>
            <a:endParaRPr lang="zh-CN" altLang="en-US" dirty="0"/>
          </a:p>
        </p:txBody>
      </p:sp>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51537" y="1049483"/>
            <a:ext cx="7617153" cy="3519924"/>
          </a:xfrm>
          <a:prstGeom prst="rect">
            <a:avLst/>
          </a:prstGeom>
        </p:spPr>
      </p:pic>
    </p:spTree>
    <p:extLst>
      <p:ext uri="{BB962C8B-B14F-4D97-AF65-F5344CB8AC3E}">
        <p14:creationId xmlns:p14="http://schemas.microsoft.com/office/powerpoint/2010/main" val="367240933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燕尾形箭头 1"/>
          <p:cNvSpPr/>
          <p:nvPr/>
        </p:nvSpPr>
        <p:spPr>
          <a:xfrm>
            <a:off x="297950" y="341200"/>
            <a:ext cx="729465" cy="410967"/>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文本框 2"/>
          <p:cNvSpPr txBox="1"/>
          <p:nvPr/>
        </p:nvSpPr>
        <p:spPr>
          <a:xfrm>
            <a:off x="1181528" y="254295"/>
            <a:ext cx="3626777" cy="584775"/>
          </a:xfrm>
          <a:prstGeom prst="rect">
            <a:avLst/>
          </a:prstGeom>
          <a:noFill/>
        </p:spPr>
        <p:txBody>
          <a:bodyPr wrap="square" rtlCol="0">
            <a:spAutoFit/>
          </a:bodyPr>
          <a:lstStyle/>
          <a:p>
            <a:r>
              <a:rPr lang="zh-CN" altLang="en-US" sz="3200" spc="600" dirty="0">
                <a:cs typeface="+mn-ea"/>
                <a:sym typeface="+mn-lt"/>
              </a:rPr>
              <a:t>实现代码</a:t>
            </a:r>
          </a:p>
        </p:txBody>
      </p:sp>
      <p:pic>
        <p:nvPicPr>
          <p:cNvPr id="49" name="图片 4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200402" y="2898097"/>
            <a:ext cx="4883727" cy="1623376"/>
          </a:xfrm>
          <a:prstGeom prst="rect">
            <a:avLst/>
          </a:prstGeom>
        </p:spPr>
      </p:pic>
      <p:pic>
        <p:nvPicPr>
          <p:cNvPr id="50" name="图片 49"/>
          <p:cNvPicPr>
            <a:picLocks noChangeAspect="1"/>
          </p:cNvPicPr>
          <p:nvPr/>
        </p:nvPicPr>
        <p:blipFill>
          <a:blip r:embed="rId5"/>
          <a:stretch>
            <a:fillRect/>
          </a:stretch>
        </p:blipFill>
        <p:spPr>
          <a:xfrm>
            <a:off x="297950" y="1192146"/>
            <a:ext cx="4096314" cy="1619048"/>
          </a:xfrm>
          <a:prstGeom prst="rect">
            <a:avLst/>
          </a:prstGeom>
        </p:spPr>
      </p:pic>
      <p:pic>
        <p:nvPicPr>
          <p:cNvPr id="51" name="图片 50"/>
          <p:cNvPicPr>
            <a:picLocks noChangeAspect="1"/>
          </p:cNvPicPr>
          <p:nvPr/>
        </p:nvPicPr>
        <p:blipFill>
          <a:blip r:embed="rId6"/>
          <a:stretch>
            <a:fillRect/>
          </a:stretch>
        </p:blipFill>
        <p:spPr>
          <a:xfrm>
            <a:off x="6833153" y="1208402"/>
            <a:ext cx="4247619" cy="1602792"/>
          </a:xfrm>
          <a:prstGeom prst="rect">
            <a:avLst/>
          </a:prstGeom>
        </p:spPr>
      </p:pic>
      <p:pic>
        <p:nvPicPr>
          <p:cNvPr id="52" name="图片 51"/>
          <p:cNvPicPr>
            <a:picLocks noChangeAspect="1"/>
          </p:cNvPicPr>
          <p:nvPr/>
        </p:nvPicPr>
        <p:blipFill>
          <a:blip r:embed="rId7"/>
          <a:stretch>
            <a:fillRect/>
          </a:stretch>
        </p:blipFill>
        <p:spPr>
          <a:xfrm>
            <a:off x="260902" y="4521473"/>
            <a:ext cx="4133362" cy="1838095"/>
          </a:xfrm>
          <a:prstGeom prst="rect">
            <a:avLst/>
          </a:prstGeom>
        </p:spPr>
      </p:pic>
      <p:pic>
        <p:nvPicPr>
          <p:cNvPr id="53" name="图片 52"/>
          <p:cNvPicPr>
            <a:picLocks noChangeAspect="1"/>
          </p:cNvPicPr>
          <p:nvPr/>
        </p:nvPicPr>
        <p:blipFill>
          <a:blip r:embed="rId8"/>
          <a:stretch>
            <a:fillRect/>
          </a:stretch>
        </p:blipFill>
        <p:spPr>
          <a:xfrm>
            <a:off x="6833152" y="4521473"/>
            <a:ext cx="4247619" cy="1838095"/>
          </a:xfrm>
          <a:prstGeom prst="rect">
            <a:avLst/>
          </a:prstGeom>
        </p:spPr>
      </p:pic>
      <p:sp>
        <p:nvSpPr>
          <p:cNvPr id="54" name="文本框 53"/>
          <p:cNvSpPr txBox="1"/>
          <p:nvPr/>
        </p:nvSpPr>
        <p:spPr>
          <a:xfrm>
            <a:off x="297950" y="839070"/>
            <a:ext cx="4209524" cy="369332"/>
          </a:xfrm>
          <a:prstGeom prst="rect">
            <a:avLst/>
          </a:prstGeom>
          <a:noFill/>
        </p:spPr>
        <p:txBody>
          <a:bodyPr wrap="square" rtlCol="0">
            <a:spAutoFit/>
          </a:bodyPr>
          <a:lstStyle/>
          <a:p>
            <a:r>
              <a:rPr lang="en-US" altLang="zh-CN" dirty="0" smtClean="0"/>
              <a:t>Target</a:t>
            </a:r>
            <a:r>
              <a:rPr lang="zh-CN" altLang="en-US" dirty="0" smtClean="0"/>
              <a:t>（这是客户所期待的类。）</a:t>
            </a:r>
            <a:endParaRPr lang="zh-CN" altLang="en-US" dirty="0"/>
          </a:p>
        </p:txBody>
      </p:sp>
      <p:sp>
        <p:nvSpPr>
          <p:cNvPr id="55" name="文本框 54"/>
          <p:cNvSpPr txBox="1"/>
          <p:nvPr/>
        </p:nvSpPr>
        <p:spPr>
          <a:xfrm>
            <a:off x="6833153" y="546682"/>
            <a:ext cx="4247619" cy="369332"/>
          </a:xfrm>
          <a:prstGeom prst="rect">
            <a:avLst/>
          </a:prstGeom>
          <a:noFill/>
        </p:spPr>
        <p:txBody>
          <a:bodyPr wrap="square" rtlCol="0">
            <a:spAutoFit/>
          </a:bodyPr>
          <a:lstStyle/>
          <a:p>
            <a:r>
              <a:rPr lang="en-US" altLang="zh-CN" dirty="0" err="1" smtClean="0"/>
              <a:t>Adaptee</a:t>
            </a:r>
            <a:r>
              <a:rPr lang="zh-CN" altLang="en-US" dirty="0" smtClean="0"/>
              <a:t>（需要适配的类）</a:t>
            </a:r>
            <a:endParaRPr lang="zh-CN" altLang="en-US" dirty="0"/>
          </a:p>
        </p:txBody>
      </p:sp>
      <p:sp>
        <p:nvSpPr>
          <p:cNvPr id="56" name="文本框 55"/>
          <p:cNvSpPr txBox="1"/>
          <p:nvPr/>
        </p:nvSpPr>
        <p:spPr>
          <a:xfrm>
            <a:off x="411159" y="3782374"/>
            <a:ext cx="3983105" cy="584775"/>
          </a:xfrm>
          <a:prstGeom prst="rect">
            <a:avLst/>
          </a:prstGeom>
          <a:noFill/>
        </p:spPr>
        <p:txBody>
          <a:bodyPr wrap="square" rtlCol="0">
            <a:spAutoFit/>
          </a:bodyPr>
          <a:lstStyle/>
          <a:p>
            <a:r>
              <a:rPr lang="en-US" altLang="zh-CN" sz="1600" dirty="0" smtClean="0"/>
              <a:t>Adapter</a:t>
            </a:r>
            <a:r>
              <a:rPr lang="zh-CN" altLang="en-US" sz="1600" dirty="0" smtClean="0"/>
              <a:t>（通过在内部包装一个</a:t>
            </a:r>
            <a:r>
              <a:rPr lang="en-US" altLang="zh-CN" sz="1600" dirty="0" err="1" smtClean="0"/>
              <a:t>Adaptee</a:t>
            </a:r>
            <a:r>
              <a:rPr lang="zh-CN" altLang="en-US" sz="1600" dirty="0" smtClean="0"/>
              <a:t>对象，把源接口转换成目标接口）</a:t>
            </a:r>
            <a:endParaRPr lang="zh-CN" altLang="en-US" sz="1600" dirty="0"/>
          </a:p>
        </p:txBody>
      </p:sp>
      <p:sp>
        <p:nvSpPr>
          <p:cNvPr id="57" name="文本框 56"/>
          <p:cNvSpPr txBox="1"/>
          <p:nvPr/>
        </p:nvSpPr>
        <p:spPr>
          <a:xfrm>
            <a:off x="6930736" y="3990109"/>
            <a:ext cx="3865419" cy="377040"/>
          </a:xfrm>
          <a:prstGeom prst="rect">
            <a:avLst/>
          </a:prstGeom>
          <a:noFill/>
        </p:spPr>
        <p:txBody>
          <a:bodyPr wrap="square" rtlCol="0">
            <a:spAutoFit/>
          </a:bodyPr>
          <a:lstStyle/>
          <a:p>
            <a:r>
              <a:rPr lang="en-US" altLang="zh-CN" dirty="0" smtClean="0"/>
              <a:t>Client</a:t>
            </a:r>
            <a:r>
              <a:rPr lang="zh-CN" altLang="en-US" dirty="0" smtClean="0"/>
              <a:t>（客户端）</a:t>
            </a:r>
            <a:endParaRPr lang="zh-CN" altLang="en-US" dirty="0"/>
          </a:p>
        </p:txBody>
      </p:sp>
    </p:spTree>
    <p:extLst>
      <p:ext uri="{BB962C8B-B14F-4D97-AF65-F5344CB8AC3E}">
        <p14:creationId xmlns:p14="http://schemas.microsoft.com/office/powerpoint/2010/main" val="363319155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简约述职报告"/>
</p:tagLst>
</file>

<file path=ppt/tags/tag10.xml><?xml version="1.0" encoding="utf-8"?>
<p:tagLst xmlns:a="http://schemas.openxmlformats.org/drawingml/2006/main" xmlns:r="http://schemas.openxmlformats.org/officeDocument/2006/relationships" xmlns:p="http://schemas.openxmlformats.org/presentationml/2006/main">
  <p:tag name="MH" val="20170730164240"/>
  <p:tag name="MH_LIBRARY" val="CONTENTS"/>
  <p:tag name="MH_TYPE" val="NUMBER"/>
  <p:tag name="ID" val="553518"/>
  <p:tag name="MH_ORDER" val="3"/>
</p:tagLst>
</file>

<file path=ppt/tags/tag11.xml><?xml version="1.0" encoding="utf-8"?>
<p:tagLst xmlns:a="http://schemas.openxmlformats.org/drawingml/2006/main" xmlns:r="http://schemas.openxmlformats.org/officeDocument/2006/relationships" xmlns:p="http://schemas.openxmlformats.org/presentationml/2006/main">
  <p:tag name="MH" val="20170730164240"/>
  <p:tag name="MH_LIBRARY" val="CONTENTS"/>
  <p:tag name="MH_TYPE" val="ENTRY"/>
  <p:tag name="ID" val="553518"/>
  <p:tag name="MH_ORDER" val="4"/>
</p:tagLst>
</file>

<file path=ppt/tags/tag12.xml><?xml version="1.0" encoding="utf-8"?>
<p:tagLst xmlns:a="http://schemas.openxmlformats.org/drawingml/2006/main" xmlns:r="http://schemas.openxmlformats.org/officeDocument/2006/relationships" xmlns:p="http://schemas.openxmlformats.org/presentationml/2006/main">
  <p:tag name="MH" val="20170730164240"/>
  <p:tag name="MH_LIBRARY" val="CONTENTS"/>
  <p:tag name="MH_TYPE" val="NUMBER"/>
  <p:tag name="ID" val="553518"/>
  <p:tag name="MH_ORDER" val="4"/>
</p:tagLst>
</file>

<file path=ppt/tags/tag13.xml><?xml version="1.0" encoding="utf-8"?>
<p:tagLst xmlns:a="http://schemas.openxmlformats.org/drawingml/2006/main" xmlns:r="http://schemas.openxmlformats.org/officeDocument/2006/relationships" xmlns:p="http://schemas.openxmlformats.org/presentationml/2006/main">
  <p:tag name="MH" val="20170730164240"/>
  <p:tag name="MH_LIBRARY" val="CONTENTS"/>
  <p:tag name="MH_TYPE" val="TITLE"/>
  <p:tag name="ID" val="553518"/>
</p:tagLst>
</file>

<file path=ppt/tags/tag14.xml><?xml version="1.0" encoding="utf-8"?>
<p:tagLst xmlns:a="http://schemas.openxmlformats.org/drawingml/2006/main" xmlns:r="http://schemas.openxmlformats.org/officeDocument/2006/relationships" xmlns:p="http://schemas.openxmlformats.org/presentationml/2006/main">
  <p:tag name="MH" val="20170730164240"/>
  <p:tag name="MH_LIBRARY" val="CONTENTS"/>
  <p:tag name="MH_TYPE" val="OTHERS"/>
  <p:tag name="ID" val="553518"/>
</p:tagLst>
</file>

<file path=ppt/tags/tag15.xml><?xml version="1.0" encoding="utf-8"?>
<p:tagLst xmlns:a="http://schemas.openxmlformats.org/drawingml/2006/main" xmlns:r="http://schemas.openxmlformats.org/officeDocument/2006/relationships" xmlns:p="http://schemas.openxmlformats.org/presentationml/2006/main">
  <p:tag name="MH" val="20170721170040"/>
  <p:tag name="MH_LIBRARY" val="CONTENTS"/>
  <p:tag name="MH_TYPE" val="TITLE"/>
  <p:tag name="ID" val="626775"/>
  <p:tag name="MH_ORDER" val="NUMBER"/>
</p:tagLst>
</file>

<file path=ppt/tags/tag16.xml><?xml version="1.0" encoding="utf-8"?>
<p:tagLst xmlns:a="http://schemas.openxmlformats.org/drawingml/2006/main" xmlns:r="http://schemas.openxmlformats.org/officeDocument/2006/relationships" xmlns:p="http://schemas.openxmlformats.org/presentationml/2006/main">
  <p:tag name="MH" val="20170730164240"/>
  <p:tag name="MH_LIBRARY" val="CONTENTS"/>
  <p:tag name="MH_TYPE" val="TITLE"/>
  <p:tag name="ID" val="553518"/>
</p:tagLst>
</file>

<file path=ppt/tags/tag17.xml><?xml version="1.0" encoding="utf-8"?>
<p:tagLst xmlns:a="http://schemas.openxmlformats.org/drawingml/2006/main" xmlns:r="http://schemas.openxmlformats.org/officeDocument/2006/relationships" xmlns:p="http://schemas.openxmlformats.org/presentationml/2006/main">
  <p:tag name="MH" val="20170730164240"/>
  <p:tag name="MH_LIBRARY" val="CONTENTS"/>
  <p:tag name="MH_TYPE" val="OTHERS"/>
  <p:tag name="ID" val="553518"/>
</p:tagLst>
</file>

<file path=ppt/tags/tag18.xml><?xml version="1.0" encoding="utf-8"?>
<p:tagLst xmlns:a="http://schemas.openxmlformats.org/drawingml/2006/main" xmlns:r="http://schemas.openxmlformats.org/officeDocument/2006/relationships" xmlns:p="http://schemas.openxmlformats.org/presentationml/2006/main">
  <p:tag name="MH" val="20170721170040"/>
  <p:tag name="MH_LIBRARY" val="CONTENTS"/>
  <p:tag name="MH_TYPE" val="TITLE"/>
  <p:tag name="ID" val="626775"/>
  <p:tag name="MH_ORDER" val="NUMBER"/>
</p:tagLst>
</file>

<file path=ppt/tags/tag19.xml><?xml version="1.0" encoding="utf-8"?>
<p:tagLst xmlns:a="http://schemas.openxmlformats.org/drawingml/2006/main" xmlns:r="http://schemas.openxmlformats.org/officeDocument/2006/relationships" xmlns:p="http://schemas.openxmlformats.org/presentationml/2006/main">
  <p:tag name="MH" val="20170730164240"/>
  <p:tag name="MH_LIBRARY" val="CONTENTS"/>
  <p:tag name="MH_TYPE" val="TITLE"/>
  <p:tag name="ID" val="553518"/>
</p:tagLst>
</file>

<file path=ppt/tags/tag2.xml><?xml version="1.0" encoding="utf-8"?>
<p:tagLst xmlns:a="http://schemas.openxmlformats.org/drawingml/2006/main" xmlns:r="http://schemas.openxmlformats.org/officeDocument/2006/relationships" xmlns:p="http://schemas.openxmlformats.org/presentationml/2006/main">
  <p:tag name="PA" val="v3.2.0"/>
</p:tagLst>
</file>

<file path=ppt/tags/tag20.xml><?xml version="1.0" encoding="utf-8"?>
<p:tagLst xmlns:a="http://schemas.openxmlformats.org/drawingml/2006/main" xmlns:r="http://schemas.openxmlformats.org/officeDocument/2006/relationships" xmlns:p="http://schemas.openxmlformats.org/presentationml/2006/main">
  <p:tag name="MH" val="20170730164240"/>
  <p:tag name="MH_LIBRARY" val="CONTENTS"/>
  <p:tag name="MH_TYPE" val="OTHERS"/>
  <p:tag name="ID" val="553518"/>
</p:tagLst>
</file>

<file path=ppt/tags/tag21.xml><?xml version="1.0" encoding="utf-8"?>
<p:tagLst xmlns:a="http://schemas.openxmlformats.org/drawingml/2006/main" xmlns:r="http://schemas.openxmlformats.org/officeDocument/2006/relationships" xmlns:p="http://schemas.openxmlformats.org/presentationml/2006/main">
  <p:tag name="MH" val="20170730164240"/>
  <p:tag name="MH_LIBRARY" val="CONTENTS"/>
  <p:tag name="MH_TYPE" val="TITLE"/>
  <p:tag name="ID" val="553518"/>
</p:tagLst>
</file>

<file path=ppt/tags/tag22.xml><?xml version="1.0" encoding="utf-8"?>
<p:tagLst xmlns:a="http://schemas.openxmlformats.org/drawingml/2006/main" xmlns:r="http://schemas.openxmlformats.org/officeDocument/2006/relationships" xmlns:p="http://schemas.openxmlformats.org/presentationml/2006/main">
  <p:tag name="MH" val="20170730164240"/>
  <p:tag name="MH_LIBRARY" val="CONTENTS"/>
  <p:tag name="MH_TYPE" val="OTHERS"/>
  <p:tag name="ID" val="553518"/>
</p:tagLst>
</file>

<file path=ppt/tags/tag23.xml><?xml version="1.0" encoding="utf-8"?>
<p:tagLst xmlns:a="http://schemas.openxmlformats.org/drawingml/2006/main" xmlns:r="http://schemas.openxmlformats.org/officeDocument/2006/relationships" xmlns:p="http://schemas.openxmlformats.org/presentationml/2006/main">
  <p:tag name="PA" val="v3.2.0"/>
</p:tagLst>
</file>

<file path=ppt/tags/tag3.xml><?xml version="1.0" encoding="utf-8"?>
<p:tagLst xmlns:a="http://schemas.openxmlformats.org/drawingml/2006/main" xmlns:r="http://schemas.openxmlformats.org/officeDocument/2006/relationships" xmlns:p="http://schemas.openxmlformats.org/presentationml/2006/main">
  <p:tag name="MH" val="20170730164240"/>
  <p:tag name="MH_LIBRARY" val="CONTENTS"/>
  <p:tag name="MH_TYPE" val="OTHERS"/>
  <p:tag name="ID" val="553518"/>
  <p:tag name="PA" val="v3.2.0"/>
</p:tagLst>
</file>

<file path=ppt/tags/tag4.xml><?xml version="1.0" encoding="utf-8"?>
<p:tagLst xmlns:a="http://schemas.openxmlformats.org/drawingml/2006/main" xmlns:r="http://schemas.openxmlformats.org/officeDocument/2006/relationships" xmlns:p="http://schemas.openxmlformats.org/presentationml/2006/main">
  <p:tag name="MH" val="20170730164240"/>
  <p:tag name="MH_LIBRARY" val="CONTENTS"/>
  <p:tag name="MH_TYPE" val="OTHERS"/>
  <p:tag name="ID" val="553518"/>
  <p:tag name="PA" val="v3.2.0"/>
</p:tagLst>
</file>

<file path=ppt/tags/tag5.xml><?xml version="1.0" encoding="utf-8"?>
<p:tagLst xmlns:a="http://schemas.openxmlformats.org/drawingml/2006/main" xmlns:r="http://schemas.openxmlformats.org/officeDocument/2006/relationships" xmlns:p="http://schemas.openxmlformats.org/presentationml/2006/main">
  <p:tag name="MH" val="20170730164240"/>
  <p:tag name="MH_LIBRARY" val="CONTENTS"/>
  <p:tag name="MH_TYPE" val="ENTRY"/>
  <p:tag name="ID" val="553518"/>
  <p:tag name="MH_ORDER" val="1"/>
</p:tagLst>
</file>

<file path=ppt/tags/tag6.xml><?xml version="1.0" encoding="utf-8"?>
<p:tagLst xmlns:a="http://schemas.openxmlformats.org/drawingml/2006/main" xmlns:r="http://schemas.openxmlformats.org/officeDocument/2006/relationships" xmlns:p="http://schemas.openxmlformats.org/presentationml/2006/main">
  <p:tag name="MH" val="20170730164240"/>
  <p:tag name="MH_LIBRARY" val="CONTENTS"/>
  <p:tag name="MH_TYPE" val="NUMBER"/>
  <p:tag name="ID" val="553518"/>
  <p:tag name="MH_ORDER" val="1"/>
</p:tagLst>
</file>

<file path=ppt/tags/tag7.xml><?xml version="1.0" encoding="utf-8"?>
<p:tagLst xmlns:a="http://schemas.openxmlformats.org/drawingml/2006/main" xmlns:r="http://schemas.openxmlformats.org/officeDocument/2006/relationships" xmlns:p="http://schemas.openxmlformats.org/presentationml/2006/main">
  <p:tag name="MH" val="20170730164240"/>
  <p:tag name="MH_LIBRARY" val="CONTENTS"/>
  <p:tag name="MH_TYPE" val="ENTRY"/>
  <p:tag name="ID" val="553518"/>
  <p:tag name="MH_ORDER" val="2"/>
</p:tagLst>
</file>

<file path=ppt/tags/tag8.xml><?xml version="1.0" encoding="utf-8"?>
<p:tagLst xmlns:a="http://schemas.openxmlformats.org/drawingml/2006/main" xmlns:r="http://schemas.openxmlformats.org/officeDocument/2006/relationships" xmlns:p="http://schemas.openxmlformats.org/presentationml/2006/main">
  <p:tag name="MH" val="20170730164240"/>
  <p:tag name="MH_LIBRARY" val="CONTENTS"/>
  <p:tag name="MH_TYPE" val="NUMBER"/>
  <p:tag name="ID" val="553518"/>
  <p:tag name="MH_ORDER" val="2"/>
</p:tagLst>
</file>

<file path=ppt/tags/tag9.xml><?xml version="1.0" encoding="utf-8"?>
<p:tagLst xmlns:a="http://schemas.openxmlformats.org/drawingml/2006/main" xmlns:r="http://schemas.openxmlformats.org/officeDocument/2006/relationships" xmlns:p="http://schemas.openxmlformats.org/presentationml/2006/main">
  <p:tag name="MH" val="20170730164240"/>
  <p:tag name="MH_LIBRARY" val="CONTENTS"/>
  <p:tag name="MH_TYPE" val="ENTRY"/>
  <p:tag name="ID" val="553518"/>
  <p:tag name="MH_ORDER" val="3"/>
</p:tagLst>
</file>

<file path=ppt/theme/theme1.xml><?xml version="1.0" encoding="utf-8"?>
<a:theme xmlns:a="http://schemas.openxmlformats.org/drawingml/2006/main" name="第一PPT，www.1ppt.com">
  <a:themeElements>
    <a:clrScheme name="Office">
      <a:dk1>
        <a:srgbClr val="000000"/>
      </a:dk1>
      <a:lt1>
        <a:srgbClr val="FFFFFF"/>
      </a:lt1>
      <a:dk2>
        <a:srgbClr val="778495"/>
      </a:dk2>
      <a:lt2>
        <a:srgbClr val="F0F0F0"/>
      </a:lt2>
      <a:accent1>
        <a:srgbClr val="867D98"/>
      </a:accent1>
      <a:accent2>
        <a:srgbClr val="C4CFD9"/>
      </a:accent2>
      <a:accent3>
        <a:srgbClr val="A7AA9D"/>
      </a:accent3>
      <a:accent4>
        <a:srgbClr val="2192BC"/>
      </a:accent4>
      <a:accent5>
        <a:srgbClr val="354B5E"/>
      </a:accent5>
      <a:accent6>
        <a:srgbClr val="BFBFBF"/>
      </a:accent6>
      <a:hlink>
        <a:srgbClr val="867D98"/>
      </a:hlink>
      <a:folHlink>
        <a:srgbClr val="BFBFBF"/>
      </a:folHlink>
    </a:clrScheme>
    <a:fontScheme name="4rhhs1mz">
      <a:majorFont>
        <a:latin typeface="微软雅黑 Light" panose="020F0302020204030204"/>
        <a:ea typeface="锐字工房云字库细圆GBK"/>
        <a:cs typeface=""/>
      </a:majorFont>
      <a:minorFont>
        <a:latin typeface="微软雅黑 Light" panose="020F0502020204030204"/>
        <a:ea typeface="锐字工房云字库细圆GBK"/>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rgbClr val="000000"/>
    </a:dk1>
    <a:lt1>
      <a:srgbClr val="FFFFFF"/>
    </a:lt1>
    <a:dk2>
      <a:srgbClr val="778495"/>
    </a:dk2>
    <a:lt2>
      <a:srgbClr val="F0F0F0"/>
    </a:lt2>
    <a:accent1>
      <a:srgbClr val="867D98"/>
    </a:accent1>
    <a:accent2>
      <a:srgbClr val="C4CFD9"/>
    </a:accent2>
    <a:accent3>
      <a:srgbClr val="A7AA9D"/>
    </a:accent3>
    <a:accent4>
      <a:srgbClr val="2192BC"/>
    </a:accent4>
    <a:accent5>
      <a:srgbClr val="354B5E"/>
    </a:accent5>
    <a:accent6>
      <a:srgbClr val="BFBFBF"/>
    </a:accent6>
    <a:hlink>
      <a:srgbClr val="867D98"/>
    </a:hlink>
    <a:folHlink>
      <a:srgbClr val="BFBFBF"/>
    </a:folHlink>
  </a:clrScheme>
</a:themeOverride>
</file>

<file path=ppt/theme/themeOverride10.xml><?xml version="1.0" encoding="utf-8"?>
<a:themeOverride xmlns:a="http://schemas.openxmlformats.org/drawingml/2006/main">
  <a:clrScheme name="Office">
    <a:dk1>
      <a:srgbClr val="000000"/>
    </a:dk1>
    <a:lt1>
      <a:srgbClr val="FFFFFF"/>
    </a:lt1>
    <a:dk2>
      <a:srgbClr val="778495"/>
    </a:dk2>
    <a:lt2>
      <a:srgbClr val="F0F0F0"/>
    </a:lt2>
    <a:accent1>
      <a:srgbClr val="867D98"/>
    </a:accent1>
    <a:accent2>
      <a:srgbClr val="C4CFD9"/>
    </a:accent2>
    <a:accent3>
      <a:srgbClr val="A7AA9D"/>
    </a:accent3>
    <a:accent4>
      <a:srgbClr val="2192BC"/>
    </a:accent4>
    <a:accent5>
      <a:srgbClr val="354B5E"/>
    </a:accent5>
    <a:accent6>
      <a:srgbClr val="BFBFBF"/>
    </a:accent6>
    <a:hlink>
      <a:srgbClr val="867D98"/>
    </a:hlink>
    <a:folHlink>
      <a:srgbClr val="BFBFBF"/>
    </a:folHlink>
  </a:clrScheme>
</a:themeOverride>
</file>

<file path=ppt/theme/themeOverride11.xml><?xml version="1.0" encoding="utf-8"?>
<a:themeOverride xmlns:a="http://schemas.openxmlformats.org/drawingml/2006/main">
  <a:clrScheme name="Office">
    <a:dk1>
      <a:srgbClr val="000000"/>
    </a:dk1>
    <a:lt1>
      <a:srgbClr val="FFFFFF"/>
    </a:lt1>
    <a:dk2>
      <a:srgbClr val="778495"/>
    </a:dk2>
    <a:lt2>
      <a:srgbClr val="F0F0F0"/>
    </a:lt2>
    <a:accent1>
      <a:srgbClr val="867D98"/>
    </a:accent1>
    <a:accent2>
      <a:srgbClr val="C4CFD9"/>
    </a:accent2>
    <a:accent3>
      <a:srgbClr val="A7AA9D"/>
    </a:accent3>
    <a:accent4>
      <a:srgbClr val="2192BC"/>
    </a:accent4>
    <a:accent5>
      <a:srgbClr val="354B5E"/>
    </a:accent5>
    <a:accent6>
      <a:srgbClr val="BFBFBF"/>
    </a:accent6>
    <a:hlink>
      <a:srgbClr val="867D98"/>
    </a:hlink>
    <a:folHlink>
      <a:srgbClr val="BFBFBF"/>
    </a:folHlink>
  </a:clrScheme>
</a:themeOverride>
</file>

<file path=ppt/theme/themeOverride12.xml><?xml version="1.0" encoding="utf-8"?>
<a:themeOverride xmlns:a="http://schemas.openxmlformats.org/drawingml/2006/main">
  <a:clrScheme name="Office">
    <a:dk1>
      <a:srgbClr val="000000"/>
    </a:dk1>
    <a:lt1>
      <a:srgbClr val="FFFFFF"/>
    </a:lt1>
    <a:dk2>
      <a:srgbClr val="778495"/>
    </a:dk2>
    <a:lt2>
      <a:srgbClr val="F0F0F0"/>
    </a:lt2>
    <a:accent1>
      <a:srgbClr val="867D98"/>
    </a:accent1>
    <a:accent2>
      <a:srgbClr val="C4CFD9"/>
    </a:accent2>
    <a:accent3>
      <a:srgbClr val="A7AA9D"/>
    </a:accent3>
    <a:accent4>
      <a:srgbClr val="2192BC"/>
    </a:accent4>
    <a:accent5>
      <a:srgbClr val="354B5E"/>
    </a:accent5>
    <a:accent6>
      <a:srgbClr val="BFBFBF"/>
    </a:accent6>
    <a:hlink>
      <a:srgbClr val="867D98"/>
    </a:hlink>
    <a:folHlink>
      <a:srgbClr val="BFBFBF"/>
    </a:folHlink>
  </a:clrScheme>
</a:themeOverride>
</file>

<file path=ppt/theme/themeOverride2.xml><?xml version="1.0" encoding="utf-8"?>
<a:themeOverride xmlns:a="http://schemas.openxmlformats.org/drawingml/2006/main">
  <a:clrScheme name="Office">
    <a:dk1>
      <a:srgbClr val="000000"/>
    </a:dk1>
    <a:lt1>
      <a:srgbClr val="FFFFFF"/>
    </a:lt1>
    <a:dk2>
      <a:srgbClr val="778495"/>
    </a:dk2>
    <a:lt2>
      <a:srgbClr val="F0F0F0"/>
    </a:lt2>
    <a:accent1>
      <a:srgbClr val="867D98"/>
    </a:accent1>
    <a:accent2>
      <a:srgbClr val="C4CFD9"/>
    </a:accent2>
    <a:accent3>
      <a:srgbClr val="A7AA9D"/>
    </a:accent3>
    <a:accent4>
      <a:srgbClr val="2192BC"/>
    </a:accent4>
    <a:accent5>
      <a:srgbClr val="354B5E"/>
    </a:accent5>
    <a:accent6>
      <a:srgbClr val="BFBFBF"/>
    </a:accent6>
    <a:hlink>
      <a:srgbClr val="867D98"/>
    </a:hlink>
    <a:folHlink>
      <a:srgbClr val="BFBFBF"/>
    </a:folHlink>
  </a:clrScheme>
</a:themeOverride>
</file>

<file path=ppt/theme/themeOverride3.xml><?xml version="1.0" encoding="utf-8"?>
<a:themeOverride xmlns:a="http://schemas.openxmlformats.org/drawingml/2006/main">
  <a:clrScheme name="Office">
    <a:dk1>
      <a:srgbClr val="000000"/>
    </a:dk1>
    <a:lt1>
      <a:srgbClr val="FFFFFF"/>
    </a:lt1>
    <a:dk2>
      <a:srgbClr val="778495"/>
    </a:dk2>
    <a:lt2>
      <a:srgbClr val="F0F0F0"/>
    </a:lt2>
    <a:accent1>
      <a:srgbClr val="867D98"/>
    </a:accent1>
    <a:accent2>
      <a:srgbClr val="C4CFD9"/>
    </a:accent2>
    <a:accent3>
      <a:srgbClr val="A7AA9D"/>
    </a:accent3>
    <a:accent4>
      <a:srgbClr val="2192BC"/>
    </a:accent4>
    <a:accent5>
      <a:srgbClr val="354B5E"/>
    </a:accent5>
    <a:accent6>
      <a:srgbClr val="BFBFBF"/>
    </a:accent6>
    <a:hlink>
      <a:srgbClr val="867D98"/>
    </a:hlink>
    <a:folHlink>
      <a:srgbClr val="BFBFBF"/>
    </a:folHlink>
  </a:clrScheme>
</a:themeOverride>
</file>

<file path=ppt/theme/themeOverride4.xml><?xml version="1.0" encoding="utf-8"?>
<a:themeOverride xmlns:a="http://schemas.openxmlformats.org/drawingml/2006/main">
  <a:clrScheme name="Office">
    <a:dk1>
      <a:srgbClr val="000000"/>
    </a:dk1>
    <a:lt1>
      <a:srgbClr val="FFFFFF"/>
    </a:lt1>
    <a:dk2>
      <a:srgbClr val="778495"/>
    </a:dk2>
    <a:lt2>
      <a:srgbClr val="F0F0F0"/>
    </a:lt2>
    <a:accent1>
      <a:srgbClr val="867D98"/>
    </a:accent1>
    <a:accent2>
      <a:srgbClr val="C4CFD9"/>
    </a:accent2>
    <a:accent3>
      <a:srgbClr val="A7AA9D"/>
    </a:accent3>
    <a:accent4>
      <a:srgbClr val="2192BC"/>
    </a:accent4>
    <a:accent5>
      <a:srgbClr val="354B5E"/>
    </a:accent5>
    <a:accent6>
      <a:srgbClr val="BFBFBF"/>
    </a:accent6>
    <a:hlink>
      <a:srgbClr val="867D98"/>
    </a:hlink>
    <a:folHlink>
      <a:srgbClr val="BFBFBF"/>
    </a:folHlink>
  </a:clrScheme>
</a:themeOverride>
</file>

<file path=ppt/theme/themeOverride5.xml><?xml version="1.0" encoding="utf-8"?>
<a:themeOverride xmlns:a="http://schemas.openxmlformats.org/drawingml/2006/main">
  <a:clrScheme name="Office">
    <a:dk1>
      <a:srgbClr val="000000"/>
    </a:dk1>
    <a:lt1>
      <a:srgbClr val="FFFFFF"/>
    </a:lt1>
    <a:dk2>
      <a:srgbClr val="778495"/>
    </a:dk2>
    <a:lt2>
      <a:srgbClr val="F0F0F0"/>
    </a:lt2>
    <a:accent1>
      <a:srgbClr val="867D98"/>
    </a:accent1>
    <a:accent2>
      <a:srgbClr val="C4CFD9"/>
    </a:accent2>
    <a:accent3>
      <a:srgbClr val="A7AA9D"/>
    </a:accent3>
    <a:accent4>
      <a:srgbClr val="2192BC"/>
    </a:accent4>
    <a:accent5>
      <a:srgbClr val="354B5E"/>
    </a:accent5>
    <a:accent6>
      <a:srgbClr val="BFBFBF"/>
    </a:accent6>
    <a:hlink>
      <a:srgbClr val="867D98"/>
    </a:hlink>
    <a:folHlink>
      <a:srgbClr val="BFBFBF"/>
    </a:folHlink>
  </a:clrScheme>
</a:themeOverride>
</file>

<file path=ppt/theme/themeOverride6.xml><?xml version="1.0" encoding="utf-8"?>
<a:themeOverride xmlns:a="http://schemas.openxmlformats.org/drawingml/2006/main">
  <a:clrScheme name="Office">
    <a:dk1>
      <a:srgbClr val="000000"/>
    </a:dk1>
    <a:lt1>
      <a:srgbClr val="FFFFFF"/>
    </a:lt1>
    <a:dk2>
      <a:srgbClr val="778495"/>
    </a:dk2>
    <a:lt2>
      <a:srgbClr val="F0F0F0"/>
    </a:lt2>
    <a:accent1>
      <a:srgbClr val="867D98"/>
    </a:accent1>
    <a:accent2>
      <a:srgbClr val="C4CFD9"/>
    </a:accent2>
    <a:accent3>
      <a:srgbClr val="A7AA9D"/>
    </a:accent3>
    <a:accent4>
      <a:srgbClr val="2192BC"/>
    </a:accent4>
    <a:accent5>
      <a:srgbClr val="354B5E"/>
    </a:accent5>
    <a:accent6>
      <a:srgbClr val="BFBFBF"/>
    </a:accent6>
    <a:hlink>
      <a:srgbClr val="867D98"/>
    </a:hlink>
    <a:folHlink>
      <a:srgbClr val="BFBFBF"/>
    </a:folHlink>
  </a:clrScheme>
</a:themeOverride>
</file>

<file path=ppt/theme/themeOverride7.xml><?xml version="1.0" encoding="utf-8"?>
<a:themeOverride xmlns:a="http://schemas.openxmlformats.org/drawingml/2006/main">
  <a:clrScheme name="Office">
    <a:dk1>
      <a:srgbClr val="000000"/>
    </a:dk1>
    <a:lt1>
      <a:srgbClr val="FFFFFF"/>
    </a:lt1>
    <a:dk2>
      <a:srgbClr val="778495"/>
    </a:dk2>
    <a:lt2>
      <a:srgbClr val="F0F0F0"/>
    </a:lt2>
    <a:accent1>
      <a:srgbClr val="867D98"/>
    </a:accent1>
    <a:accent2>
      <a:srgbClr val="C4CFD9"/>
    </a:accent2>
    <a:accent3>
      <a:srgbClr val="A7AA9D"/>
    </a:accent3>
    <a:accent4>
      <a:srgbClr val="2192BC"/>
    </a:accent4>
    <a:accent5>
      <a:srgbClr val="354B5E"/>
    </a:accent5>
    <a:accent6>
      <a:srgbClr val="BFBFBF"/>
    </a:accent6>
    <a:hlink>
      <a:srgbClr val="867D98"/>
    </a:hlink>
    <a:folHlink>
      <a:srgbClr val="BFBFBF"/>
    </a:folHlink>
  </a:clrScheme>
</a:themeOverride>
</file>

<file path=ppt/theme/themeOverride8.xml><?xml version="1.0" encoding="utf-8"?>
<a:themeOverride xmlns:a="http://schemas.openxmlformats.org/drawingml/2006/main">
  <a:clrScheme name="Office">
    <a:dk1>
      <a:srgbClr val="000000"/>
    </a:dk1>
    <a:lt1>
      <a:srgbClr val="FFFFFF"/>
    </a:lt1>
    <a:dk2>
      <a:srgbClr val="778495"/>
    </a:dk2>
    <a:lt2>
      <a:srgbClr val="F0F0F0"/>
    </a:lt2>
    <a:accent1>
      <a:srgbClr val="867D98"/>
    </a:accent1>
    <a:accent2>
      <a:srgbClr val="C4CFD9"/>
    </a:accent2>
    <a:accent3>
      <a:srgbClr val="A7AA9D"/>
    </a:accent3>
    <a:accent4>
      <a:srgbClr val="2192BC"/>
    </a:accent4>
    <a:accent5>
      <a:srgbClr val="354B5E"/>
    </a:accent5>
    <a:accent6>
      <a:srgbClr val="BFBFBF"/>
    </a:accent6>
    <a:hlink>
      <a:srgbClr val="867D98"/>
    </a:hlink>
    <a:folHlink>
      <a:srgbClr val="BFBFBF"/>
    </a:folHlink>
  </a:clrScheme>
</a:themeOverride>
</file>

<file path=ppt/theme/themeOverride9.xml><?xml version="1.0" encoding="utf-8"?>
<a:themeOverride xmlns:a="http://schemas.openxmlformats.org/drawingml/2006/main">
  <a:clrScheme name="Office">
    <a:dk1>
      <a:srgbClr val="000000"/>
    </a:dk1>
    <a:lt1>
      <a:srgbClr val="FFFFFF"/>
    </a:lt1>
    <a:dk2>
      <a:srgbClr val="778495"/>
    </a:dk2>
    <a:lt2>
      <a:srgbClr val="F0F0F0"/>
    </a:lt2>
    <a:accent1>
      <a:srgbClr val="867D98"/>
    </a:accent1>
    <a:accent2>
      <a:srgbClr val="C4CFD9"/>
    </a:accent2>
    <a:accent3>
      <a:srgbClr val="A7AA9D"/>
    </a:accent3>
    <a:accent4>
      <a:srgbClr val="2192BC"/>
    </a:accent4>
    <a:accent5>
      <a:srgbClr val="354B5E"/>
    </a:accent5>
    <a:accent6>
      <a:srgbClr val="BFBFBF"/>
    </a:accent6>
    <a:hlink>
      <a:srgbClr val="867D98"/>
    </a:hlink>
    <a:folHlink>
      <a:srgbClr val="BFBFBF"/>
    </a:folHlink>
  </a:clrScheme>
</a:themeOverride>
</file>

<file path=docProps/app.xml><?xml version="1.0" encoding="utf-8"?>
<Properties xmlns="http://schemas.openxmlformats.org/officeDocument/2006/extended-properties" xmlns:vt="http://schemas.openxmlformats.org/officeDocument/2006/docPropsVTypes">
  <TotalTime>633</TotalTime>
  <Words>419</Words>
  <Application>Microsoft Office PowerPoint</Application>
  <PresentationFormat>宽屏</PresentationFormat>
  <Paragraphs>77</Paragraphs>
  <Slides>14</Slides>
  <Notes>14</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14</vt:i4>
      </vt:variant>
    </vt:vector>
  </HeadingPairs>
  <TitlesOfParts>
    <vt:vector size="20" baseType="lpstr">
      <vt:lpstr>等线</vt:lpstr>
      <vt:lpstr>隶书</vt:lpstr>
      <vt:lpstr>锐字工房云字库细圆GBK</vt:lpstr>
      <vt:lpstr>微软雅黑 Light</vt:lpstr>
      <vt:lpstr>Arial</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淡雅码头</dc:title>
  <dc:creator>第一PPT</dc:creator>
  <cp:keywords>www.1ppt.com</cp:keywords>
  <dc:description>第一PPT</dc:description>
  <cp:lastModifiedBy>CHEN</cp:lastModifiedBy>
  <cp:revision>89</cp:revision>
  <dcterms:created xsi:type="dcterms:W3CDTF">2017-07-30T15:30:02Z</dcterms:created>
  <dcterms:modified xsi:type="dcterms:W3CDTF">2019-04-10T01:28:49Z</dcterms:modified>
</cp:coreProperties>
</file>