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82" r:id="rId5"/>
    <p:sldId id="263" r:id="rId6"/>
    <p:sldId id="264" r:id="rId7"/>
    <p:sldId id="268" r:id="rId8"/>
    <p:sldId id="262" r:id="rId9"/>
    <p:sldId id="259" r:id="rId10"/>
    <p:sldId id="265" r:id="rId11"/>
    <p:sldId id="266" r:id="rId12"/>
    <p:sldId id="272" r:id="rId13"/>
    <p:sldId id="271" r:id="rId14"/>
    <p:sldId id="274" r:id="rId15"/>
    <p:sldId id="273" r:id="rId16"/>
    <p:sldId id="25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DD5"/>
    <a:srgbClr val="B1B3C1"/>
    <a:srgbClr val="715370"/>
    <a:srgbClr val="EAEAEA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FA59-A30F-4479-892A-6405E9F0ED52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AD509-40CA-4FE7-ACB5-6A190A1C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2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0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9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8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8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59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1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5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7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5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1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3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F7E9-6F40-4E98-A59E-FA7E711FA74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6.xml"/><Relationship Id="rId2" Type="http://schemas.openxmlformats.org/officeDocument/2006/relationships/tags" Target="../tags/tag3.xml"/><Relationship Id="rId16" Type="http://schemas.openxmlformats.org/officeDocument/2006/relationships/slide" Target="slide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8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.jpeg"/><Relationship Id="rId2" Type="http://schemas.openxmlformats.org/officeDocument/2006/relationships/tags" Target="../tags/tag19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5240" y="1254623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4"/>
          <p:cNvSpPr txBox="1"/>
          <p:nvPr>
            <p:custDataLst>
              <p:tags r:id="rId2"/>
            </p:custDataLst>
          </p:nvPr>
        </p:nvSpPr>
        <p:spPr>
          <a:xfrm>
            <a:off x="2814206" y="2132916"/>
            <a:ext cx="655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cs typeface="+mn-ea"/>
                <a:sym typeface="+mn-lt"/>
              </a:rPr>
              <a:t>适配器模式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70824" y="4419773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cs typeface="+mn-ea"/>
                <a:sym typeface="+mn-lt"/>
              </a:rPr>
              <a:t>主讲人：陈德斌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0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使用场景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338" y="2352758"/>
            <a:ext cx="246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</a:t>
            </a:r>
            <a:r>
              <a:rPr lang="zh-CN" altLang="en-US" dirty="0"/>
              <a:t>需要复用现有类，而该类的接口不符合系统的需求</a:t>
            </a:r>
          </a:p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8821" y="839070"/>
            <a:ext cx="2923504" cy="173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想</a:t>
            </a:r>
            <a:r>
              <a:rPr lang="zh-CN" altLang="en-US" dirty="0"/>
              <a:t>要建立一个可重复使用的类，用于与一些彼此之间没有太大关联的一些类，包括一些可能在将来引进的类一起工作。</a:t>
            </a:r>
          </a:p>
          <a:p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409904" y="2240924"/>
            <a:ext cx="3206840" cy="177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对于</a:t>
            </a:r>
            <a:r>
              <a:rPr lang="zh-CN" altLang="en-US" dirty="0"/>
              <a:t>对象适配器模式，在设计里需要改变多个已有子类的接口，如果使用类的适配器模式，就要针对每一个子类做一个适配器，而这不太实际。</a:t>
            </a:r>
          </a:p>
          <a:p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57" y="2644928"/>
            <a:ext cx="9955631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项目介绍</a:t>
            </a:r>
          </a:p>
        </p:txBody>
      </p:sp>
      <p:grpSp>
        <p:nvGrpSpPr>
          <p:cNvPr id="4" name="014e37c3-d30b-43a9-a412-91c2c914ab79"/>
          <p:cNvGrpSpPr>
            <a:grpSpLocks noChangeAspect="1"/>
          </p:cNvGrpSpPr>
          <p:nvPr/>
        </p:nvGrpSpPr>
        <p:grpSpPr>
          <a:xfrm>
            <a:off x="1297308" y="2144328"/>
            <a:ext cx="9613068" cy="3575184"/>
            <a:chOff x="1307468" y="1697288"/>
            <a:chExt cx="9613068" cy="3575184"/>
          </a:xfrm>
        </p:grpSpPr>
        <p:grpSp>
          <p:nvGrpSpPr>
            <p:cNvPr id="5" name="Group 18"/>
            <p:cNvGrpSpPr/>
            <p:nvPr/>
          </p:nvGrpSpPr>
          <p:grpSpPr>
            <a:xfrm>
              <a:off x="3809378" y="2634757"/>
              <a:ext cx="4573245" cy="2404094"/>
              <a:chOff x="3676269" y="2136032"/>
              <a:chExt cx="4839464" cy="2544042"/>
            </a:xfrm>
          </p:grpSpPr>
          <p:sp>
            <p:nvSpPr>
              <p:cNvPr id="33" name="îṣļîḑé-Freeform: Shape 1"/>
              <p:cNvSpPr/>
              <p:nvPr/>
            </p:nvSpPr>
            <p:spPr>
              <a:xfrm>
                <a:off x="3855000" y="2356008"/>
                <a:ext cx="1201560" cy="810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08" y="21600"/>
                    </a:moveTo>
                    <a:lnTo>
                      <a:pt x="21600" y="18493"/>
                    </a:lnTo>
                    <a:lnTo>
                      <a:pt x="0" y="0"/>
                    </a:lnTo>
                    <a:cubicBezTo>
                      <a:pt x="0" y="0"/>
                      <a:pt x="14208" y="21600"/>
                      <a:pt x="14208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ṣļîḑé-Freeform: Shape 2"/>
              <p:cNvSpPr/>
              <p:nvPr/>
            </p:nvSpPr>
            <p:spPr>
              <a:xfrm>
                <a:off x="7140897" y="2356008"/>
                <a:ext cx="1201574" cy="810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393" y="21600"/>
                    </a:moveTo>
                    <a:lnTo>
                      <a:pt x="0" y="18493"/>
                    </a:lnTo>
                    <a:lnTo>
                      <a:pt x="21600" y="0"/>
                    </a:lnTo>
                    <a:cubicBezTo>
                      <a:pt x="21600" y="0"/>
                      <a:pt x="7393" y="21600"/>
                      <a:pt x="7393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3"/>
              <p:cNvGrpSpPr/>
              <p:nvPr/>
            </p:nvGrpSpPr>
            <p:grpSpPr>
              <a:xfrm>
                <a:off x="3676269" y="2163529"/>
                <a:ext cx="439935" cy="439920"/>
                <a:chOff x="0" y="0"/>
                <a:chExt cx="879867" cy="879838"/>
              </a:xfrm>
              <a:solidFill>
                <a:schemeClr val="bg1"/>
              </a:solidFill>
            </p:grpSpPr>
            <p:sp>
              <p:nvSpPr>
                <p:cNvPr id="48" name="îṣļîḑé-Oval 4"/>
                <p:cNvSpPr/>
                <p:nvPr/>
              </p:nvSpPr>
              <p:spPr>
                <a:xfrm>
                  <a:off x="0" y="0"/>
                  <a:ext cx="879867" cy="87983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ṣļîḑé-Freeform: Shape 5"/>
                <p:cNvSpPr/>
                <p:nvPr/>
              </p:nvSpPr>
              <p:spPr>
                <a:xfrm>
                  <a:off x="230842" y="230829"/>
                  <a:ext cx="418182" cy="418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1795"/>
                        <a:pt x="21514" y="12600"/>
                        <a:pt x="20518" y="12600"/>
                      </a:cubicBezTo>
                      <a:lnTo>
                        <a:pt x="12600" y="12600"/>
                      </a:lnTo>
                      <a:lnTo>
                        <a:pt x="12600" y="20518"/>
                      </a:lnTo>
                      <a:cubicBezTo>
                        <a:pt x="12600" y="21512"/>
                        <a:pt x="11795" y="21600"/>
                        <a:pt x="10800" y="21600"/>
                      </a:cubicBezTo>
                      <a:cubicBezTo>
                        <a:pt x="9805" y="21600"/>
                        <a:pt x="9000" y="21512"/>
                        <a:pt x="9000" y="20518"/>
                      </a:cubicBezTo>
                      <a:lnTo>
                        <a:pt x="9000" y="12600"/>
                      </a:lnTo>
                      <a:lnTo>
                        <a:pt x="1082" y="12600"/>
                      </a:lnTo>
                      <a:cubicBezTo>
                        <a:pt x="88" y="12600"/>
                        <a:pt x="0" y="11796"/>
                        <a:pt x="0" y="10800"/>
                      </a:cubicBezTo>
                      <a:cubicBezTo>
                        <a:pt x="0" y="9805"/>
                        <a:pt x="88" y="9000"/>
                        <a:pt x="1082" y="9000"/>
                      </a:cubicBezTo>
                      <a:lnTo>
                        <a:pt x="9000" y="9000"/>
                      </a:lnTo>
                      <a:lnTo>
                        <a:pt x="9000" y="1082"/>
                      </a:lnTo>
                      <a:cubicBezTo>
                        <a:pt x="9000" y="86"/>
                        <a:pt x="9805" y="0"/>
                        <a:pt x="10800" y="0"/>
                      </a:cubicBezTo>
                      <a:cubicBezTo>
                        <a:pt x="11795" y="0"/>
                        <a:pt x="12600" y="86"/>
                        <a:pt x="12600" y="1082"/>
                      </a:cubicBezTo>
                      <a:lnTo>
                        <a:pt x="12600" y="9000"/>
                      </a:lnTo>
                      <a:lnTo>
                        <a:pt x="20518" y="9000"/>
                      </a:lnTo>
                      <a:cubicBezTo>
                        <a:pt x="21514" y="9000"/>
                        <a:pt x="21600" y="9805"/>
                        <a:pt x="21600" y="108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6"/>
              <p:cNvGrpSpPr/>
              <p:nvPr/>
            </p:nvGrpSpPr>
            <p:grpSpPr>
              <a:xfrm>
                <a:off x="8075798" y="2136032"/>
                <a:ext cx="439935" cy="439934"/>
                <a:chOff x="0" y="0"/>
                <a:chExt cx="879867" cy="879866"/>
              </a:xfrm>
            </p:grpSpPr>
            <p:sp>
              <p:nvSpPr>
                <p:cNvPr id="46" name="îṣļîḑé-Oval 7"/>
                <p:cNvSpPr/>
                <p:nvPr/>
              </p:nvSpPr>
              <p:spPr>
                <a:xfrm>
                  <a:off x="0" y="0"/>
                  <a:ext cx="879867" cy="879866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solidFill>
                    <a:srgbClr val="DCDEE0"/>
                  </a:solidFill>
                  <a:prstDash val="solid"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ṣļîḑé-Freeform: Shape 8"/>
                <p:cNvSpPr/>
                <p:nvPr/>
              </p:nvSpPr>
              <p:spPr>
                <a:xfrm>
                  <a:off x="245534" y="214775"/>
                  <a:ext cx="388799" cy="3995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94" extrusionOk="0">
                      <a:moveTo>
                        <a:pt x="17852" y="10732"/>
                      </a:moveTo>
                      <a:lnTo>
                        <a:pt x="15287" y="8141"/>
                      </a:lnTo>
                      <a:lnTo>
                        <a:pt x="14103" y="9287"/>
                      </a:lnTo>
                      <a:lnTo>
                        <a:pt x="16780" y="11770"/>
                      </a:lnTo>
                      <a:lnTo>
                        <a:pt x="14104" y="14253"/>
                      </a:lnTo>
                      <a:lnTo>
                        <a:pt x="15288" y="15399"/>
                      </a:lnTo>
                      <a:lnTo>
                        <a:pt x="17852" y="12808"/>
                      </a:lnTo>
                      <a:lnTo>
                        <a:pt x="20416" y="15399"/>
                      </a:lnTo>
                      <a:lnTo>
                        <a:pt x="21600" y="14253"/>
                      </a:lnTo>
                      <a:lnTo>
                        <a:pt x="18924" y="11770"/>
                      </a:lnTo>
                      <a:lnTo>
                        <a:pt x="21599" y="9287"/>
                      </a:lnTo>
                      <a:lnTo>
                        <a:pt x="20415" y="8141"/>
                      </a:lnTo>
                      <a:cubicBezTo>
                        <a:pt x="20415" y="8141"/>
                        <a:pt x="17852" y="10732"/>
                        <a:pt x="17852" y="10732"/>
                      </a:cubicBezTo>
                      <a:close/>
                      <a:moveTo>
                        <a:pt x="17840" y="20553"/>
                      </a:moveTo>
                      <a:cubicBezTo>
                        <a:pt x="17840" y="18126"/>
                        <a:pt x="15400" y="16891"/>
                        <a:pt x="13023" y="15899"/>
                      </a:cubicBezTo>
                      <a:cubicBezTo>
                        <a:pt x="10654" y="14912"/>
                        <a:pt x="9898" y="14080"/>
                        <a:pt x="9898" y="12297"/>
                      </a:cubicBezTo>
                      <a:cubicBezTo>
                        <a:pt x="9898" y="11229"/>
                        <a:pt x="10621" y="11577"/>
                        <a:pt x="10938" y="9617"/>
                      </a:cubicBezTo>
                      <a:cubicBezTo>
                        <a:pt x="11072" y="8804"/>
                        <a:pt x="11710" y="9604"/>
                        <a:pt x="11833" y="7749"/>
                      </a:cubicBezTo>
                      <a:cubicBezTo>
                        <a:pt x="11833" y="7010"/>
                        <a:pt x="11483" y="6826"/>
                        <a:pt x="11483" y="6826"/>
                      </a:cubicBezTo>
                      <a:cubicBezTo>
                        <a:pt x="11483" y="6826"/>
                        <a:pt x="11661" y="5732"/>
                        <a:pt x="11730" y="4889"/>
                      </a:cubicBezTo>
                      <a:cubicBezTo>
                        <a:pt x="11801" y="4006"/>
                        <a:pt x="11286" y="2123"/>
                        <a:pt x="9163" y="1545"/>
                      </a:cubicBezTo>
                      <a:cubicBezTo>
                        <a:pt x="8792" y="1177"/>
                        <a:pt x="8541" y="592"/>
                        <a:pt x="9684" y="7"/>
                      </a:cubicBezTo>
                      <a:cubicBezTo>
                        <a:pt x="7184" y="-106"/>
                        <a:pt x="6603" y="1160"/>
                        <a:pt x="5272" y="2092"/>
                      </a:cubicBezTo>
                      <a:cubicBezTo>
                        <a:pt x="4139" y="2909"/>
                        <a:pt x="3834" y="4202"/>
                        <a:pt x="3888" y="4890"/>
                      </a:cubicBezTo>
                      <a:cubicBezTo>
                        <a:pt x="3961" y="5733"/>
                        <a:pt x="4137" y="6827"/>
                        <a:pt x="4137" y="6827"/>
                      </a:cubicBezTo>
                      <a:cubicBezTo>
                        <a:pt x="4137" y="6827"/>
                        <a:pt x="3787" y="7011"/>
                        <a:pt x="3787" y="7750"/>
                      </a:cubicBezTo>
                      <a:cubicBezTo>
                        <a:pt x="3910" y="9606"/>
                        <a:pt x="4550" y="8805"/>
                        <a:pt x="4683" y="9618"/>
                      </a:cubicBezTo>
                      <a:cubicBezTo>
                        <a:pt x="5000" y="11578"/>
                        <a:pt x="5724" y="11230"/>
                        <a:pt x="5724" y="12298"/>
                      </a:cubicBezTo>
                      <a:cubicBezTo>
                        <a:pt x="5724" y="14081"/>
                        <a:pt x="5487" y="14686"/>
                        <a:pt x="3118" y="15674"/>
                      </a:cubicBezTo>
                      <a:cubicBezTo>
                        <a:pt x="740" y="16664"/>
                        <a:pt x="0" y="18253"/>
                        <a:pt x="12" y="20553"/>
                      </a:cubicBezTo>
                      <a:cubicBezTo>
                        <a:pt x="16" y="21241"/>
                        <a:pt x="0" y="21494"/>
                        <a:pt x="0" y="21494"/>
                      </a:cubicBezTo>
                      <a:lnTo>
                        <a:pt x="17852" y="21494"/>
                      </a:lnTo>
                      <a:cubicBezTo>
                        <a:pt x="17852" y="21494"/>
                        <a:pt x="17840" y="21241"/>
                        <a:pt x="17840" y="205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Group 9"/>
              <p:cNvGrpSpPr/>
              <p:nvPr/>
            </p:nvGrpSpPr>
            <p:grpSpPr>
              <a:xfrm>
                <a:off x="4693660" y="3084680"/>
                <a:ext cx="1348437" cy="911351"/>
                <a:chOff x="4693660" y="3084680"/>
                <a:chExt cx="1348437" cy="911351"/>
              </a:xfrm>
            </p:grpSpPr>
            <p:sp>
              <p:nvSpPr>
                <p:cNvPr id="44" name="îṣļîḑé-Freeform: Shape 10"/>
                <p:cNvSpPr/>
                <p:nvPr/>
              </p:nvSpPr>
              <p:spPr>
                <a:xfrm>
                  <a:off x="4693660" y="3084680"/>
                  <a:ext cx="1348437" cy="911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97" y="0"/>
                      </a:moveTo>
                      <a:lnTo>
                        <a:pt x="0" y="2934"/>
                      </a:lnTo>
                      <a:lnTo>
                        <a:pt x="12305" y="21600"/>
                      </a:lnTo>
                      <a:lnTo>
                        <a:pt x="12322" y="21583"/>
                      </a:lnTo>
                      <a:lnTo>
                        <a:pt x="21600" y="12476"/>
                      </a:lnTo>
                      <a:cubicBezTo>
                        <a:pt x="21600" y="12476"/>
                        <a:pt x="6997" y="0"/>
                        <a:pt x="69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ṣļîḑé-Freeform: Shape 11"/>
                <p:cNvSpPr/>
                <p:nvPr/>
              </p:nvSpPr>
              <p:spPr>
                <a:xfrm>
                  <a:off x="5342468" y="3446892"/>
                  <a:ext cx="249236" cy="186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62" y="12600"/>
                      </a:moveTo>
                      <a:cubicBezTo>
                        <a:pt x="21442" y="12600"/>
                        <a:pt x="21600" y="12811"/>
                        <a:pt x="21600" y="13050"/>
                      </a:cubicBezTo>
                      <a:lnTo>
                        <a:pt x="21600" y="15750"/>
                      </a:lnTo>
                      <a:cubicBezTo>
                        <a:pt x="21600" y="15989"/>
                        <a:pt x="21442" y="16200"/>
                        <a:pt x="21262" y="16200"/>
                      </a:cubicBezTo>
                      <a:lnTo>
                        <a:pt x="17550" y="16200"/>
                      </a:lnTo>
                      <a:lnTo>
                        <a:pt x="17550" y="21150"/>
                      </a:lnTo>
                      <a:cubicBezTo>
                        <a:pt x="17550" y="21389"/>
                        <a:pt x="17392" y="21600"/>
                        <a:pt x="17212" y="21600"/>
                      </a:cubicBezTo>
                      <a:lnTo>
                        <a:pt x="15187" y="21600"/>
                      </a:lnTo>
                      <a:cubicBezTo>
                        <a:pt x="15008" y="21600"/>
                        <a:pt x="14850" y="21389"/>
                        <a:pt x="14850" y="21150"/>
                      </a:cubicBezTo>
                      <a:lnTo>
                        <a:pt x="14850" y="16200"/>
                      </a:lnTo>
                      <a:lnTo>
                        <a:pt x="11137" y="16200"/>
                      </a:lnTo>
                      <a:cubicBezTo>
                        <a:pt x="10958" y="16200"/>
                        <a:pt x="10800" y="15989"/>
                        <a:pt x="10800" y="15750"/>
                      </a:cubicBezTo>
                      <a:lnTo>
                        <a:pt x="10800" y="13050"/>
                      </a:lnTo>
                      <a:cubicBezTo>
                        <a:pt x="10800" y="12811"/>
                        <a:pt x="10958" y="12600"/>
                        <a:pt x="11137" y="12600"/>
                      </a:cubicBezTo>
                      <a:lnTo>
                        <a:pt x="14850" y="12600"/>
                      </a:lnTo>
                      <a:lnTo>
                        <a:pt x="14850" y="7650"/>
                      </a:lnTo>
                      <a:cubicBezTo>
                        <a:pt x="14850" y="7411"/>
                        <a:pt x="15008" y="7200"/>
                        <a:pt x="15187" y="7200"/>
                      </a:cubicBezTo>
                      <a:lnTo>
                        <a:pt x="17212" y="7200"/>
                      </a:lnTo>
                      <a:cubicBezTo>
                        <a:pt x="17392" y="7200"/>
                        <a:pt x="17550" y="7411"/>
                        <a:pt x="17550" y="7650"/>
                      </a:cubicBezTo>
                      <a:lnTo>
                        <a:pt x="17550" y="12600"/>
                      </a:lnTo>
                      <a:cubicBezTo>
                        <a:pt x="17550" y="12600"/>
                        <a:pt x="21262" y="12600"/>
                        <a:pt x="21262" y="12600"/>
                      </a:cubicBezTo>
                      <a:close/>
                      <a:moveTo>
                        <a:pt x="3375" y="5400"/>
                      </a:moveTo>
                      <a:cubicBezTo>
                        <a:pt x="3375" y="2419"/>
                        <a:pt x="5189" y="0"/>
                        <a:pt x="7425" y="0"/>
                      </a:cubicBezTo>
                      <a:cubicBezTo>
                        <a:pt x="9661" y="0"/>
                        <a:pt x="11475" y="2419"/>
                        <a:pt x="11475" y="5400"/>
                      </a:cubicBezTo>
                      <a:cubicBezTo>
                        <a:pt x="11475" y="8381"/>
                        <a:pt x="9661" y="10800"/>
                        <a:pt x="7425" y="10800"/>
                      </a:cubicBezTo>
                      <a:cubicBezTo>
                        <a:pt x="5189" y="10800"/>
                        <a:pt x="3375" y="8381"/>
                        <a:pt x="3375" y="5400"/>
                      </a:cubicBezTo>
                      <a:close/>
                      <a:moveTo>
                        <a:pt x="11137" y="17550"/>
                      </a:moveTo>
                      <a:lnTo>
                        <a:pt x="13837" y="17550"/>
                      </a:lnTo>
                      <a:lnTo>
                        <a:pt x="13837" y="20897"/>
                      </a:lnTo>
                      <a:cubicBezTo>
                        <a:pt x="13321" y="21403"/>
                        <a:pt x="12667" y="21600"/>
                        <a:pt x="12034" y="21600"/>
                      </a:cubicBezTo>
                      <a:lnTo>
                        <a:pt x="2816" y="21600"/>
                      </a:lnTo>
                      <a:cubicBezTo>
                        <a:pt x="1129" y="21600"/>
                        <a:pt x="0" y="20250"/>
                        <a:pt x="0" y="17958"/>
                      </a:cubicBezTo>
                      <a:cubicBezTo>
                        <a:pt x="0" y="14780"/>
                        <a:pt x="559" y="9900"/>
                        <a:pt x="3649" y="9900"/>
                      </a:cubicBezTo>
                      <a:cubicBezTo>
                        <a:pt x="3818" y="9900"/>
                        <a:pt x="3934" y="9998"/>
                        <a:pt x="4061" y="10139"/>
                      </a:cubicBezTo>
                      <a:cubicBezTo>
                        <a:pt x="5094" y="11194"/>
                        <a:pt x="6096" y="11855"/>
                        <a:pt x="7425" y="11855"/>
                      </a:cubicBezTo>
                      <a:cubicBezTo>
                        <a:pt x="8754" y="11855"/>
                        <a:pt x="9756" y="11194"/>
                        <a:pt x="10789" y="10139"/>
                      </a:cubicBezTo>
                      <a:cubicBezTo>
                        <a:pt x="10916" y="9998"/>
                        <a:pt x="11032" y="9900"/>
                        <a:pt x="11201" y="9900"/>
                      </a:cubicBezTo>
                      <a:cubicBezTo>
                        <a:pt x="12097" y="9900"/>
                        <a:pt x="12888" y="10350"/>
                        <a:pt x="13489" y="11250"/>
                      </a:cubicBezTo>
                      <a:lnTo>
                        <a:pt x="11137" y="11250"/>
                      </a:lnTo>
                      <a:cubicBezTo>
                        <a:pt x="10399" y="11250"/>
                        <a:pt x="9788" y="12066"/>
                        <a:pt x="9788" y="13050"/>
                      </a:cubicBezTo>
                      <a:lnTo>
                        <a:pt x="9788" y="15750"/>
                      </a:lnTo>
                      <a:cubicBezTo>
                        <a:pt x="9788" y="16734"/>
                        <a:pt x="10399" y="17550"/>
                        <a:pt x="11137" y="17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12"/>
              <p:cNvGrpSpPr/>
              <p:nvPr/>
            </p:nvGrpSpPr>
            <p:grpSpPr>
              <a:xfrm>
                <a:off x="6151004" y="3084680"/>
                <a:ext cx="1348430" cy="911351"/>
                <a:chOff x="6151004" y="3084680"/>
                <a:chExt cx="1348430" cy="911351"/>
              </a:xfrm>
            </p:grpSpPr>
            <p:sp>
              <p:nvSpPr>
                <p:cNvPr id="42" name="îṣļîḑé-Freeform: Shape 13"/>
                <p:cNvSpPr/>
                <p:nvPr/>
              </p:nvSpPr>
              <p:spPr>
                <a:xfrm>
                  <a:off x="6151004" y="3084680"/>
                  <a:ext cx="1348430" cy="911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603" y="0"/>
                      </a:moveTo>
                      <a:lnTo>
                        <a:pt x="21600" y="2934"/>
                      </a:lnTo>
                      <a:lnTo>
                        <a:pt x="9295" y="21600"/>
                      </a:lnTo>
                      <a:lnTo>
                        <a:pt x="9278" y="21583"/>
                      </a:lnTo>
                      <a:lnTo>
                        <a:pt x="0" y="12476"/>
                      </a:lnTo>
                      <a:cubicBezTo>
                        <a:pt x="0" y="12476"/>
                        <a:pt x="14603" y="0"/>
                        <a:pt x="1460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ṣļîḑé-Freeform: Shape 14"/>
                <p:cNvSpPr/>
                <p:nvPr/>
              </p:nvSpPr>
              <p:spPr>
                <a:xfrm>
                  <a:off x="6705517" y="3460119"/>
                  <a:ext cx="182356" cy="160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76" y="5891"/>
                      </a:moveTo>
                      <a:lnTo>
                        <a:pt x="4320" y="5891"/>
                      </a:lnTo>
                      <a:cubicBezTo>
                        <a:pt x="4320" y="7855"/>
                        <a:pt x="4320" y="9818"/>
                        <a:pt x="4320" y="9818"/>
                      </a:cubicBezTo>
                      <a:cubicBezTo>
                        <a:pt x="4320" y="10907"/>
                        <a:pt x="5090" y="11782"/>
                        <a:pt x="6048" y="11782"/>
                      </a:cubicBezTo>
                      <a:cubicBezTo>
                        <a:pt x="7088" y="11782"/>
                        <a:pt x="7574" y="11782"/>
                        <a:pt x="7776" y="11782"/>
                      </a:cubicBezTo>
                      <a:cubicBezTo>
                        <a:pt x="7776" y="11782"/>
                        <a:pt x="7776" y="5891"/>
                        <a:pt x="7776" y="5891"/>
                      </a:cubicBezTo>
                      <a:close/>
                      <a:moveTo>
                        <a:pt x="21600" y="21600"/>
                      </a:moveTo>
                      <a:lnTo>
                        <a:pt x="6048" y="21600"/>
                      </a:lnTo>
                      <a:lnTo>
                        <a:pt x="6048" y="18655"/>
                      </a:lnTo>
                      <a:lnTo>
                        <a:pt x="7776" y="15709"/>
                      </a:lnTo>
                      <a:cubicBezTo>
                        <a:pt x="7628" y="15709"/>
                        <a:pt x="6197" y="15709"/>
                        <a:pt x="6048" y="15709"/>
                      </a:cubicBezTo>
                      <a:cubicBezTo>
                        <a:pt x="3186" y="15709"/>
                        <a:pt x="864" y="13070"/>
                        <a:pt x="864" y="9818"/>
                      </a:cubicBezTo>
                      <a:lnTo>
                        <a:pt x="864" y="4909"/>
                      </a:lnTo>
                      <a:lnTo>
                        <a:pt x="0" y="3927"/>
                      </a:lnTo>
                      <a:lnTo>
                        <a:pt x="432" y="1964"/>
                      </a:lnTo>
                      <a:lnTo>
                        <a:pt x="6912" y="1964"/>
                      </a:lnTo>
                      <a:lnTo>
                        <a:pt x="7344" y="0"/>
                      </a:lnTo>
                      <a:lnTo>
                        <a:pt x="20304" y="0"/>
                      </a:lnTo>
                      <a:lnTo>
                        <a:pt x="20736" y="2945"/>
                      </a:lnTo>
                      <a:lnTo>
                        <a:pt x="19872" y="3436"/>
                      </a:lnTo>
                      <a:lnTo>
                        <a:pt x="19872" y="15709"/>
                      </a:lnTo>
                      <a:lnTo>
                        <a:pt x="21600" y="18655"/>
                      </a:lnTo>
                      <a:cubicBezTo>
                        <a:pt x="21600" y="18655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15"/>
              <p:cNvGrpSpPr/>
              <p:nvPr/>
            </p:nvGrpSpPr>
            <p:grpSpPr>
              <a:xfrm>
                <a:off x="5504823" y="3648370"/>
                <a:ext cx="1197217" cy="1031704"/>
                <a:chOff x="5504823" y="3648370"/>
                <a:chExt cx="1197217" cy="1031704"/>
              </a:xfrm>
            </p:grpSpPr>
            <p:sp>
              <p:nvSpPr>
                <p:cNvPr id="40" name="îṣļîḑé-Freeform: Shape 16"/>
                <p:cNvSpPr/>
                <p:nvPr/>
              </p:nvSpPr>
              <p:spPr>
                <a:xfrm>
                  <a:off x="5504823" y="3648370"/>
                  <a:ext cx="1197217" cy="10317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56" y="0"/>
                      </a:moveTo>
                      <a:lnTo>
                        <a:pt x="917" y="7575"/>
                      </a:lnTo>
                      <a:lnTo>
                        <a:pt x="0" y="8280"/>
                      </a:lnTo>
                      <a:lnTo>
                        <a:pt x="10685" y="21600"/>
                      </a:lnTo>
                      <a:lnTo>
                        <a:pt x="21600" y="8349"/>
                      </a:lnTo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ṣļîḑé-Freeform: Shape 17"/>
                <p:cNvSpPr/>
                <p:nvPr/>
              </p:nvSpPr>
              <p:spPr>
                <a:xfrm>
                  <a:off x="5999252" y="4058203"/>
                  <a:ext cx="212038" cy="212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38" y="19791"/>
                      </a:moveTo>
                      <a:lnTo>
                        <a:pt x="19803" y="21138"/>
                      </a:lnTo>
                      <a:cubicBezTo>
                        <a:pt x="19504" y="21425"/>
                        <a:pt x="19092" y="21600"/>
                        <a:pt x="18668" y="21600"/>
                      </a:cubicBezTo>
                      <a:cubicBezTo>
                        <a:pt x="18243" y="21600"/>
                        <a:pt x="17832" y="21425"/>
                        <a:pt x="17545" y="21138"/>
                      </a:cubicBezTo>
                      <a:lnTo>
                        <a:pt x="13015" y="16596"/>
                      </a:lnTo>
                      <a:cubicBezTo>
                        <a:pt x="12715" y="16309"/>
                        <a:pt x="12541" y="15897"/>
                        <a:pt x="12541" y="15473"/>
                      </a:cubicBezTo>
                      <a:cubicBezTo>
                        <a:pt x="12541" y="14999"/>
                        <a:pt x="12740" y="14612"/>
                        <a:pt x="13077" y="14275"/>
                      </a:cubicBezTo>
                      <a:lnTo>
                        <a:pt x="9883" y="11081"/>
                      </a:lnTo>
                      <a:lnTo>
                        <a:pt x="8311" y="12653"/>
                      </a:lnTo>
                      <a:cubicBezTo>
                        <a:pt x="8198" y="12765"/>
                        <a:pt x="8049" y="12828"/>
                        <a:pt x="7886" y="12828"/>
                      </a:cubicBezTo>
                      <a:cubicBezTo>
                        <a:pt x="7724" y="12828"/>
                        <a:pt x="7574" y="12765"/>
                        <a:pt x="7462" y="12653"/>
                      </a:cubicBezTo>
                      <a:cubicBezTo>
                        <a:pt x="7836" y="13027"/>
                        <a:pt x="8186" y="13302"/>
                        <a:pt x="8186" y="13876"/>
                      </a:cubicBezTo>
                      <a:cubicBezTo>
                        <a:pt x="8186" y="14200"/>
                        <a:pt x="8061" y="14487"/>
                        <a:pt x="7836" y="14724"/>
                      </a:cubicBezTo>
                      <a:cubicBezTo>
                        <a:pt x="7412" y="15174"/>
                        <a:pt x="6963" y="15773"/>
                        <a:pt x="6289" y="15773"/>
                      </a:cubicBezTo>
                      <a:cubicBezTo>
                        <a:pt x="5977" y="15773"/>
                        <a:pt x="5665" y="15648"/>
                        <a:pt x="5441" y="15423"/>
                      </a:cubicBezTo>
                      <a:lnTo>
                        <a:pt x="349" y="10332"/>
                      </a:lnTo>
                      <a:cubicBezTo>
                        <a:pt x="125" y="10107"/>
                        <a:pt x="0" y="9795"/>
                        <a:pt x="0" y="9484"/>
                      </a:cubicBezTo>
                      <a:cubicBezTo>
                        <a:pt x="0" y="8810"/>
                        <a:pt x="599" y="8360"/>
                        <a:pt x="1048" y="7936"/>
                      </a:cubicBezTo>
                      <a:cubicBezTo>
                        <a:pt x="1285" y="7712"/>
                        <a:pt x="1572" y="7587"/>
                        <a:pt x="1897" y="7587"/>
                      </a:cubicBezTo>
                      <a:cubicBezTo>
                        <a:pt x="2471" y="7587"/>
                        <a:pt x="2745" y="7936"/>
                        <a:pt x="3120" y="8311"/>
                      </a:cubicBezTo>
                      <a:cubicBezTo>
                        <a:pt x="3007" y="8198"/>
                        <a:pt x="2945" y="8049"/>
                        <a:pt x="2945" y="7886"/>
                      </a:cubicBezTo>
                      <a:cubicBezTo>
                        <a:pt x="2945" y="7724"/>
                        <a:pt x="3007" y="7574"/>
                        <a:pt x="3120" y="7462"/>
                      </a:cubicBezTo>
                      <a:lnTo>
                        <a:pt x="7462" y="3120"/>
                      </a:lnTo>
                      <a:cubicBezTo>
                        <a:pt x="7574" y="3007"/>
                        <a:pt x="7724" y="2945"/>
                        <a:pt x="7886" y="2945"/>
                      </a:cubicBezTo>
                      <a:cubicBezTo>
                        <a:pt x="8049" y="2945"/>
                        <a:pt x="8198" y="3007"/>
                        <a:pt x="8311" y="3120"/>
                      </a:cubicBezTo>
                      <a:cubicBezTo>
                        <a:pt x="7936" y="2745"/>
                        <a:pt x="7587" y="2471"/>
                        <a:pt x="7587" y="1897"/>
                      </a:cubicBezTo>
                      <a:cubicBezTo>
                        <a:pt x="7587" y="1572"/>
                        <a:pt x="7712" y="1285"/>
                        <a:pt x="7936" y="1048"/>
                      </a:cubicBezTo>
                      <a:cubicBezTo>
                        <a:pt x="8360" y="599"/>
                        <a:pt x="8810" y="0"/>
                        <a:pt x="9484" y="0"/>
                      </a:cubicBezTo>
                      <a:cubicBezTo>
                        <a:pt x="9795" y="0"/>
                        <a:pt x="10107" y="125"/>
                        <a:pt x="10332" y="349"/>
                      </a:cubicBezTo>
                      <a:lnTo>
                        <a:pt x="15423" y="5441"/>
                      </a:lnTo>
                      <a:cubicBezTo>
                        <a:pt x="15648" y="5665"/>
                        <a:pt x="15773" y="5977"/>
                        <a:pt x="15773" y="6289"/>
                      </a:cubicBezTo>
                      <a:cubicBezTo>
                        <a:pt x="15773" y="6963"/>
                        <a:pt x="15174" y="7412"/>
                        <a:pt x="14724" y="7836"/>
                      </a:cubicBezTo>
                      <a:cubicBezTo>
                        <a:pt x="14487" y="8061"/>
                        <a:pt x="14200" y="8186"/>
                        <a:pt x="13876" y="8186"/>
                      </a:cubicBezTo>
                      <a:cubicBezTo>
                        <a:pt x="13302" y="8186"/>
                        <a:pt x="13027" y="7836"/>
                        <a:pt x="12653" y="7462"/>
                      </a:cubicBezTo>
                      <a:cubicBezTo>
                        <a:pt x="12765" y="7574"/>
                        <a:pt x="12828" y="7724"/>
                        <a:pt x="12828" y="7886"/>
                      </a:cubicBezTo>
                      <a:cubicBezTo>
                        <a:pt x="12828" y="8049"/>
                        <a:pt x="12765" y="8198"/>
                        <a:pt x="12653" y="8311"/>
                      </a:cubicBezTo>
                      <a:lnTo>
                        <a:pt x="11081" y="9883"/>
                      </a:lnTo>
                      <a:lnTo>
                        <a:pt x="14275" y="13077"/>
                      </a:lnTo>
                      <a:cubicBezTo>
                        <a:pt x="14612" y="12740"/>
                        <a:pt x="14999" y="12541"/>
                        <a:pt x="15473" y="12541"/>
                      </a:cubicBezTo>
                      <a:cubicBezTo>
                        <a:pt x="15897" y="12541"/>
                        <a:pt x="16309" y="12715"/>
                        <a:pt x="16609" y="13002"/>
                      </a:cubicBezTo>
                      <a:lnTo>
                        <a:pt x="21138" y="17532"/>
                      </a:lnTo>
                      <a:cubicBezTo>
                        <a:pt x="21425" y="17832"/>
                        <a:pt x="21600" y="18243"/>
                        <a:pt x="21600" y="18668"/>
                      </a:cubicBezTo>
                      <a:cubicBezTo>
                        <a:pt x="21600" y="19092"/>
                        <a:pt x="21425" y="19504"/>
                        <a:pt x="21138" y="197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" name="Group 68"/>
            <p:cNvGrpSpPr/>
            <p:nvPr/>
          </p:nvGrpSpPr>
          <p:grpSpPr>
            <a:xfrm>
              <a:off x="8170814" y="1697288"/>
              <a:ext cx="2749722" cy="3575184"/>
              <a:chOff x="8170814" y="1912116"/>
              <a:chExt cx="2749722" cy="3575184"/>
            </a:xfrm>
          </p:grpSpPr>
          <p:grpSp>
            <p:nvGrpSpPr>
              <p:cNvPr id="21" name="Group 69"/>
              <p:cNvGrpSpPr/>
              <p:nvPr/>
            </p:nvGrpSpPr>
            <p:grpSpPr>
              <a:xfrm>
                <a:off x="8170814" y="1912116"/>
                <a:ext cx="2611177" cy="3575184"/>
                <a:chOff x="1193500" y="1491637"/>
                <a:chExt cx="3761195" cy="3575184"/>
              </a:xfrm>
            </p:grpSpPr>
            <p:grpSp>
              <p:nvGrpSpPr>
                <p:cNvPr id="24" name="Group 72"/>
                <p:cNvGrpSpPr/>
                <p:nvPr/>
              </p:nvGrpSpPr>
              <p:grpSpPr>
                <a:xfrm>
                  <a:off x="1193500" y="1491637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31" name="îṣļîḑé-TextBox 79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32" name="îṣļîḑé-Rectangle 8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1"/>
                        </a:solidFill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5" name="Group 73"/>
                <p:cNvGrpSpPr/>
                <p:nvPr/>
              </p:nvGrpSpPr>
              <p:grpSpPr>
                <a:xfrm>
                  <a:off x="1193500" y="2815545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29" name="îṣļîḑé-TextBox 77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30" name="îṣļîḑé-Rectangle 7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2"/>
                        </a:solidFill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6" name="Group 74"/>
                <p:cNvGrpSpPr/>
                <p:nvPr/>
              </p:nvGrpSpPr>
              <p:grpSpPr>
                <a:xfrm>
                  <a:off x="1193500" y="4139453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27" name="îṣļîḑé-TextBox 75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28" name="îṣļîḑé-Rectangle 7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2000" b="1">
                        <a:solidFill>
                          <a:schemeClr val="accent5"/>
                        </a:solidFill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22" name="îṣļîḑé-Straight Connector 7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îṣļîḑé-Straight Connector 71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81"/>
            <p:cNvGrpSpPr/>
            <p:nvPr/>
          </p:nvGrpSpPr>
          <p:grpSpPr>
            <a:xfrm>
              <a:off x="1307468" y="1697288"/>
              <a:ext cx="2713719" cy="3575184"/>
              <a:chOff x="1307468" y="1697288"/>
              <a:chExt cx="2713719" cy="3575184"/>
            </a:xfrm>
          </p:grpSpPr>
          <p:grpSp>
            <p:nvGrpSpPr>
              <p:cNvPr id="8" name="Group 82"/>
              <p:cNvGrpSpPr/>
              <p:nvPr/>
            </p:nvGrpSpPr>
            <p:grpSpPr>
              <a:xfrm>
                <a:off x="1410010" y="1697288"/>
                <a:ext cx="2611177" cy="3575184"/>
                <a:chOff x="1193500" y="1491637"/>
                <a:chExt cx="3761195" cy="3575184"/>
              </a:xfrm>
            </p:grpSpPr>
            <p:grpSp>
              <p:nvGrpSpPr>
                <p:cNvPr id="12" name="Group 86"/>
                <p:cNvGrpSpPr/>
                <p:nvPr/>
              </p:nvGrpSpPr>
              <p:grpSpPr>
                <a:xfrm>
                  <a:off x="1193500" y="1491637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19" name="îṣļîḑé-TextBox 93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20" name="îṣļîḑé-Rectangle 9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/>
                        </a:solidFill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3" name="Group 87"/>
                <p:cNvGrpSpPr/>
                <p:nvPr/>
              </p:nvGrpSpPr>
              <p:grpSpPr>
                <a:xfrm>
                  <a:off x="1193500" y="2815545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17" name="îṣļîḑé-TextBox 91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18" name="îṣļîḑé-Rectangle 9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2"/>
                        </a:solidFill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4" name="Group 88"/>
                <p:cNvGrpSpPr/>
                <p:nvPr/>
              </p:nvGrpSpPr>
              <p:grpSpPr>
                <a:xfrm>
                  <a:off x="1193500" y="4139453"/>
                  <a:ext cx="3761195" cy="927368"/>
                  <a:chOff x="1317257" y="1824875"/>
                  <a:chExt cx="3761195" cy="927368"/>
                </a:xfrm>
              </p:grpSpPr>
              <p:sp>
                <p:nvSpPr>
                  <p:cNvPr id="15" name="îṣļîḑé-TextBox 89"/>
                  <p:cNvSpPr txBox="1"/>
                  <p:nvPr/>
                </p:nvSpPr>
                <p:spPr>
                  <a:xfrm>
                    <a:off x="1317257" y="224441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本编辑文字，</a:t>
                    </a:r>
                    <a:r>
                      <a:rPr lang="zh-CN" altLang="en-US" sz="1400" dirty="0">
                        <a:cs typeface="+mn-ea"/>
                        <a:sym typeface="+mn-lt"/>
                      </a:rPr>
                      <a:t>点击此处更换文</a:t>
                    </a:r>
                    <a:r>
                      <a:rPr lang="zh-CN" altLang="en-US" sz="1400" dirty="0" smtClean="0">
                        <a:cs typeface="+mn-ea"/>
                        <a:sym typeface="+mn-lt"/>
                      </a:rPr>
                      <a:t>本编辑文字 </a:t>
                    </a:r>
                    <a:endParaRPr lang="zh-CN" altLang="en-US" sz="1400" dirty="0"/>
                  </a:p>
                </p:txBody>
              </p:sp>
              <p:sp>
                <p:nvSpPr>
                  <p:cNvPr id="16" name="îṣļîḑé-Rectangle 9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2000" b="1">
                        <a:solidFill>
                          <a:schemeClr val="accent5"/>
                        </a:solidFill>
                      </a:rPr>
                      <a:t>标题文本预设</a:t>
                    </a:r>
                  </a:p>
                </p:txBody>
              </p:sp>
            </p:grpSp>
          </p:grpSp>
          <p:grpSp>
            <p:nvGrpSpPr>
              <p:cNvPr id="9" name="Group 83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0" name="îṣļîḑé-Straight Connector 84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îṣļîḑé-Straight Connector 85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812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发展前景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04870b2-c51d-425a-920e-49207b0f3eab"/>
          <p:cNvGrpSpPr>
            <a:grpSpLocks noChangeAspect="1"/>
          </p:cNvGrpSpPr>
          <p:nvPr/>
        </p:nvGrpSpPr>
        <p:grpSpPr>
          <a:xfrm>
            <a:off x="1019463" y="2158424"/>
            <a:ext cx="10158556" cy="3730951"/>
            <a:chOff x="1039783" y="1711384"/>
            <a:chExt cx="10158556" cy="3730951"/>
          </a:xfrm>
        </p:grpSpPr>
        <p:grpSp>
          <p:nvGrpSpPr>
            <p:cNvPr id="5" name="组合 4"/>
            <p:cNvGrpSpPr/>
            <p:nvPr/>
          </p:nvGrpSpPr>
          <p:grpSpPr>
            <a:xfrm>
              <a:off x="1039783" y="4555758"/>
              <a:ext cx="2407615" cy="886577"/>
              <a:chOff x="609599" y="3139323"/>
              <a:chExt cx="2407615" cy="886577"/>
            </a:xfrm>
          </p:grpSpPr>
          <p:sp>
            <p:nvSpPr>
              <p:cNvPr id="31" name="îŝḷîḓé-文本框 8"/>
              <p:cNvSpPr txBox="1"/>
              <p:nvPr/>
            </p:nvSpPr>
            <p:spPr>
              <a:xfrm>
                <a:off x="609599" y="34363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32" name="îŝḷîḓé-Rectangle 33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378">
                  <a:defRPr/>
                </a:pPr>
                <a:r>
                  <a:rPr lang="zh-CN" altLang="en-US" sz="20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741010" y="4555758"/>
              <a:ext cx="2457329" cy="886577"/>
              <a:chOff x="9029821" y="3139323"/>
              <a:chExt cx="2457329" cy="886577"/>
            </a:xfrm>
          </p:grpSpPr>
          <p:sp>
            <p:nvSpPr>
              <p:cNvPr id="29" name="îŝḷîḓé-文本框 11"/>
              <p:cNvSpPr txBox="1"/>
              <p:nvPr/>
            </p:nvSpPr>
            <p:spPr>
              <a:xfrm>
                <a:off x="9029821" y="34363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30" name="îŝḷîḓé-Rectangle 31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sz="20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67201" y="1711384"/>
              <a:ext cx="3657600" cy="3435232"/>
              <a:chOff x="3842034" y="1787420"/>
              <a:chExt cx="4507933" cy="423386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842034" y="1787420"/>
                <a:ext cx="4507933" cy="4233868"/>
                <a:chOff x="3842034" y="395399"/>
                <a:chExt cx="4507933" cy="4233868"/>
              </a:xfrm>
            </p:grpSpPr>
            <p:sp>
              <p:nvSpPr>
                <p:cNvPr id="24" name="îŝḷîḓé-任意多边形: 形状 57"/>
                <p:cNvSpPr/>
                <p:nvPr/>
              </p:nvSpPr>
              <p:spPr>
                <a:xfrm>
                  <a:off x="4859220" y="395399"/>
                  <a:ext cx="1236780" cy="2273681"/>
                </a:xfrm>
                <a:custGeom>
                  <a:avLst/>
                  <a:gdLst>
                    <a:gd name="connsiteX0" fmla="*/ 1236780 w 1236780"/>
                    <a:gd name="connsiteY0" fmla="*/ 0 h 2273681"/>
                    <a:gd name="connsiteX1" fmla="*/ 1236780 w 1236780"/>
                    <a:gd name="connsiteY1" fmla="*/ 439552 h 2273681"/>
                    <a:gd name="connsiteX2" fmla="*/ 439552 w 1236780"/>
                    <a:gd name="connsiteY2" fmla="*/ 1236780 h 2273681"/>
                    <a:gd name="connsiteX3" fmla="*/ 715054 w 1236780"/>
                    <a:gd name="connsiteY3" fmla="*/ 1839602 h 2273681"/>
                    <a:gd name="connsiteX4" fmla="*/ 762725 w 1236780"/>
                    <a:gd name="connsiteY4" fmla="*/ 1876147 h 2273681"/>
                    <a:gd name="connsiteX5" fmla="*/ 563959 w 1236780"/>
                    <a:gd name="connsiteY5" fmla="*/ 2273681 h 2273681"/>
                    <a:gd name="connsiteX6" fmla="*/ 545285 w 1236780"/>
                    <a:gd name="connsiteY6" fmla="*/ 2262337 h 2273681"/>
                    <a:gd name="connsiteX7" fmla="*/ 0 w 1236780"/>
                    <a:gd name="connsiteY7" fmla="*/ 1236780 h 2273681"/>
                    <a:gd name="connsiteX8" fmla="*/ 1236780 w 1236780"/>
                    <a:gd name="connsiteY8" fmla="*/ 0 h 2273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6780" h="2273681">
                      <a:moveTo>
                        <a:pt x="1236780" y="0"/>
                      </a:moveTo>
                      <a:lnTo>
                        <a:pt x="1236780" y="439552"/>
                      </a:lnTo>
                      <a:cubicBezTo>
                        <a:pt x="796484" y="439552"/>
                        <a:pt x="439552" y="796484"/>
                        <a:pt x="439552" y="1236780"/>
                      </a:cubicBezTo>
                      <a:cubicBezTo>
                        <a:pt x="439552" y="1477567"/>
                        <a:pt x="546301" y="1693422"/>
                        <a:pt x="715054" y="1839602"/>
                      </a:cubicBezTo>
                      <a:lnTo>
                        <a:pt x="762725" y="1876147"/>
                      </a:lnTo>
                      <a:lnTo>
                        <a:pt x="563959" y="2273681"/>
                      </a:lnTo>
                      <a:lnTo>
                        <a:pt x="545285" y="2262337"/>
                      </a:lnTo>
                      <a:cubicBezTo>
                        <a:pt x="216299" y="2040079"/>
                        <a:pt x="0" y="1663689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ŝḷîḓé-任意多边形: 形状 59"/>
                <p:cNvSpPr/>
                <p:nvPr/>
              </p:nvSpPr>
              <p:spPr>
                <a:xfrm>
                  <a:off x="3842034" y="2155706"/>
                  <a:ext cx="2473561" cy="2473561"/>
                </a:xfrm>
                <a:custGeom>
                  <a:avLst/>
                  <a:gdLst>
                    <a:gd name="connsiteX0" fmla="*/ 1236780 w 2473561"/>
                    <a:gd name="connsiteY0" fmla="*/ 0 h 2473560"/>
                    <a:gd name="connsiteX1" fmla="*/ 2324287 w 2473561"/>
                    <a:gd name="connsiteY1" fmla="*/ 647257 h 2473560"/>
                    <a:gd name="connsiteX2" fmla="*/ 2353068 w 2473561"/>
                    <a:gd name="connsiteY2" fmla="*/ 707001 h 2473560"/>
                    <a:gd name="connsiteX3" fmla="*/ 2253968 w 2473561"/>
                    <a:gd name="connsiteY3" fmla="*/ 713252 h 2473560"/>
                    <a:gd name="connsiteX4" fmla="*/ 1664446 w 2473561"/>
                    <a:gd name="connsiteY4" fmla="*/ 563979 h 2473560"/>
                    <a:gd name="connsiteX5" fmla="*/ 1617542 w 2473561"/>
                    <a:gd name="connsiteY5" fmla="*/ 535485 h 2473560"/>
                    <a:gd name="connsiteX6" fmla="*/ 1581146 w 2473561"/>
                    <a:gd name="connsiteY6" fmla="*/ 513373 h 2473560"/>
                    <a:gd name="connsiteX7" fmla="*/ 1578271 w 2473561"/>
                    <a:gd name="connsiteY7" fmla="*/ 519123 h 2473560"/>
                    <a:gd name="connsiteX8" fmla="*/ 1547096 w 2473561"/>
                    <a:gd name="connsiteY8" fmla="*/ 502202 h 2473560"/>
                    <a:gd name="connsiteX9" fmla="*/ 1236779 w 2473561"/>
                    <a:gd name="connsiteY9" fmla="*/ 439552 h 2473560"/>
                    <a:gd name="connsiteX10" fmla="*/ 439551 w 2473561"/>
                    <a:gd name="connsiteY10" fmla="*/ 1236780 h 2473560"/>
                    <a:gd name="connsiteX11" fmla="*/ 1236779 w 2473561"/>
                    <a:gd name="connsiteY11" fmla="*/ 2034008 h 2473560"/>
                    <a:gd name="connsiteX12" fmla="*/ 2029891 w 2473561"/>
                    <a:gd name="connsiteY12" fmla="*/ 1318292 h 2473560"/>
                    <a:gd name="connsiteX13" fmla="*/ 2033993 w 2473561"/>
                    <a:gd name="connsiteY13" fmla="*/ 1237062 h 2473560"/>
                    <a:gd name="connsiteX14" fmla="*/ 2033994 w 2473561"/>
                    <a:gd name="connsiteY14" fmla="*/ 1237062 h 2473560"/>
                    <a:gd name="connsiteX15" fmla="*/ 2034008 w 2473561"/>
                    <a:gd name="connsiteY15" fmla="*/ 1236781 h 2473560"/>
                    <a:gd name="connsiteX16" fmla="*/ 1682518 w 2473561"/>
                    <a:gd name="connsiteY16" fmla="*/ 575707 h 2473560"/>
                    <a:gd name="connsiteX17" fmla="*/ 1578272 w 2473561"/>
                    <a:gd name="connsiteY17" fmla="*/ 519124 h 2473560"/>
                    <a:gd name="connsiteX18" fmla="*/ 1581147 w 2473561"/>
                    <a:gd name="connsiteY18" fmla="*/ 513374 h 2473560"/>
                    <a:gd name="connsiteX19" fmla="*/ 1617543 w 2473561"/>
                    <a:gd name="connsiteY19" fmla="*/ 535486 h 2473560"/>
                    <a:gd name="connsiteX20" fmla="*/ 1664447 w 2473561"/>
                    <a:gd name="connsiteY20" fmla="*/ 563980 h 2473560"/>
                    <a:gd name="connsiteX21" fmla="*/ 2253969 w 2473561"/>
                    <a:gd name="connsiteY21" fmla="*/ 713253 h 2473560"/>
                    <a:gd name="connsiteX22" fmla="*/ 2353069 w 2473561"/>
                    <a:gd name="connsiteY22" fmla="*/ 707002 h 2473560"/>
                    <a:gd name="connsiteX23" fmla="*/ 2376369 w 2473561"/>
                    <a:gd name="connsiteY23" fmla="*/ 755370 h 2473560"/>
                    <a:gd name="connsiteX24" fmla="*/ 2473561 w 2473561"/>
                    <a:gd name="connsiteY24" fmla="*/ 1236781 h 2473560"/>
                    <a:gd name="connsiteX25" fmla="*/ 2473547 w 2473561"/>
                    <a:gd name="connsiteY25" fmla="*/ 1237063 h 2473560"/>
                    <a:gd name="connsiteX26" fmla="*/ 2473546 w 2473561"/>
                    <a:gd name="connsiteY26" fmla="*/ 1237063 h 2473560"/>
                    <a:gd name="connsiteX27" fmla="*/ 2467175 w 2473561"/>
                    <a:gd name="connsiteY27" fmla="*/ 1363234 h 2473560"/>
                    <a:gd name="connsiteX28" fmla="*/ 1236780 w 2473561"/>
                    <a:gd name="connsiteY28" fmla="*/ 2473560 h 2473560"/>
                    <a:gd name="connsiteX29" fmla="*/ 0 w 2473561"/>
                    <a:gd name="connsiteY29" fmla="*/ 1236780 h 2473560"/>
                    <a:gd name="connsiteX30" fmla="*/ 1236780 w 2473561"/>
                    <a:gd name="connsiteY30" fmla="*/ 0 h 247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473561" h="2473560">
                      <a:moveTo>
                        <a:pt x="1236780" y="0"/>
                      </a:moveTo>
                      <a:cubicBezTo>
                        <a:pt x="1706381" y="0"/>
                        <a:pt x="2114852" y="261721"/>
                        <a:pt x="2324287" y="647257"/>
                      </a:cubicBezTo>
                      <a:lnTo>
                        <a:pt x="2353068" y="707001"/>
                      </a:lnTo>
                      <a:lnTo>
                        <a:pt x="2253968" y="713252"/>
                      </a:lnTo>
                      <a:cubicBezTo>
                        <a:pt x="2040514" y="713252"/>
                        <a:pt x="1839689" y="659178"/>
                        <a:pt x="1664446" y="563979"/>
                      </a:cubicBezTo>
                      <a:lnTo>
                        <a:pt x="1617542" y="535485"/>
                      </a:lnTo>
                      <a:lnTo>
                        <a:pt x="1581146" y="513373"/>
                      </a:lnTo>
                      <a:lnTo>
                        <a:pt x="1578271" y="519123"/>
                      </a:lnTo>
                      <a:lnTo>
                        <a:pt x="1547096" y="502202"/>
                      </a:lnTo>
                      <a:cubicBezTo>
                        <a:pt x="1451717" y="461860"/>
                        <a:pt x="1346853" y="439552"/>
                        <a:pt x="1236779" y="439552"/>
                      </a:cubicBezTo>
                      <a:cubicBezTo>
                        <a:pt x="796482" y="439552"/>
                        <a:pt x="439551" y="796483"/>
                        <a:pt x="439551" y="1236780"/>
                      </a:cubicBezTo>
                      <a:cubicBezTo>
                        <a:pt x="439551" y="1677077"/>
                        <a:pt x="796482" y="2034008"/>
                        <a:pt x="1236779" y="2034008"/>
                      </a:cubicBezTo>
                      <a:cubicBezTo>
                        <a:pt x="1649558" y="2034008"/>
                        <a:pt x="1989065" y="1720299"/>
                        <a:pt x="2029891" y="1318292"/>
                      </a:cubicBezTo>
                      <a:lnTo>
                        <a:pt x="2033993" y="1237062"/>
                      </a:lnTo>
                      <a:lnTo>
                        <a:pt x="2033994" y="1237062"/>
                      </a:lnTo>
                      <a:lnTo>
                        <a:pt x="2034008" y="1236781"/>
                      </a:lnTo>
                      <a:cubicBezTo>
                        <a:pt x="2034008" y="961596"/>
                        <a:pt x="1894582" y="718975"/>
                        <a:pt x="1682518" y="575707"/>
                      </a:cubicBezTo>
                      <a:lnTo>
                        <a:pt x="1578272" y="519124"/>
                      </a:lnTo>
                      <a:lnTo>
                        <a:pt x="1581147" y="513374"/>
                      </a:lnTo>
                      <a:lnTo>
                        <a:pt x="1617543" y="535486"/>
                      </a:lnTo>
                      <a:lnTo>
                        <a:pt x="1664447" y="563980"/>
                      </a:lnTo>
                      <a:cubicBezTo>
                        <a:pt x="1839690" y="659179"/>
                        <a:pt x="2040515" y="713253"/>
                        <a:pt x="2253969" y="713253"/>
                      </a:cubicBezTo>
                      <a:lnTo>
                        <a:pt x="2353069" y="707002"/>
                      </a:lnTo>
                      <a:lnTo>
                        <a:pt x="2376369" y="755370"/>
                      </a:lnTo>
                      <a:cubicBezTo>
                        <a:pt x="2438953" y="903337"/>
                        <a:pt x="2473561" y="1066017"/>
                        <a:pt x="2473561" y="1236781"/>
                      </a:cubicBezTo>
                      <a:lnTo>
                        <a:pt x="2473547" y="1237063"/>
                      </a:lnTo>
                      <a:lnTo>
                        <a:pt x="2473546" y="1237063"/>
                      </a:lnTo>
                      <a:lnTo>
                        <a:pt x="2467175" y="1363234"/>
                      </a:lnTo>
                      <a:cubicBezTo>
                        <a:pt x="2403839" y="1986888"/>
                        <a:pt x="1877144" y="2473560"/>
                        <a:pt x="1236780" y="2473560"/>
                      </a:cubicBezTo>
                      <a:cubicBezTo>
                        <a:pt x="553725" y="2473560"/>
                        <a:pt x="0" y="1919835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ŝḷîḓé-任意多边形: 形状 60"/>
                <p:cNvSpPr/>
                <p:nvPr/>
              </p:nvSpPr>
              <p:spPr>
                <a:xfrm>
                  <a:off x="5876407" y="2155706"/>
                  <a:ext cx="2473560" cy="2473560"/>
                </a:xfrm>
                <a:custGeom>
                  <a:avLst/>
                  <a:gdLst>
                    <a:gd name="connsiteX0" fmla="*/ 892415 w 2473560"/>
                    <a:gd name="connsiteY0" fmla="*/ 513375 h 2473560"/>
                    <a:gd name="connsiteX1" fmla="*/ 858322 w 2473560"/>
                    <a:gd name="connsiteY1" fmla="*/ 534087 h 2473560"/>
                    <a:gd name="connsiteX2" fmla="*/ 809118 w 2473560"/>
                    <a:gd name="connsiteY2" fmla="*/ 563979 h 2473560"/>
                    <a:gd name="connsiteX3" fmla="*/ 377116 w 2473560"/>
                    <a:gd name="connsiteY3" fmla="*/ 703315 h 2473560"/>
                    <a:gd name="connsiteX4" fmla="*/ 318695 w 2473560"/>
                    <a:gd name="connsiteY4" fmla="*/ 707001 h 2473560"/>
                    <a:gd name="connsiteX5" fmla="*/ 341995 w 2473560"/>
                    <a:gd name="connsiteY5" fmla="*/ 755369 h 2473560"/>
                    <a:gd name="connsiteX6" fmla="*/ 439187 w 2473560"/>
                    <a:gd name="connsiteY6" fmla="*/ 1236780 h 2473560"/>
                    <a:gd name="connsiteX7" fmla="*/ 439173 w 2473560"/>
                    <a:gd name="connsiteY7" fmla="*/ 1237062 h 2473560"/>
                    <a:gd name="connsiteX8" fmla="*/ 439174 w 2473560"/>
                    <a:gd name="connsiteY8" fmla="*/ 1237062 h 2473560"/>
                    <a:gd name="connsiteX9" fmla="*/ 439188 w 2473560"/>
                    <a:gd name="connsiteY9" fmla="*/ 1236781 h 2473560"/>
                    <a:gd name="connsiteX10" fmla="*/ 341996 w 2473560"/>
                    <a:gd name="connsiteY10" fmla="*/ 755370 h 2473560"/>
                    <a:gd name="connsiteX11" fmla="*/ 318696 w 2473560"/>
                    <a:gd name="connsiteY11" fmla="*/ 707002 h 2473560"/>
                    <a:gd name="connsiteX12" fmla="*/ 377117 w 2473560"/>
                    <a:gd name="connsiteY12" fmla="*/ 703316 h 2473560"/>
                    <a:gd name="connsiteX13" fmla="*/ 809119 w 2473560"/>
                    <a:gd name="connsiteY13" fmla="*/ 563980 h 2473560"/>
                    <a:gd name="connsiteX14" fmla="*/ 858323 w 2473560"/>
                    <a:gd name="connsiteY14" fmla="*/ 534088 h 2473560"/>
                    <a:gd name="connsiteX15" fmla="*/ 892416 w 2473560"/>
                    <a:gd name="connsiteY15" fmla="*/ 513376 h 2473560"/>
                    <a:gd name="connsiteX16" fmla="*/ 1236779 w 2473560"/>
                    <a:gd name="connsiteY16" fmla="*/ 439552 h 2473560"/>
                    <a:gd name="connsiteX17" fmla="*/ 926462 w 2473560"/>
                    <a:gd name="connsiteY17" fmla="*/ 502202 h 2473560"/>
                    <a:gd name="connsiteX18" fmla="*/ 895290 w 2473560"/>
                    <a:gd name="connsiteY18" fmla="*/ 519122 h 2473560"/>
                    <a:gd name="connsiteX19" fmla="*/ 895290 w 2473560"/>
                    <a:gd name="connsiteY19" fmla="*/ 519123 h 2473560"/>
                    <a:gd name="connsiteX20" fmla="*/ 791042 w 2473560"/>
                    <a:gd name="connsiteY20" fmla="*/ 575707 h 2473560"/>
                    <a:gd name="connsiteX21" fmla="*/ 439552 w 2473560"/>
                    <a:gd name="connsiteY21" fmla="*/ 1236781 h 2473560"/>
                    <a:gd name="connsiteX22" fmla="*/ 439566 w 2473560"/>
                    <a:gd name="connsiteY22" fmla="*/ 1237063 h 2473560"/>
                    <a:gd name="connsiteX23" fmla="*/ 439565 w 2473560"/>
                    <a:gd name="connsiteY23" fmla="*/ 1237063 h 2473560"/>
                    <a:gd name="connsiteX24" fmla="*/ 443667 w 2473560"/>
                    <a:gd name="connsiteY24" fmla="*/ 1318292 h 2473560"/>
                    <a:gd name="connsiteX25" fmla="*/ 1236779 w 2473560"/>
                    <a:gd name="connsiteY25" fmla="*/ 2034008 h 2473560"/>
                    <a:gd name="connsiteX26" fmla="*/ 2034007 w 2473560"/>
                    <a:gd name="connsiteY26" fmla="*/ 1236780 h 2473560"/>
                    <a:gd name="connsiteX27" fmla="*/ 1236779 w 2473560"/>
                    <a:gd name="connsiteY27" fmla="*/ 439552 h 2473560"/>
                    <a:gd name="connsiteX28" fmla="*/ 1236780 w 2473560"/>
                    <a:gd name="connsiteY28" fmla="*/ 0 h 2473560"/>
                    <a:gd name="connsiteX29" fmla="*/ 2473560 w 2473560"/>
                    <a:gd name="connsiteY29" fmla="*/ 1236780 h 2473560"/>
                    <a:gd name="connsiteX30" fmla="*/ 1236780 w 2473560"/>
                    <a:gd name="connsiteY30" fmla="*/ 2473560 h 2473560"/>
                    <a:gd name="connsiteX31" fmla="*/ 0 w 2473560"/>
                    <a:gd name="connsiteY31" fmla="*/ 1236780 h 2473560"/>
                    <a:gd name="connsiteX32" fmla="*/ 1236780 w 2473560"/>
                    <a:gd name="connsiteY32" fmla="*/ 0 h 247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473560" h="2473560">
                      <a:moveTo>
                        <a:pt x="892415" y="513375"/>
                      </a:moveTo>
                      <a:lnTo>
                        <a:pt x="858322" y="534087"/>
                      </a:lnTo>
                      <a:lnTo>
                        <a:pt x="809118" y="563979"/>
                      </a:lnTo>
                      <a:cubicBezTo>
                        <a:pt x="677685" y="635378"/>
                        <a:pt x="531863" y="683645"/>
                        <a:pt x="377116" y="703315"/>
                      </a:cubicBezTo>
                      <a:lnTo>
                        <a:pt x="318695" y="707001"/>
                      </a:lnTo>
                      <a:lnTo>
                        <a:pt x="341995" y="755369"/>
                      </a:lnTo>
                      <a:cubicBezTo>
                        <a:pt x="404579" y="903336"/>
                        <a:pt x="439187" y="1066016"/>
                        <a:pt x="439187" y="1236780"/>
                      </a:cubicBezTo>
                      <a:lnTo>
                        <a:pt x="439173" y="1237062"/>
                      </a:lnTo>
                      <a:lnTo>
                        <a:pt x="439174" y="1237062"/>
                      </a:lnTo>
                      <a:lnTo>
                        <a:pt x="439188" y="1236781"/>
                      </a:lnTo>
                      <a:cubicBezTo>
                        <a:pt x="439188" y="1066017"/>
                        <a:pt x="404580" y="903337"/>
                        <a:pt x="341996" y="755370"/>
                      </a:cubicBezTo>
                      <a:lnTo>
                        <a:pt x="318696" y="707002"/>
                      </a:lnTo>
                      <a:lnTo>
                        <a:pt x="377117" y="703316"/>
                      </a:lnTo>
                      <a:cubicBezTo>
                        <a:pt x="531864" y="683646"/>
                        <a:pt x="677686" y="635379"/>
                        <a:pt x="809119" y="563980"/>
                      </a:cubicBezTo>
                      <a:lnTo>
                        <a:pt x="858323" y="534088"/>
                      </a:lnTo>
                      <a:lnTo>
                        <a:pt x="892416" y="513376"/>
                      </a:lnTo>
                      <a:close/>
                      <a:moveTo>
                        <a:pt x="1236779" y="439552"/>
                      </a:moveTo>
                      <a:cubicBezTo>
                        <a:pt x="1126705" y="439552"/>
                        <a:pt x="1021841" y="461860"/>
                        <a:pt x="926462" y="502202"/>
                      </a:cubicBezTo>
                      <a:lnTo>
                        <a:pt x="895290" y="519122"/>
                      </a:lnTo>
                      <a:lnTo>
                        <a:pt x="895290" y="519123"/>
                      </a:lnTo>
                      <a:lnTo>
                        <a:pt x="791042" y="575707"/>
                      </a:lnTo>
                      <a:cubicBezTo>
                        <a:pt x="578978" y="718975"/>
                        <a:pt x="439552" y="961596"/>
                        <a:pt x="439552" y="1236781"/>
                      </a:cubicBezTo>
                      <a:lnTo>
                        <a:pt x="439566" y="1237063"/>
                      </a:lnTo>
                      <a:lnTo>
                        <a:pt x="439565" y="1237063"/>
                      </a:lnTo>
                      <a:lnTo>
                        <a:pt x="443667" y="1318292"/>
                      </a:lnTo>
                      <a:cubicBezTo>
                        <a:pt x="484493" y="1720299"/>
                        <a:pt x="824001" y="2034008"/>
                        <a:pt x="1236779" y="2034008"/>
                      </a:cubicBezTo>
                      <a:cubicBezTo>
                        <a:pt x="1677076" y="2034008"/>
                        <a:pt x="2034007" y="1677077"/>
                        <a:pt x="2034007" y="1236780"/>
                      </a:cubicBezTo>
                      <a:cubicBezTo>
                        <a:pt x="2034007" y="796483"/>
                        <a:pt x="1677076" y="439552"/>
                        <a:pt x="1236779" y="439552"/>
                      </a:cubicBezTo>
                      <a:close/>
                      <a:moveTo>
                        <a:pt x="1236780" y="0"/>
                      </a:moveTo>
                      <a:cubicBezTo>
                        <a:pt x="1919835" y="0"/>
                        <a:pt x="2473560" y="553725"/>
                        <a:pt x="2473560" y="1236780"/>
                      </a:cubicBezTo>
                      <a:cubicBezTo>
                        <a:pt x="2473560" y="1919835"/>
                        <a:pt x="1919835" y="2473560"/>
                        <a:pt x="1236780" y="2473560"/>
                      </a:cubicBezTo>
                      <a:cubicBezTo>
                        <a:pt x="553725" y="2473560"/>
                        <a:pt x="0" y="1919835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ŝḷîḓé-任意多边形: 形状 62"/>
                <p:cNvSpPr/>
                <p:nvPr/>
              </p:nvSpPr>
              <p:spPr>
                <a:xfrm>
                  <a:off x="6096000" y="395399"/>
                  <a:ext cx="1236780" cy="2473559"/>
                </a:xfrm>
                <a:custGeom>
                  <a:avLst/>
                  <a:gdLst>
                    <a:gd name="connsiteX0" fmla="*/ 0 w 1236780"/>
                    <a:gd name="connsiteY0" fmla="*/ 0 h 2473559"/>
                    <a:gd name="connsiteX1" fmla="*/ 1236780 w 1236780"/>
                    <a:gd name="connsiteY1" fmla="*/ 1236780 h 2473559"/>
                    <a:gd name="connsiteX2" fmla="*/ 691496 w 1236780"/>
                    <a:gd name="connsiteY2" fmla="*/ 2262337 h 2473559"/>
                    <a:gd name="connsiteX3" fmla="*/ 672821 w 1236780"/>
                    <a:gd name="connsiteY3" fmla="*/ 2273683 h 2473559"/>
                    <a:gd name="connsiteX4" fmla="*/ 672821 w 1236780"/>
                    <a:gd name="connsiteY4" fmla="*/ 2273682 h 2473559"/>
                    <a:gd name="connsiteX5" fmla="*/ 638728 w 1236780"/>
                    <a:gd name="connsiteY5" fmla="*/ 2294394 h 2473559"/>
                    <a:gd name="connsiteX6" fmla="*/ 589524 w 1236780"/>
                    <a:gd name="connsiteY6" fmla="*/ 2324286 h 2473559"/>
                    <a:gd name="connsiteX7" fmla="*/ 1 w 1236780"/>
                    <a:gd name="connsiteY7" fmla="*/ 2473559 h 2473559"/>
                    <a:gd name="connsiteX8" fmla="*/ 0 w 1236780"/>
                    <a:gd name="connsiteY8" fmla="*/ 2473559 h 2473559"/>
                    <a:gd name="connsiteX9" fmla="*/ 0 w 1236780"/>
                    <a:gd name="connsiteY9" fmla="*/ 2034007 h 2473559"/>
                    <a:gd name="connsiteX10" fmla="*/ 1 w 1236780"/>
                    <a:gd name="connsiteY10" fmla="*/ 2034007 h 2473559"/>
                    <a:gd name="connsiteX11" fmla="*/ 310318 w 1236780"/>
                    <a:gd name="connsiteY11" fmla="*/ 1971357 h 2473559"/>
                    <a:gd name="connsiteX12" fmla="*/ 441584 w 1236780"/>
                    <a:gd name="connsiteY12" fmla="*/ 1900110 h 2473559"/>
                    <a:gd name="connsiteX13" fmla="*/ 441584 w 1236780"/>
                    <a:gd name="connsiteY13" fmla="*/ 1900109 h 2473559"/>
                    <a:gd name="connsiteX14" fmla="*/ 445738 w 1236780"/>
                    <a:gd name="connsiteY14" fmla="*/ 1897854 h 2473559"/>
                    <a:gd name="connsiteX15" fmla="*/ 474054 w 1236780"/>
                    <a:gd name="connsiteY15" fmla="*/ 1876147 h 2473559"/>
                    <a:gd name="connsiteX16" fmla="*/ 474055 w 1236780"/>
                    <a:gd name="connsiteY16" fmla="*/ 1876148 h 2473559"/>
                    <a:gd name="connsiteX17" fmla="*/ 521727 w 1236780"/>
                    <a:gd name="connsiteY17" fmla="*/ 1839602 h 2473559"/>
                    <a:gd name="connsiteX18" fmla="*/ 797228 w 1236780"/>
                    <a:gd name="connsiteY18" fmla="*/ 1236780 h 2473559"/>
                    <a:gd name="connsiteX19" fmla="*/ 0 w 1236780"/>
                    <a:gd name="connsiteY19" fmla="*/ 439552 h 2473559"/>
                    <a:gd name="connsiteX20" fmla="*/ 0 w 1236780"/>
                    <a:gd name="connsiteY20" fmla="*/ 0 h 247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236780" h="2473559">
                      <a:moveTo>
                        <a:pt x="0" y="0"/>
                      </a:moveTo>
                      <a:cubicBezTo>
                        <a:pt x="683055" y="0"/>
                        <a:pt x="1236780" y="553725"/>
                        <a:pt x="1236780" y="1236780"/>
                      </a:cubicBezTo>
                      <a:cubicBezTo>
                        <a:pt x="1236780" y="1663689"/>
                        <a:pt x="1020482" y="2040079"/>
                        <a:pt x="691496" y="2262337"/>
                      </a:cubicBezTo>
                      <a:lnTo>
                        <a:pt x="672821" y="2273683"/>
                      </a:lnTo>
                      <a:lnTo>
                        <a:pt x="672821" y="2273682"/>
                      </a:lnTo>
                      <a:lnTo>
                        <a:pt x="638728" y="2294394"/>
                      </a:lnTo>
                      <a:lnTo>
                        <a:pt x="589524" y="2324286"/>
                      </a:lnTo>
                      <a:cubicBezTo>
                        <a:pt x="414280" y="2419485"/>
                        <a:pt x="213456" y="2473559"/>
                        <a:pt x="1" y="2473559"/>
                      </a:cubicBezTo>
                      <a:lnTo>
                        <a:pt x="0" y="2473559"/>
                      </a:lnTo>
                      <a:lnTo>
                        <a:pt x="0" y="2034007"/>
                      </a:lnTo>
                      <a:lnTo>
                        <a:pt x="1" y="2034007"/>
                      </a:lnTo>
                      <a:cubicBezTo>
                        <a:pt x="110075" y="2034007"/>
                        <a:pt x="214940" y="2011699"/>
                        <a:pt x="310318" y="1971357"/>
                      </a:cubicBezTo>
                      <a:lnTo>
                        <a:pt x="441584" y="1900110"/>
                      </a:lnTo>
                      <a:lnTo>
                        <a:pt x="441584" y="1900109"/>
                      </a:lnTo>
                      <a:lnTo>
                        <a:pt x="445738" y="1897854"/>
                      </a:lnTo>
                      <a:lnTo>
                        <a:pt x="474054" y="1876147"/>
                      </a:lnTo>
                      <a:lnTo>
                        <a:pt x="474055" y="1876148"/>
                      </a:lnTo>
                      <a:lnTo>
                        <a:pt x="521727" y="1839602"/>
                      </a:lnTo>
                      <a:cubicBezTo>
                        <a:pt x="690480" y="1693422"/>
                        <a:pt x="797228" y="1477567"/>
                        <a:pt x="797228" y="1236780"/>
                      </a:cubicBezTo>
                      <a:cubicBezTo>
                        <a:pt x="797228" y="796484"/>
                        <a:pt x="440297" y="439552"/>
                        <a:pt x="0" y="43955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ŝḷîḓé-任意多边形: 形状 63"/>
                <p:cNvSpPr/>
                <p:nvPr/>
              </p:nvSpPr>
              <p:spPr>
                <a:xfrm rot="19394608" flipV="1">
                  <a:off x="5399111" y="1925810"/>
                  <a:ext cx="1465219" cy="1568654"/>
                </a:xfrm>
                <a:custGeom>
                  <a:avLst/>
                  <a:gdLst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489698 w 1227003"/>
                    <a:gd name="connsiteY30" fmla="*/ 551303 h 1313625"/>
                    <a:gd name="connsiteX31" fmla="*/ 544351 w 1227003"/>
                    <a:gd name="connsiteY31" fmla="*/ 515610 h 1313625"/>
                    <a:gd name="connsiteX32" fmla="*/ 544351 w 1227003"/>
                    <a:gd name="connsiteY32" fmla="*/ 515612 h 1313625"/>
                    <a:gd name="connsiteX33" fmla="*/ 489697 w 1227003"/>
                    <a:gd name="connsiteY33" fmla="*/ 551304 h 1313625"/>
                    <a:gd name="connsiteX34" fmla="*/ 106708 w 1227003"/>
                    <a:gd name="connsiteY34" fmla="*/ 1023679 h 1313625"/>
                    <a:gd name="connsiteX35" fmla="*/ 86181 w 1227003"/>
                    <a:gd name="connsiteY35" fmla="*/ 1074576 h 1313625"/>
                    <a:gd name="connsiteX36" fmla="*/ 70254 w 1227003"/>
                    <a:gd name="connsiteY36" fmla="*/ 1114071 h 1313625"/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489698 w 1227003"/>
                    <a:gd name="connsiteY30" fmla="*/ 551303 h 1313625"/>
                    <a:gd name="connsiteX31" fmla="*/ 544351 w 1227003"/>
                    <a:gd name="connsiteY31" fmla="*/ 515610 h 1313625"/>
                    <a:gd name="connsiteX32" fmla="*/ 489697 w 1227003"/>
                    <a:gd name="connsiteY32" fmla="*/ 551304 h 1313625"/>
                    <a:gd name="connsiteX33" fmla="*/ 106708 w 1227003"/>
                    <a:gd name="connsiteY33" fmla="*/ 1023679 h 1313625"/>
                    <a:gd name="connsiteX34" fmla="*/ 86181 w 1227003"/>
                    <a:gd name="connsiteY34" fmla="*/ 1074576 h 1313625"/>
                    <a:gd name="connsiteX35" fmla="*/ 70254 w 1227003"/>
                    <a:gd name="connsiteY35" fmla="*/ 1114071 h 1313625"/>
                    <a:gd name="connsiteX36" fmla="*/ 467393 w 1227003"/>
                    <a:gd name="connsiteY36" fmla="*/ 1313625 h 1313625"/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489698 w 1227003"/>
                    <a:gd name="connsiteY30" fmla="*/ 551303 h 1313625"/>
                    <a:gd name="connsiteX31" fmla="*/ 544351 w 1227003"/>
                    <a:gd name="connsiteY31" fmla="*/ 515610 h 1313625"/>
                    <a:gd name="connsiteX32" fmla="*/ 106708 w 1227003"/>
                    <a:gd name="connsiteY32" fmla="*/ 1023679 h 1313625"/>
                    <a:gd name="connsiteX33" fmla="*/ 86181 w 1227003"/>
                    <a:gd name="connsiteY33" fmla="*/ 1074576 h 1313625"/>
                    <a:gd name="connsiteX34" fmla="*/ 70254 w 1227003"/>
                    <a:gd name="connsiteY34" fmla="*/ 1114071 h 1313625"/>
                    <a:gd name="connsiteX35" fmla="*/ 467393 w 1227003"/>
                    <a:gd name="connsiteY35" fmla="*/ 1313625 h 1313625"/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489698 w 1227003"/>
                    <a:gd name="connsiteY30" fmla="*/ 551303 h 1313625"/>
                    <a:gd name="connsiteX31" fmla="*/ 106708 w 1227003"/>
                    <a:gd name="connsiteY31" fmla="*/ 1023679 h 1313625"/>
                    <a:gd name="connsiteX32" fmla="*/ 86181 w 1227003"/>
                    <a:gd name="connsiteY32" fmla="*/ 1074576 h 1313625"/>
                    <a:gd name="connsiteX33" fmla="*/ 70254 w 1227003"/>
                    <a:gd name="connsiteY33" fmla="*/ 1114071 h 1313625"/>
                    <a:gd name="connsiteX34" fmla="*/ 467393 w 1227003"/>
                    <a:gd name="connsiteY34" fmla="*/ 1313625 h 1313625"/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106708 w 1227003"/>
                    <a:gd name="connsiteY30" fmla="*/ 1023679 h 1313625"/>
                    <a:gd name="connsiteX31" fmla="*/ 86181 w 1227003"/>
                    <a:gd name="connsiteY31" fmla="*/ 1074576 h 1313625"/>
                    <a:gd name="connsiteX32" fmla="*/ 70254 w 1227003"/>
                    <a:gd name="connsiteY32" fmla="*/ 1114071 h 1313625"/>
                    <a:gd name="connsiteX33" fmla="*/ 467393 w 1227003"/>
                    <a:gd name="connsiteY33" fmla="*/ 1313625 h 1313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227003" h="1313625">
                      <a:moveTo>
                        <a:pt x="467393" y="1313625"/>
                      </a:moveTo>
                      <a:lnTo>
                        <a:pt x="477090" y="1279288"/>
                      </a:lnTo>
                      <a:lnTo>
                        <a:pt x="480192" y="1272556"/>
                      </a:lnTo>
                      <a:lnTo>
                        <a:pt x="541601" y="1139360"/>
                      </a:lnTo>
                      <a:cubicBezTo>
                        <a:pt x="593877" y="1049962"/>
                        <a:pt x="664543" y="969337"/>
                        <a:pt x="752732" y="903467"/>
                      </a:cubicBezTo>
                      <a:cubicBezTo>
                        <a:pt x="840922" y="837597"/>
                        <a:pt x="938288" y="792717"/>
                        <a:pt x="1038845" y="767963"/>
                      </a:cubicBezTo>
                      <a:lnTo>
                        <a:pt x="1186648" y="746493"/>
                      </a:lnTo>
                      <a:lnTo>
                        <a:pt x="1186649" y="746494"/>
                      </a:lnTo>
                      <a:lnTo>
                        <a:pt x="1191326" y="745815"/>
                      </a:lnTo>
                      <a:lnTo>
                        <a:pt x="1227003" y="746261"/>
                      </a:lnTo>
                      <a:lnTo>
                        <a:pt x="1148361" y="308817"/>
                      </a:lnTo>
                      <a:lnTo>
                        <a:pt x="1108651" y="312624"/>
                      </a:lnTo>
                      <a:lnTo>
                        <a:pt x="1051342" y="318120"/>
                      </a:lnTo>
                      <a:lnTo>
                        <a:pt x="1028048" y="322960"/>
                      </a:lnTo>
                      <a:lnTo>
                        <a:pt x="1026107" y="322960"/>
                      </a:lnTo>
                      <a:lnTo>
                        <a:pt x="1051342" y="318118"/>
                      </a:lnTo>
                      <a:lnTo>
                        <a:pt x="1108652" y="312623"/>
                      </a:lnTo>
                      <a:lnTo>
                        <a:pt x="1148361" y="308815"/>
                      </a:lnTo>
                      <a:lnTo>
                        <a:pt x="1147224" y="302491"/>
                      </a:lnTo>
                      <a:lnTo>
                        <a:pt x="1029842" y="319540"/>
                      </a:lnTo>
                      <a:cubicBezTo>
                        <a:pt x="774205" y="331659"/>
                        <a:pt x="517311" y="220709"/>
                        <a:pt x="352636" y="235"/>
                      </a:cubicBezTo>
                      <a:cubicBezTo>
                        <a:pt x="352583" y="157"/>
                        <a:pt x="352531" y="78"/>
                        <a:pt x="352478" y="0"/>
                      </a:cubicBezTo>
                      <a:lnTo>
                        <a:pt x="352164" y="235"/>
                      </a:lnTo>
                      <a:lnTo>
                        <a:pt x="0" y="263270"/>
                      </a:lnTo>
                      <a:lnTo>
                        <a:pt x="180" y="263488"/>
                      </a:lnTo>
                      <a:cubicBezTo>
                        <a:pt x="164856" y="483962"/>
                        <a:pt x="198338" y="761781"/>
                        <a:pt x="114169" y="1003468"/>
                      </a:cubicBezTo>
                      <a:lnTo>
                        <a:pt x="64509" y="1111184"/>
                      </a:lnTo>
                      <a:lnTo>
                        <a:pt x="70253" y="1114070"/>
                      </a:lnTo>
                      <a:lnTo>
                        <a:pt x="86181" y="1074575"/>
                      </a:lnTo>
                      <a:lnTo>
                        <a:pt x="106708" y="1023678"/>
                      </a:lnTo>
                      <a:cubicBezTo>
                        <a:pt x="110129" y="1015195"/>
                        <a:pt x="110129" y="1015196"/>
                        <a:pt x="106708" y="1023679"/>
                      </a:cubicBezTo>
                      <a:lnTo>
                        <a:pt x="86181" y="1074576"/>
                      </a:lnTo>
                      <a:lnTo>
                        <a:pt x="70254" y="1114071"/>
                      </a:lnTo>
                      <a:lnTo>
                        <a:pt x="467393" y="13136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1" name="îŝḷîḓé-任意多边形: 形状 54" title="yn974ulF9k"/>
              <p:cNvSpPr>
                <a:spLocks/>
              </p:cNvSpPr>
              <p:nvPr/>
            </p:nvSpPr>
            <p:spPr bwMode="auto">
              <a:xfrm>
                <a:off x="5774151" y="2677130"/>
                <a:ext cx="643698" cy="644043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ŝḷîḓé-任意多边形: 形状 55" title="OXvp1cBoZH"/>
              <p:cNvSpPr>
                <a:spLocks noChangeAspect="1"/>
              </p:cNvSpPr>
              <p:nvPr/>
            </p:nvSpPr>
            <p:spPr bwMode="auto">
              <a:xfrm>
                <a:off x="4859220" y="4540708"/>
                <a:ext cx="626144" cy="596184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ḷîḓé-任意多边形: 形状 56" title="eESxyZhHeg"/>
              <p:cNvSpPr>
                <a:spLocks/>
              </p:cNvSpPr>
              <p:nvPr/>
            </p:nvSpPr>
            <p:spPr bwMode="auto">
              <a:xfrm>
                <a:off x="6877706" y="4469270"/>
                <a:ext cx="490011" cy="617588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39783" y="3174535"/>
              <a:ext cx="2407615" cy="886577"/>
              <a:chOff x="609599" y="3139323"/>
              <a:chExt cx="2407615" cy="886577"/>
            </a:xfrm>
          </p:grpSpPr>
          <p:sp>
            <p:nvSpPr>
              <p:cNvPr id="18" name="îŝḷîḓé-文本框 21"/>
              <p:cNvSpPr txBox="1"/>
              <p:nvPr/>
            </p:nvSpPr>
            <p:spPr>
              <a:xfrm>
                <a:off x="609599" y="34363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19" name="îŝḷîḓé-Rectangle 20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378">
                  <a:defRPr/>
                </a:pPr>
                <a:r>
                  <a:rPr lang="zh-CN" altLang="en-US" sz="20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741010" y="3174535"/>
              <a:ext cx="2457329" cy="886577"/>
              <a:chOff x="9029821" y="3139323"/>
              <a:chExt cx="2457329" cy="886577"/>
            </a:xfrm>
          </p:grpSpPr>
          <p:sp>
            <p:nvSpPr>
              <p:cNvPr id="16" name="îŝḷîḓé-文本框 24"/>
              <p:cNvSpPr txBox="1"/>
              <p:nvPr/>
            </p:nvSpPr>
            <p:spPr>
              <a:xfrm>
                <a:off x="9029821" y="34363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17" name="îŝḷîḓé-Rectangle 18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sz="20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39783" y="1793312"/>
              <a:ext cx="2407615" cy="886577"/>
              <a:chOff x="609599" y="3139323"/>
              <a:chExt cx="2407615" cy="886577"/>
            </a:xfrm>
          </p:grpSpPr>
          <p:sp>
            <p:nvSpPr>
              <p:cNvPr id="14" name="îŝḷîḓé-文本框 27"/>
              <p:cNvSpPr txBox="1"/>
              <p:nvPr/>
            </p:nvSpPr>
            <p:spPr>
              <a:xfrm>
                <a:off x="609599" y="34363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15" name="îŝḷîḓé-Rectangle 16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378">
                  <a:defRPr/>
                </a:pPr>
                <a:r>
                  <a:rPr lang="zh-CN" altLang="en-US" sz="2000" b="1" dirty="0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741010" y="1793312"/>
              <a:ext cx="2457329" cy="886577"/>
              <a:chOff x="9029821" y="3139323"/>
              <a:chExt cx="2457329" cy="886577"/>
            </a:xfrm>
          </p:grpSpPr>
          <p:sp>
            <p:nvSpPr>
              <p:cNvPr id="12" name="îŝḷîḓé-文本框 30"/>
              <p:cNvSpPr txBox="1"/>
              <p:nvPr/>
            </p:nvSpPr>
            <p:spPr>
              <a:xfrm>
                <a:off x="9029821" y="34363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 </a:t>
                </a:r>
                <a:endParaRPr lang="zh-CN" altLang="en-US" sz="1400" dirty="0"/>
              </a:p>
            </p:txBody>
          </p:sp>
          <p:sp>
            <p:nvSpPr>
              <p:cNvPr id="13" name="îŝḷîḓé-Rectangle 14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sz="20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74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发展前景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8711b99-5076-42ab-8052-9c6e5b89f4ee"/>
          <p:cNvGrpSpPr>
            <a:grpSpLocks noChangeAspect="1"/>
          </p:cNvGrpSpPr>
          <p:nvPr/>
        </p:nvGrpSpPr>
        <p:grpSpPr>
          <a:xfrm>
            <a:off x="365159" y="1760940"/>
            <a:ext cx="11349387" cy="4518112"/>
            <a:chOff x="365159" y="1308654"/>
            <a:chExt cx="11349387" cy="4518112"/>
          </a:xfrm>
        </p:grpSpPr>
        <p:sp>
          <p:nvSpPr>
            <p:cNvPr id="5" name="íślíḋè-Arc 12"/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Group 1"/>
            <p:cNvGrpSpPr/>
            <p:nvPr/>
          </p:nvGrpSpPr>
          <p:grpSpPr>
            <a:xfrm>
              <a:off x="365159" y="1308654"/>
              <a:ext cx="11349387" cy="4240693"/>
              <a:chOff x="365159" y="1586073"/>
              <a:chExt cx="11349387" cy="4240693"/>
            </a:xfrm>
          </p:grpSpPr>
          <p:sp>
            <p:nvSpPr>
              <p:cNvPr id="7" name="íślíḋè-Oval 8"/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2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íślíḋè-Oval 9"/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ślíḋè-Oval 10"/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ślíḋè-Arc 11"/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ślíḋè-Freeform: Shape 15"/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ślíḋè-Freeform: Shape 16"/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ślíḋè-TextBox 22"/>
              <p:cNvSpPr txBox="1">
                <a:spLocks/>
              </p:cNvSpPr>
              <p:nvPr/>
            </p:nvSpPr>
            <p:spPr bwMode="auto">
              <a:xfrm>
                <a:off x="5320657" y="3404718"/>
                <a:ext cx="1538883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grpSp>
            <p:nvGrpSpPr>
              <p:cNvPr id="14" name="Group 24"/>
              <p:cNvGrpSpPr/>
              <p:nvPr/>
            </p:nvGrpSpPr>
            <p:grpSpPr>
              <a:xfrm>
                <a:off x="365159" y="2531716"/>
                <a:ext cx="3073542" cy="2474119"/>
                <a:chOff x="8328247" y="1667621"/>
                <a:chExt cx="2301778" cy="2474119"/>
              </a:xfrm>
            </p:grpSpPr>
            <p:sp>
              <p:nvSpPr>
                <p:cNvPr id="20" name="íślíḋè-TextBox 25"/>
                <p:cNvSpPr txBox="1"/>
                <p:nvPr/>
              </p:nvSpPr>
              <p:spPr>
                <a:xfrm>
                  <a:off x="8328247" y="3134749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1" name="íślíḋè-TextBox 26"/>
                <p:cNvSpPr txBox="1">
                  <a:spLocks/>
                </p:cNvSpPr>
                <p:nvPr/>
              </p:nvSpPr>
              <p:spPr>
                <a:xfrm>
                  <a:off x="8431332" y="3522974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本编辑文字，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</a:t>
                  </a:r>
                  <a:endParaRPr lang="zh-CN" altLang="en-US" sz="1400" dirty="0"/>
                </a:p>
              </p:txBody>
            </p:sp>
            <p:sp>
              <p:nvSpPr>
                <p:cNvPr id="22" name="íślíḋè-TextBox 17"/>
                <p:cNvSpPr txBox="1"/>
                <p:nvPr/>
              </p:nvSpPr>
              <p:spPr>
                <a:xfrm>
                  <a:off x="8328247" y="1667621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23" name="íślíḋè-TextBox 18"/>
                <p:cNvSpPr txBox="1">
                  <a:spLocks/>
                </p:cNvSpPr>
                <p:nvPr/>
              </p:nvSpPr>
              <p:spPr>
                <a:xfrm>
                  <a:off x="8431332" y="2055846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本编辑文字，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</a:t>
                  </a:r>
                  <a:endParaRPr lang="zh-CN" altLang="en-US" sz="1400" dirty="0"/>
                </a:p>
              </p:txBody>
            </p:sp>
          </p:grpSp>
          <p:grpSp>
            <p:nvGrpSpPr>
              <p:cNvPr id="15" name="Group 27"/>
              <p:cNvGrpSpPr/>
              <p:nvPr/>
            </p:nvGrpSpPr>
            <p:grpSpPr>
              <a:xfrm>
                <a:off x="8890959" y="2531716"/>
                <a:ext cx="2823587" cy="2474119"/>
                <a:chOff x="1197898" y="1894293"/>
                <a:chExt cx="2198693" cy="2474119"/>
              </a:xfrm>
            </p:grpSpPr>
            <p:sp>
              <p:nvSpPr>
                <p:cNvPr id="16" name="íślíḋè-TextBox 28"/>
                <p:cNvSpPr txBox="1"/>
                <p:nvPr/>
              </p:nvSpPr>
              <p:spPr>
                <a:xfrm>
                  <a:off x="1197898" y="3361421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7" name="íślíḋè-TextBox 29"/>
                <p:cNvSpPr txBox="1">
                  <a:spLocks/>
                </p:cNvSpPr>
                <p:nvPr/>
              </p:nvSpPr>
              <p:spPr>
                <a:xfrm>
                  <a:off x="1197898" y="3749646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本编辑文字，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</a:t>
                  </a:r>
                  <a:endParaRPr lang="zh-CN" altLang="en-US" sz="1400" dirty="0"/>
                </a:p>
              </p:txBody>
            </p:sp>
            <p:sp>
              <p:nvSpPr>
                <p:cNvPr id="18" name="íślíḋè-TextBox 19"/>
                <p:cNvSpPr txBox="1"/>
                <p:nvPr/>
              </p:nvSpPr>
              <p:spPr>
                <a:xfrm>
                  <a:off x="1197898" y="1894293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</a:rPr>
                    <a:t>标题文本预设</a:t>
                  </a:r>
                </a:p>
              </p:txBody>
            </p:sp>
            <p:sp>
              <p:nvSpPr>
                <p:cNvPr id="19" name="íślíḋè-TextBox 20"/>
                <p:cNvSpPr txBox="1">
                  <a:spLocks/>
                </p:cNvSpPr>
                <p:nvPr/>
              </p:nvSpPr>
              <p:spPr>
                <a:xfrm>
                  <a:off x="1197898" y="2282518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本编辑文字，</a:t>
                  </a:r>
                  <a:r>
                    <a:rPr lang="zh-CN" altLang="en-US" sz="1400" dirty="0">
                      <a:cs typeface="+mn-ea"/>
                      <a:sym typeface="+mn-lt"/>
                    </a:rPr>
                    <a:t>点击此处更换文</a:t>
                  </a:r>
                  <a:r>
                    <a:rPr lang="zh-CN" altLang="en-US" sz="1400" dirty="0" smtClean="0">
                      <a:cs typeface="+mn-ea"/>
                      <a:sym typeface="+mn-lt"/>
                    </a:rPr>
                    <a:t>本编辑文字</a:t>
                  </a:r>
                  <a:endParaRPr lang="zh-CN" altLang="en-US" sz="1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24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产品经营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da6ba7a-3b74-4f0d-a425-d549447ff346"/>
          <p:cNvGrpSpPr>
            <a:grpSpLocks noChangeAspect="1"/>
          </p:cNvGrpSpPr>
          <p:nvPr/>
        </p:nvGrpSpPr>
        <p:grpSpPr>
          <a:xfrm>
            <a:off x="1015359" y="2059387"/>
            <a:ext cx="10171134" cy="3744929"/>
            <a:chOff x="1015359" y="1548109"/>
            <a:chExt cx="10171134" cy="374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92881" y="1600780"/>
              <a:ext cx="4806238" cy="3656440"/>
              <a:chOff x="2214367" y="334535"/>
              <a:chExt cx="7435483" cy="5656691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214367" y="334535"/>
                <a:ext cx="2753726" cy="2713098"/>
                <a:chOff x="2806700" y="1498598"/>
                <a:chExt cx="2787651" cy="2746522"/>
              </a:xfrm>
            </p:grpSpPr>
            <p:sp>
              <p:nvSpPr>
                <p:cNvPr id="45" name="íṡľíḍè-任意多边形: 形状 23"/>
                <p:cNvSpPr/>
                <p:nvPr/>
              </p:nvSpPr>
              <p:spPr>
                <a:xfrm>
                  <a:off x="2806700" y="2547937"/>
                  <a:ext cx="2787651" cy="1697183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ṡľíḍè-Rectangle 51"/>
                <p:cNvSpPr/>
                <p:nvPr/>
              </p:nvSpPr>
              <p:spPr>
                <a:xfrm>
                  <a:off x="2806700" y="1498600"/>
                  <a:ext cx="1333500" cy="1333500"/>
                </a:xfrm>
                <a:prstGeom prst="rect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ľíḍè-任意多边形: 形状 6"/>
                <p:cNvSpPr/>
                <p:nvPr/>
              </p:nvSpPr>
              <p:spPr>
                <a:xfrm rot="11379122">
                  <a:off x="4139870" y="1499101"/>
                  <a:ext cx="6265" cy="3399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ṡľíḍè-任意多边形: 形状 19"/>
                <p:cNvSpPr/>
                <p:nvPr/>
              </p:nvSpPr>
              <p:spPr>
                <a:xfrm>
                  <a:off x="4130886" y="1498598"/>
                  <a:ext cx="1463465" cy="2517751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896124" y="334536"/>
                <a:ext cx="2753726" cy="2713098"/>
                <a:chOff x="6854360" y="1201310"/>
                <a:chExt cx="2168918" cy="2136918"/>
              </a:xfrm>
            </p:grpSpPr>
            <p:sp>
              <p:nvSpPr>
                <p:cNvPr id="41" name="íṡľíḍè-任意多边形: 形状 27"/>
                <p:cNvSpPr/>
                <p:nvPr/>
              </p:nvSpPr>
              <p:spPr>
                <a:xfrm flipH="1">
                  <a:off x="6854360" y="2017743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ľíḍè-Rectangle 47"/>
                <p:cNvSpPr/>
                <p:nvPr/>
              </p:nvSpPr>
              <p:spPr>
                <a:xfrm flipH="1">
                  <a:off x="7985755" y="1201312"/>
                  <a:ext cx="1037523" cy="1037523"/>
                </a:xfrm>
                <a:prstGeom prst="rect">
                  <a:avLst/>
                </a:prstGeom>
                <a:solidFill>
                  <a:schemeClr val="accent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ṡľíḍè-任意多边形: 形状 29"/>
                <p:cNvSpPr/>
                <p:nvPr/>
              </p:nvSpPr>
              <p:spPr>
                <a:xfrm rot="10220878" flipH="1">
                  <a:off x="7981137" y="1201701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ṡľíḍè-任意多边形: 形状 30"/>
                <p:cNvSpPr/>
                <p:nvPr/>
              </p:nvSpPr>
              <p:spPr>
                <a:xfrm flipH="1">
                  <a:off x="6854360" y="1201310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4367" y="3278128"/>
                <a:ext cx="2753726" cy="2713098"/>
                <a:chOff x="3166867" y="3519772"/>
                <a:chExt cx="2168918" cy="2136918"/>
              </a:xfrm>
            </p:grpSpPr>
            <p:sp>
              <p:nvSpPr>
                <p:cNvPr id="37" name="íṡľíḍè-任意多边形: 形状 32"/>
                <p:cNvSpPr/>
                <p:nvPr/>
              </p:nvSpPr>
              <p:spPr>
                <a:xfrm flipV="1">
                  <a:off x="3166867" y="3519772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ṡľíḍè-Rectangle 43"/>
                <p:cNvSpPr/>
                <p:nvPr/>
              </p:nvSpPr>
              <p:spPr>
                <a:xfrm flipV="1">
                  <a:off x="3166867" y="4619165"/>
                  <a:ext cx="1037523" cy="1037523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ṡľíḍè-任意多边形: 形状 34"/>
                <p:cNvSpPr/>
                <p:nvPr/>
              </p:nvSpPr>
              <p:spPr>
                <a:xfrm rot="10220878" flipV="1">
                  <a:off x="4204133" y="5653654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ṡľíḍè-任意多边形: 形状 35"/>
                <p:cNvSpPr/>
                <p:nvPr/>
              </p:nvSpPr>
              <p:spPr>
                <a:xfrm flipV="1">
                  <a:off x="4197143" y="3697766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96124" y="3278128"/>
                <a:ext cx="2753726" cy="2713098"/>
                <a:chOff x="6854360" y="3519772"/>
                <a:chExt cx="2168918" cy="2136918"/>
              </a:xfrm>
            </p:grpSpPr>
            <p:sp>
              <p:nvSpPr>
                <p:cNvPr id="33" name="íṡľíḍè-任意多边形: 形状 37"/>
                <p:cNvSpPr/>
                <p:nvPr/>
              </p:nvSpPr>
              <p:spPr>
                <a:xfrm flipH="1" flipV="1">
                  <a:off x="6854360" y="3519772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ṡľíḍè-Rectangle 39"/>
                <p:cNvSpPr/>
                <p:nvPr/>
              </p:nvSpPr>
              <p:spPr>
                <a:xfrm flipH="1" flipV="1">
                  <a:off x="7985755" y="4619165"/>
                  <a:ext cx="1037523" cy="1037523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ṡľíḍè-任意多边形: 形状 39"/>
                <p:cNvSpPr/>
                <p:nvPr/>
              </p:nvSpPr>
              <p:spPr>
                <a:xfrm rot="11379122" flipH="1" flipV="1">
                  <a:off x="7981137" y="5653654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ṡľíḍè-任意多边形: 形状 40"/>
                <p:cNvSpPr/>
                <p:nvPr/>
              </p:nvSpPr>
              <p:spPr>
                <a:xfrm flipH="1" flipV="1">
                  <a:off x="6854360" y="3697766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íṡľíḍè-Rectangle 32"/>
              <p:cNvSpPr/>
              <p:nvPr/>
            </p:nvSpPr>
            <p:spPr>
              <a:xfrm>
                <a:off x="4840574" y="2070168"/>
                <a:ext cx="2185424" cy="2185424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252408" y="1481919"/>
                <a:ext cx="3362199" cy="3361911"/>
                <a:chOff x="4252408" y="1481919"/>
                <a:chExt cx="3362199" cy="336191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íṡľíḍè-Trapezoid 34"/>
                <p:cNvSpPr/>
                <p:nvPr/>
              </p:nvSpPr>
              <p:spPr>
                <a:xfrm flipV="1">
                  <a:off x="4395429" y="1481919"/>
                  <a:ext cx="3079746" cy="588238"/>
                </a:xfrm>
                <a:prstGeom prst="trapezoid">
                  <a:avLst>
                    <a:gd name="adj" fmla="val 7465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ṡľíḍè-Trapezoid 35"/>
                <p:cNvSpPr/>
                <p:nvPr/>
              </p:nvSpPr>
              <p:spPr>
                <a:xfrm>
                  <a:off x="4389855" y="4255592"/>
                  <a:ext cx="3079746" cy="588238"/>
                </a:xfrm>
                <a:prstGeom prst="trapezoid">
                  <a:avLst>
                    <a:gd name="adj" fmla="val 7465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ṡľíḍè-Trapezoid 36"/>
                <p:cNvSpPr/>
                <p:nvPr/>
              </p:nvSpPr>
              <p:spPr>
                <a:xfrm rot="16200000">
                  <a:off x="6840239" y="2868945"/>
                  <a:ext cx="960498" cy="588238"/>
                </a:xfrm>
                <a:prstGeom prst="trapezoid">
                  <a:avLst>
                    <a:gd name="adj" fmla="val 5049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ṡľíḍè-Trapezoid 37"/>
                <p:cNvSpPr/>
                <p:nvPr/>
              </p:nvSpPr>
              <p:spPr>
                <a:xfrm rot="5400000" flipH="1">
                  <a:off x="4066278" y="2868945"/>
                  <a:ext cx="960498" cy="588238"/>
                </a:xfrm>
                <a:prstGeom prst="trapezoid">
                  <a:avLst>
                    <a:gd name="adj" fmla="val 5049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1015359" y="1548109"/>
              <a:ext cx="2457329" cy="946481"/>
              <a:chOff x="1518803" y="3380898"/>
              <a:chExt cx="2457329" cy="946481"/>
            </a:xfrm>
          </p:grpSpPr>
          <p:sp>
            <p:nvSpPr>
              <p:cNvPr id="21" name="íṡľíḍè-文本框 36"/>
              <p:cNvSpPr txBox="1"/>
              <p:nvPr/>
            </p:nvSpPr>
            <p:spPr>
              <a:xfrm>
                <a:off x="1518803" y="3737823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/>
              </a:p>
            </p:txBody>
          </p:sp>
          <p:sp>
            <p:nvSpPr>
              <p:cNvPr id="22" name="íṡľíḍè-Rectangle 27"/>
              <p:cNvSpPr/>
              <p:nvPr/>
            </p:nvSpPr>
            <p:spPr>
              <a:xfrm>
                <a:off x="1518803" y="3380898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378">
                  <a:defRPr/>
                </a:pPr>
                <a:r>
                  <a:rPr lang="zh-CN" altLang="en-US" sz="2000" b="1" dirty="0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729164" y="1548109"/>
              <a:ext cx="2457329" cy="946481"/>
              <a:chOff x="8268607" y="2968192"/>
              <a:chExt cx="2457329" cy="946481"/>
            </a:xfrm>
          </p:grpSpPr>
          <p:sp>
            <p:nvSpPr>
              <p:cNvPr id="19" name="íṡľíḍè-文本框 53"/>
              <p:cNvSpPr txBox="1"/>
              <p:nvPr/>
            </p:nvSpPr>
            <p:spPr>
              <a:xfrm>
                <a:off x="8268607" y="332511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/>
              </a:p>
            </p:txBody>
          </p:sp>
          <p:sp>
            <p:nvSpPr>
              <p:cNvPr id="20" name="íṡľíḍè-Rectangle 25"/>
              <p:cNvSpPr/>
              <p:nvPr/>
            </p:nvSpPr>
            <p:spPr>
              <a:xfrm>
                <a:off x="8268607" y="2968192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sz="20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15359" y="4346557"/>
              <a:ext cx="2457329" cy="946481"/>
              <a:chOff x="1518803" y="3380898"/>
              <a:chExt cx="2457329" cy="946481"/>
            </a:xfrm>
          </p:grpSpPr>
          <p:sp>
            <p:nvSpPr>
              <p:cNvPr id="17" name="íṡľíḍè-文本框 56"/>
              <p:cNvSpPr txBox="1"/>
              <p:nvPr/>
            </p:nvSpPr>
            <p:spPr>
              <a:xfrm>
                <a:off x="1518803" y="3737823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/>
              </a:p>
            </p:txBody>
          </p:sp>
          <p:sp>
            <p:nvSpPr>
              <p:cNvPr id="18" name="íṡľíḍè-Rectangle 23"/>
              <p:cNvSpPr/>
              <p:nvPr/>
            </p:nvSpPr>
            <p:spPr>
              <a:xfrm>
                <a:off x="1518803" y="3380898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r" defTabSz="914378">
                  <a:defRPr/>
                </a:pPr>
                <a:r>
                  <a:rPr lang="zh-CN" altLang="en-US" sz="2000" b="1">
                    <a:solidFill>
                      <a:schemeClr val="accent6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729164" y="4346557"/>
              <a:ext cx="2457329" cy="946481"/>
              <a:chOff x="8268607" y="2968192"/>
              <a:chExt cx="2457329" cy="946481"/>
            </a:xfrm>
          </p:grpSpPr>
          <p:sp>
            <p:nvSpPr>
              <p:cNvPr id="15" name="íṡľíḍè-文本框 59"/>
              <p:cNvSpPr txBox="1"/>
              <p:nvPr/>
            </p:nvSpPr>
            <p:spPr>
              <a:xfrm>
                <a:off x="8268607" y="332511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/>
              </a:p>
            </p:txBody>
          </p:sp>
          <p:sp>
            <p:nvSpPr>
              <p:cNvPr id="16" name="íṡľíḍè-Rectangle 21"/>
              <p:cNvSpPr/>
              <p:nvPr/>
            </p:nvSpPr>
            <p:spPr>
              <a:xfrm>
                <a:off x="8268607" y="2968192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defTabSz="914378">
                  <a:defRPr/>
                </a:pPr>
                <a:r>
                  <a:rPr lang="zh-CN" altLang="en-US" sz="2000" b="1">
                    <a:solidFill>
                      <a:schemeClr val="accent4"/>
                    </a:solidFill>
                  </a:rPr>
                  <a:t>标题文本预设</a:t>
                </a:r>
              </a:p>
            </p:txBody>
          </p:sp>
        </p:grpSp>
        <p:sp>
          <p:nvSpPr>
            <p:cNvPr id="10" name="íṡľíḍè-任意多边形: 形状 61"/>
            <p:cNvSpPr>
              <a:spLocks/>
            </p:cNvSpPr>
            <p:nvPr/>
          </p:nvSpPr>
          <p:spPr bwMode="auto">
            <a:xfrm>
              <a:off x="7899557" y="1805424"/>
              <a:ext cx="390823" cy="390099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ľíḍè-任意多边形: 形状 62"/>
            <p:cNvSpPr>
              <a:spLocks/>
            </p:cNvSpPr>
            <p:nvPr/>
          </p:nvSpPr>
          <p:spPr bwMode="auto">
            <a:xfrm>
              <a:off x="3899580" y="1809855"/>
              <a:ext cx="490015" cy="402752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ṡľíḍè-任意多边形: 形状 63"/>
            <p:cNvSpPr>
              <a:spLocks/>
            </p:cNvSpPr>
            <p:nvPr/>
          </p:nvSpPr>
          <p:spPr bwMode="auto">
            <a:xfrm>
              <a:off x="7885058" y="4593708"/>
              <a:ext cx="419820" cy="404552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任意多边形: 形状 64"/>
            <p:cNvSpPr>
              <a:spLocks noChangeAspect="1"/>
            </p:cNvSpPr>
            <p:nvPr/>
          </p:nvSpPr>
          <p:spPr bwMode="auto">
            <a:xfrm>
              <a:off x="3914426" y="4587190"/>
              <a:ext cx="460321" cy="459834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ľíḍè-任意多边形: 形状 66"/>
            <p:cNvSpPr>
              <a:spLocks/>
            </p:cNvSpPr>
            <p:nvPr/>
          </p:nvSpPr>
          <p:spPr bwMode="auto">
            <a:xfrm>
              <a:off x="5659819" y="3061638"/>
              <a:ext cx="813348" cy="687337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3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合作与目标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260662a-7873-4e97-bb41-57b173ab892b"/>
          <p:cNvGrpSpPr>
            <a:grpSpLocks noChangeAspect="1"/>
          </p:cNvGrpSpPr>
          <p:nvPr/>
        </p:nvGrpSpPr>
        <p:grpSpPr>
          <a:xfrm>
            <a:off x="2235360" y="-39328"/>
            <a:ext cx="9014928" cy="6975351"/>
            <a:chOff x="1330790" y="-39328"/>
            <a:chExt cx="9014928" cy="6975351"/>
          </a:xfrm>
        </p:grpSpPr>
        <p:sp>
          <p:nvSpPr>
            <p:cNvPr id="5" name="îṥļîḑé-Freeform: Shape 3"/>
            <p:cNvSpPr>
              <a:spLocks/>
            </p:cNvSpPr>
            <p:nvPr/>
          </p:nvSpPr>
          <p:spPr bwMode="auto">
            <a:xfrm>
              <a:off x="3863750" y="-39328"/>
              <a:ext cx="974889" cy="972368"/>
            </a:xfrm>
            <a:custGeom>
              <a:avLst/>
              <a:gdLst>
                <a:gd name="T0" fmla="*/ 346 w 346"/>
                <a:gd name="T1" fmla="*/ 346 h 346"/>
                <a:gd name="T2" fmla="*/ 0 w 346"/>
                <a:gd name="T3" fmla="*/ 0 h 346"/>
                <a:gd name="T4" fmla="*/ 84 w 346"/>
                <a:gd name="T5" fmla="*/ 0 h 346"/>
                <a:gd name="T6" fmla="*/ 346 w 346"/>
                <a:gd name="T7" fmla="*/ 262 h 346"/>
                <a:gd name="T8" fmla="*/ 346 w 346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6">
                  <a:moveTo>
                    <a:pt x="346" y="346"/>
                  </a:moveTo>
                  <a:cubicBezTo>
                    <a:pt x="157" y="342"/>
                    <a:pt x="4" y="189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143"/>
                    <a:pt x="203" y="258"/>
                    <a:pt x="346" y="262"/>
                  </a:cubicBezTo>
                  <a:lnTo>
                    <a:pt x="346" y="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ļîḑé-Freeform: Shape 4"/>
            <p:cNvSpPr>
              <a:spLocks/>
            </p:cNvSpPr>
            <p:nvPr/>
          </p:nvSpPr>
          <p:spPr bwMode="auto">
            <a:xfrm>
              <a:off x="4883978" y="696246"/>
              <a:ext cx="972368" cy="1992599"/>
            </a:xfrm>
            <a:custGeom>
              <a:avLst/>
              <a:gdLst>
                <a:gd name="T0" fmla="*/ 0 w 346"/>
                <a:gd name="T1" fmla="*/ 624 h 708"/>
                <a:gd name="T2" fmla="*/ 262 w 346"/>
                <a:gd name="T3" fmla="*/ 354 h 708"/>
                <a:gd name="T4" fmla="*/ 0 w 346"/>
                <a:gd name="T5" fmla="*/ 84 h 708"/>
                <a:gd name="T6" fmla="*/ 0 w 346"/>
                <a:gd name="T7" fmla="*/ 0 h 708"/>
                <a:gd name="T8" fmla="*/ 346 w 346"/>
                <a:gd name="T9" fmla="*/ 354 h 708"/>
                <a:gd name="T10" fmla="*/ 0 w 346"/>
                <a:gd name="T11" fmla="*/ 708 h 708"/>
                <a:gd name="T12" fmla="*/ 0 w 346"/>
                <a:gd name="T13" fmla="*/ 62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708">
                  <a:moveTo>
                    <a:pt x="0" y="624"/>
                  </a:moveTo>
                  <a:cubicBezTo>
                    <a:pt x="145" y="620"/>
                    <a:pt x="262" y="500"/>
                    <a:pt x="262" y="354"/>
                  </a:cubicBezTo>
                  <a:cubicBezTo>
                    <a:pt x="262" y="208"/>
                    <a:pt x="145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1" y="4"/>
                    <a:pt x="346" y="161"/>
                    <a:pt x="346" y="354"/>
                  </a:cubicBezTo>
                  <a:cubicBezTo>
                    <a:pt x="346" y="547"/>
                    <a:pt x="191" y="704"/>
                    <a:pt x="0" y="708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ļîḑé-Freeform: Shape 5"/>
            <p:cNvSpPr>
              <a:spLocks/>
            </p:cNvSpPr>
            <p:nvPr/>
          </p:nvSpPr>
          <p:spPr bwMode="auto">
            <a:xfrm>
              <a:off x="3863752" y="2452049"/>
              <a:ext cx="1992599" cy="1992599"/>
            </a:xfrm>
            <a:custGeom>
              <a:avLst/>
              <a:gdLst>
                <a:gd name="T0" fmla="*/ 354 w 708"/>
                <a:gd name="T1" fmla="*/ 708 h 708"/>
                <a:gd name="T2" fmla="*/ 0 w 708"/>
                <a:gd name="T3" fmla="*/ 354 h 708"/>
                <a:gd name="T4" fmla="*/ 346 w 708"/>
                <a:gd name="T5" fmla="*/ 0 h 708"/>
                <a:gd name="T6" fmla="*/ 346 w 708"/>
                <a:gd name="T7" fmla="*/ 84 h 708"/>
                <a:gd name="T8" fmla="*/ 84 w 708"/>
                <a:gd name="T9" fmla="*/ 354 h 708"/>
                <a:gd name="T10" fmla="*/ 354 w 708"/>
                <a:gd name="T11" fmla="*/ 624 h 708"/>
                <a:gd name="T12" fmla="*/ 624 w 708"/>
                <a:gd name="T13" fmla="*/ 362 h 708"/>
                <a:gd name="T14" fmla="*/ 708 w 708"/>
                <a:gd name="T15" fmla="*/ 362 h 708"/>
                <a:gd name="T16" fmla="*/ 354 w 708"/>
                <a:gd name="T17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708">
                  <a:moveTo>
                    <a:pt x="354" y="708"/>
                  </a:moveTo>
                  <a:cubicBezTo>
                    <a:pt x="158" y="708"/>
                    <a:pt x="0" y="549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3"/>
                    <a:pt x="205" y="624"/>
                    <a:pt x="354" y="624"/>
                  </a:cubicBezTo>
                  <a:cubicBezTo>
                    <a:pt x="500" y="624"/>
                    <a:pt x="619" y="507"/>
                    <a:pt x="624" y="362"/>
                  </a:cubicBezTo>
                  <a:cubicBezTo>
                    <a:pt x="708" y="362"/>
                    <a:pt x="708" y="362"/>
                    <a:pt x="708" y="362"/>
                  </a:cubicBezTo>
                  <a:cubicBezTo>
                    <a:pt x="703" y="554"/>
                    <a:pt x="546" y="708"/>
                    <a:pt x="354" y="70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ṥļîḑé-Freeform: Shape 6"/>
            <p:cNvSpPr>
              <a:spLocks/>
            </p:cNvSpPr>
            <p:nvPr/>
          </p:nvSpPr>
          <p:spPr bwMode="auto">
            <a:xfrm>
              <a:off x="6639784" y="5963655"/>
              <a:ext cx="972368" cy="972368"/>
            </a:xfrm>
            <a:custGeom>
              <a:avLst/>
              <a:gdLst>
                <a:gd name="T0" fmla="*/ 262 w 346"/>
                <a:gd name="T1" fmla="*/ 346 h 346"/>
                <a:gd name="T2" fmla="*/ 0 w 346"/>
                <a:gd name="T3" fmla="*/ 84 h 346"/>
                <a:gd name="T4" fmla="*/ 0 w 346"/>
                <a:gd name="T5" fmla="*/ 0 h 346"/>
                <a:gd name="T6" fmla="*/ 346 w 346"/>
                <a:gd name="T7" fmla="*/ 346 h 346"/>
                <a:gd name="T8" fmla="*/ 262 w 346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6">
                  <a:moveTo>
                    <a:pt x="262" y="346"/>
                  </a:moveTo>
                  <a:cubicBezTo>
                    <a:pt x="257" y="203"/>
                    <a:pt x="142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4"/>
                    <a:pt x="341" y="157"/>
                    <a:pt x="346" y="346"/>
                  </a:cubicBezTo>
                  <a:lnTo>
                    <a:pt x="262" y="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ļîḑé-Freeform: Shape 7"/>
            <p:cNvSpPr>
              <a:spLocks/>
            </p:cNvSpPr>
            <p:nvPr/>
          </p:nvSpPr>
          <p:spPr bwMode="auto">
            <a:xfrm>
              <a:off x="5619553" y="4207855"/>
              <a:ext cx="974889" cy="1992599"/>
            </a:xfrm>
            <a:custGeom>
              <a:avLst/>
              <a:gdLst>
                <a:gd name="T0" fmla="*/ 346 w 346"/>
                <a:gd name="T1" fmla="*/ 708 h 708"/>
                <a:gd name="T2" fmla="*/ 0 w 346"/>
                <a:gd name="T3" fmla="*/ 354 h 708"/>
                <a:gd name="T4" fmla="*/ 346 w 346"/>
                <a:gd name="T5" fmla="*/ 0 h 708"/>
                <a:gd name="T6" fmla="*/ 346 w 346"/>
                <a:gd name="T7" fmla="*/ 84 h 708"/>
                <a:gd name="T8" fmla="*/ 84 w 346"/>
                <a:gd name="T9" fmla="*/ 354 h 708"/>
                <a:gd name="T10" fmla="*/ 346 w 346"/>
                <a:gd name="T11" fmla="*/ 624 h 708"/>
                <a:gd name="T12" fmla="*/ 346 w 346"/>
                <a:gd name="T13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708">
                  <a:moveTo>
                    <a:pt x="346" y="708"/>
                  </a:moveTo>
                  <a:cubicBezTo>
                    <a:pt x="154" y="704"/>
                    <a:pt x="0" y="547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0"/>
                    <a:pt x="200" y="620"/>
                    <a:pt x="346" y="624"/>
                  </a:cubicBezTo>
                  <a:lnTo>
                    <a:pt x="346" y="7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ļîḑé-Freeform: Shape 8"/>
            <p:cNvSpPr>
              <a:spLocks/>
            </p:cNvSpPr>
            <p:nvPr/>
          </p:nvSpPr>
          <p:spPr bwMode="auto">
            <a:xfrm>
              <a:off x="5619555" y="2452049"/>
              <a:ext cx="1992599" cy="1992599"/>
            </a:xfrm>
            <a:custGeom>
              <a:avLst/>
              <a:gdLst>
                <a:gd name="T0" fmla="*/ 362 w 708"/>
                <a:gd name="T1" fmla="*/ 624 h 708"/>
                <a:gd name="T2" fmla="*/ 624 w 708"/>
                <a:gd name="T3" fmla="*/ 354 h 708"/>
                <a:gd name="T4" fmla="*/ 354 w 708"/>
                <a:gd name="T5" fmla="*/ 84 h 708"/>
                <a:gd name="T6" fmla="*/ 84 w 708"/>
                <a:gd name="T7" fmla="*/ 346 h 708"/>
                <a:gd name="T8" fmla="*/ 0 w 708"/>
                <a:gd name="T9" fmla="*/ 346 h 708"/>
                <a:gd name="T10" fmla="*/ 354 w 708"/>
                <a:gd name="T11" fmla="*/ 0 h 708"/>
                <a:gd name="T12" fmla="*/ 708 w 708"/>
                <a:gd name="T13" fmla="*/ 354 h 708"/>
                <a:gd name="T14" fmla="*/ 362 w 708"/>
                <a:gd name="T15" fmla="*/ 708 h 708"/>
                <a:gd name="T16" fmla="*/ 362 w 708"/>
                <a:gd name="T17" fmla="*/ 62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708">
                  <a:moveTo>
                    <a:pt x="362" y="624"/>
                  </a:moveTo>
                  <a:cubicBezTo>
                    <a:pt x="507" y="620"/>
                    <a:pt x="624" y="500"/>
                    <a:pt x="624" y="354"/>
                  </a:cubicBezTo>
                  <a:cubicBezTo>
                    <a:pt x="624" y="205"/>
                    <a:pt x="503" y="84"/>
                    <a:pt x="354" y="84"/>
                  </a:cubicBezTo>
                  <a:cubicBezTo>
                    <a:pt x="207" y="84"/>
                    <a:pt x="88" y="201"/>
                    <a:pt x="84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4" y="154"/>
                    <a:pt x="161" y="0"/>
                    <a:pt x="354" y="0"/>
                  </a:cubicBezTo>
                  <a:cubicBezTo>
                    <a:pt x="549" y="0"/>
                    <a:pt x="708" y="159"/>
                    <a:pt x="708" y="354"/>
                  </a:cubicBezTo>
                  <a:cubicBezTo>
                    <a:pt x="708" y="547"/>
                    <a:pt x="553" y="704"/>
                    <a:pt x="362" y="708"/>
                  </a:cubicBezTo>
                  <a:lnTo>
                    <a:pt x="362" y="624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ļîḑé-Oval 10"/>
            <p:cNvSpPr>
              <a:spLocks/>
            </p:cNvSpPr>
            <p:nvPr/>
          </p:nvSpPr>
          <p:spPr bwMode="auto">
            <a:xfrm>
              <a:off x="4289477" y="1116933"/>
              <a:ext cx="113862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29337" y="1425399"/>
              <a:ext cx="663958" cy="534275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3" name="îṥļîḑé-Freeform: Shape 14"/>
              <p:cNvSpPr>
                <a:spLocks/>
              </p:cNvSpPr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ṥļîḑé-Freeform: Shape 15"/>
              <p:cNvSpPr>
                <a:spLocks/>
              </p:cNvSpPr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ṥļîḑé-Freeform: Shape 16"/>
              <p:cNvSpPr>
                <a:spLocks/>
              </p:cNvSpPr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ṥļîḑé-Freeform: Shape 17"/>
              <p:cNvSpPr>
                <a:spLocks/>
              </p:cNvSpPr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ṥļîḑé-Freeform: Shape 18"/>
              <p:cNvSpPr>
                <a:spLocks/>
              </p:cNvSpPr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ļîḑé-Freeform: Shape 19"/>
              <p:cNvSpPr>
                <a:spLocks/>
              </p:cNvSpPr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ṥļîḑé-Freeform: Shape 20"/>
              <p:cNvSpPr>
                <a:spLocks/>
              </p:cNvSpPr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ṥļîḑé-Freeform: Shape 21"/>
              <p:cNvSpPr>
                <a:spLocks/>
              </p:cNvSpPr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ṥļîḑé-Freeform: Shape 22"/>
              <p:cNvSpPr>
                <a:spLocks/>
              </p:cNvSpPr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ṥļîḑé-Freeform: Shape 12"/>
            <p:cNvSpPr>
              <a:spLocks/>
            </p:cNvSpPr>
            <p:nvPr/>
          </p:nvSpPr>
          <p:spPr bwMode="auto">
            <a:xfrm rot="16200000">
              <a:off x="3744380" y="1637338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ļîḑé-Oval 24"/>
            <p:cNvSpPr>
              <a:spLocks/>
            </p:cNvSpPr>
            <p:nvPr/>
          </p:nvSpPr>
          <p:spPr bwMode="auto">
            <a:xfrm>
              <a:off x="4289476" y="2872738"/>
              <a:ext cx="113862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5"/>
            <p:cNvGrpSpPr/>
            <p:nvPr/>
          </p:nvGrpSpPr>
          <p:grpSpPr>
            <a:xfrm>
              <a:off x="4593879" y="3185649"/>
              <a:ext cx="480237" cy="532973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8" name="îṥļîḑé-Rectangle 28"/>
              <p:cNvSpPr>
                <a:spLocks/>
              </p:cNvSpPr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ṥļîḑé-Rectangle 29"/>
              <p:cNvSpPr>
                <a:spLocks/>
              </p:cNvSpPr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ṥļîḑé-Rectangle 30"/>
              <p:cNvSpPr>
                <a:spLocks/>
              </p:cNvSpPr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ṥļîḑé-Freeform: Shape 31"/>
              <p:cNvSpPr>
                <a:spLocks/>
              </p:cNvSpPr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ṥļîḑé-Freeform: Shape 32"/>
              <p:cNvSpPr>
                <a:spLocks/>
              </p:cNvSpPr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îṥļîḑé-Freeform: Shape 26"/>
            <p:cNvSpPr>
              <a:spLocks/>
            </p:cNvSpPr>
            <p:nvPr/>
          </p:nvSpPr>
          <p:spPr bwMode="auto">
            <a:xfrm rot="13500000">
              <a:off x="3728233" y="4398605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ṥļîḑé-Oval 34"/>
            <p:cNvSpPr>
              <a:spLocks/>
            </p:cNvSpPr>
            <p:nvPr/>
          </p:nvSpPr>
          <p:spPr bwMode="auto">
            <a:xfrm>
              <a:off x="6045280" y="2872736"/>
              <a:ext cx="114114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5"/>
            <p:cNvGrpSpPr/>
            <p:nvPr/>
          </p:nvGrpSpPr>
          <p:grpSpPr>
            <a:xfrm>
              <a:off x="6315603" y="3137293"/>
              <a:ext cx="620498" cy="622109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40" name="îṥļîḑé-Freeform: Shape 38"/>
              <p:cNvSpPr>
                <a:spLocks/>
              </p:cNvSpPr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ṥļîḑé-Freeform: Shape 39"/>
              <p:cNvSpPr>
                <a:spLocks/>
              </p:cNvSpPr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ļîḑé-Freeform: Shape 40"/>
              <p:cNvSpPr>
                <a:spLocks/>
              </p:cNvSpPr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ṥļîḑé-Freeform: Shape 41"/>
              <p:cNvSpPr>
                <a:spLocks/>
              </p:cNvSpPr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ṥļîḑé-Freeform: Shape 42"/>
              <p:cNvSpPr>
                <a:spLocks/>
              </p:cNvSpPr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ṥļîḑé-Freeform: Shape 43"/>
              <p:cNvSpPr>
                <a:spLocks/>
              </p:cNvSpPr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ṥļîḑé-Freeform: Shape 44"/>
              <p:cNvSpPr>
                <a:spLocks/>
              </p:cNvSpPr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ṥļîḑé-Freeform: Shape 45"/>
              <p:cNvSpPr>
                <a:spLocks/>
              </p:cNvSpPr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îṥļîḑé-Freeform: Shape 36"/>
            <p:cNvSpPr>
              <a:spLocks/>
            </p:cNvSpPr>
            <p:nvPr/>
          </p:nvSpPr>
          <p:spPr bwMode="auto">
            <a:xfrm rot="2700000">
              <a:off x="7415537" y="2399867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ṥļîḑé-Oval 47"/>
            <p:cNvSpPr>
              <a:spLocks/>
            </p:cNvSpPr>
            <p:nvPr/>
          </p:nvSpPr>
          <p:spPr bwMode="auto">
            <a:xfrm>
              <a:off x="6045280" y="4626023"/>
              <a:ext cx="1141147" cy="114114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1" name="Group 48"/>
            <p:cNvGrpSpPr/>
            <p:nvPr/>
          </p:nvGrpSpPr>
          <p:grpSpPr>
            <a:xfrm>
              <a:off x="6315596" y="4937880"/>
              <a:ext cx="556096" cy="532544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5" name="îṥļîḑé-Freeform: Shape 51"/>
              <p:cNvSpPr>
                <a:spLocks/>
              </p:cNvSpPr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ṥļîḑé-Rectangle 52"/>
              <p:cNvSpPr>
                <a:spLocks/>
              </p:cNvSpPr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ļîḑé-Rectangle 53"/>
              <p:cNvSpPr>
                <a:spLocks/>
              </p:cNvSpPr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ṥļîḑé-Rectangle 54"/>
              <p:cNvSpPr>
                <a:spLocks/>
              </p:cNvSpPr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ṥļîḑé-Rectangle 55"/>
              <p:cNvSpPr>
                <a:spLocks/>
              </p:cNvSpPr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ṥļîḑé-Freeform: Shape 49"/>
            <p:cNvSpPr>
              <a:spLocks/>
            </p:cNvSpPr>
            <p:nvPr/>
          </p:nvSpPr>
          <p:spPr bwMode="auto">
            <a:xfrm rot="5400000">
              <a:off x="7355142" y="5117964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Group 59"/>
            <p:cNvGrpSpPr/>
            <p:nvPr/>
          </p:nvGrpSpPr>
          <p:grpSpPr>
            <a:xfrm>
              <a:off x="1330790" y="1445058"/>
              <a:ext cx="2530363" cy="1115146"/>
              <a:chOff x="8328246" y="2276873"/>
              <a:chExt cx="2198694" cy="1115146"/>
            </a:xfrm>
          </p:grpSpPr>
          <p:sp>
            <p:nvSpPr>
              <p:cNvPr id="33" name="îṥļîḑé-TextBox 60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4" name="îṥļîḑé-TextBox 61"/>
              <p:cNvSpPr txBox="1">
                <a:spLocks/>
              </p:cNvSpPr>
              <p:nvPr/>
            </p:nvSpPr>
            <p:spPr>
              <a:xfrm>
                <a:off x="8328246" y="2773253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4" name="Group 62"/>
            <p:cNvGrpSpPr/>
            <p:nvPr/>
          </p:nvGrpSpPr>
          <p:grpSpPr>
            <a:xfrm>
              <a:off x="7796537" y="2178659"/>
              <a:ext cx="2549181" cy="1115146"/>
              <a:chOff x="1197898" y="2503545"/>
              <a:chExt cx="2198693" cy="1115146"/>
            </a:xfrm>
          </p:grpSpPr>
          <p:sp>
            <p:nvSpPr>
              <p:cNvPr id="31" name="îṥļîḑé-TextBox 63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2" name="îṥļîḑé-TextBox 64"/>
              <p:cNvSpPr txBox="1">
                <a:spLocks/>
              </p:cNvSpPr>
              <p:nvPr/>
            </p:nvSpPr>
            <p:spPr>
              <a:xfrm>
                <a:off x="1197898" y="2999925"/>
                <a:ext cx="2198693" cy="61876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5" name="Group 65"/>
            <p:cNvGrpSpPr/>
            <p:nvPr/>
          </p:nvGrpSpPr>
          <p:grpSpPr>
            <a:xfrm>
              <a:off x="1330790" y="4444648"/>
              <a:ext cx="2530363" cy="1115146"/>
              <a:chOff x="8328246" y="2276873"/>
              <a:chExt cx="2198694" cy="1115146"/>
            </a:xfrm>
          </p:grpSpPr>
          <p:sp>
            <p:nvSpPr>
              <p:cNvPr id="29" name="îṥļîḑé-TextBox 66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2000" b="1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30" name="îṥļîḑé-TextBox 67"/>
              <p:cNvSpPr txBox="1">
                <a:spLocks/>
              </p:cNvSpPr>
              <p:nvPr/>
            </p:nvSpPr>
            <p:spPr>
              <a:xfrm>
                <a:off x="8328246" y="2773253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6" name="Group 68"/>
            <p:cNvGrpSpPr/>
            <p:nvPr/>
          </p:nvGrpSpPr>
          <p:grpSpPr>
            <a:xfrm>
              <a:off x="7736142" y="4918916"/>
              <a:ext cx="2549181" cy="1115146"/>
              <a:chOff x="1197898" y="2503545"/>
              <a:chExt cx="2198693" cy="1115146"/>
            </a:xfrm>
          </p:grpSpPr>
          <p:sp>
            <p:nvSpPr>
              <p:cNvPr id="27" name="îṥļîḑé-TextBox 69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2000" b="1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</a:p>
            </p:txBody>
          </p:sp>
          <p:sp>
            <p:nvSpPr>
              <p:cNvPr id="28" name="îṥļîḑé-TextBox 70"/>
              <p:cNvSpPr txBox="1">
                <a:spLocks/>
              </p:cNvSpPr>
              <p:nvPr/>
            </p:nvSpPr>
            <p:spPr>
              <a:xfrm>
                <a:off x="1197898" y="2999925"/>
                <a:ext cx="2198693" cy="618766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本编辑文字，</a:t>
                </a:r>
                <a:r>
                  <a:rPr lang="zh-CN" altLang="en-US" sz="1400" dirty="0">
                    <a:cs typeface="+mn-ea"/>
                    <a:sym typeface="+mn-lt"/>
                  </a:rPr>
                  <a:t>点击此处更换文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本编辑文字</a:t>
                </a:r>
                <a:endParaRPr lang="zh-CN" altLang="en-US" sz="14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8405" y="1249969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_文本框 2"/>
          <p:cNvSpPr txBox="1"/>
          <p:nvPr>
            <p:custDataLst>
              <p:tags r:id="rId2"/>
            </p:custDataLst>
          </p:nvPr>
        </p:nvSpPr>
        <p:spPr>
          <a:xfrm>
            <a:off x="3492017" y="2778014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smtClean="0">
                <a:solidFill>
                  <a:schemeClr val="accent1"/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48808" y="4368238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cs typeface="+mn-ea"/>
                <a:sym typeface="+mn-lt"/>
              </a:rPr>
              <a:t>主讲人：陈德斌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7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5314" y="1162923"/>
            <a:ext cx="6183086" cy="4531704"/>
            <a:chOff x="5399314" y="1916338"/>
            <a:chExt cx="4140001" cy="3034287"/>
          </a:xfrm>
        </p:grpSpPr>
        <p:sp>
          <p:nvSpPr>
            <p:cNvPr id="3" name="MH_Entry_1">
              <a:hlinkClick r:id="rId14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引言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_1">
              <a:hlinkClick r:id="rId1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MH_Entry_2">
              <a:hlinkClick r:id="rId1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适配器模式内容介绍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MH_Number_2">
              <a:hlinkClick r:id="rId1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Entry_3">
              <a:hlinkClick r:id="rId16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适配器模式优缺点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Number_3">
              <a:hlinkClick r:id="rId16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Entry_4">
              <a:hlinkClick r:id="rId17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适配器模式使用场景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4">
              <a:hlinkClick r:id="rId17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MH_Others_1"/>
          <p:cNvSpPr txBox="1"/>
          <p:nvPr>
            <p:custDataLst>
              <p:tags r:id="rId2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1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4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03797"/>
            <a:ext cx="12192000" cy="396669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85373" y="2633637"/>
            <a:ext cx="4356103" cy="1015933"/>
            <a:chOff x="6010522" y="2177416"/>
            <a:chExt cx="5322959" cy="1241424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6010522" y="2177416"/>
              <a:ext cx="5322959" cy="1241424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引言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MH_Others_1"/>
            <p:cNvSpPr/>
            <p:nvPr>
              <p:custDataLst>
                <p:tags r:id="rId3"/>
              </p:custDataLst>
            </p:nvPr>
          </p:nvSpPr>
          <p:spPr>
            <a:xfrm>
              <a:off x="6010522" y="2220943"/>
              <a:ext cx="1154368" cy="1154368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3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936" y="3606084"/>
            <a:ext cx="8078741" cy="2854071"/>
          </a:xfrm>
          <a:prstGeom prst="rect">
            <a:avLst/>
          </a:prstGeom>
        </p:spPr>
      </p:pic>
      <p:sp>
        <p:nvSpPr>
          <p:cNvPr id="11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8601" y="1094704"/>
            <a:ext cx="6996915" cy="211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现实</a:t>
            </a:r>
            <a:r>
              <a:rPr lang="zh-CN" altLang="en-US" dirty="0"/>
              <a:t>生活中，我们常用到适配器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　　你当前</a:t>
            </a:r>
            <a:r>
              <a:rPr lang="zh-CN" altLang="en-US" dirty="0" smtClean="0"/>
              <a:t>打开的电脑</a:t>
            </a:r>
            <a:r>
              <a:rPr lang="zh-CN" altLang="en-US" dirty="0"/>
              <a:t>，电源的另一边不正连着一块适配器吗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　　你平时想</a:t>
            </a:r>
            <a:r>
              <a:rPr lang="zh-CN" altLang="en-US" dirty="0" smtClean="0"/>
              <a:t>将二口插头插进三口</a:t>
            </a:r>
            <a:r>
              <a:rPr lang="zh-CN" altLang="en-US" dirty="0"/>
              <a:t>插座里面，不也需要一个适配器吗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　　整天插在插座上的手机充电头，不也是一个适配器吗？</a:t>
            </a:r>
          </a:p>
        </p:txBody>
      </p:sp>
    </p:spTree>
    <p:extLst>
      <p:ext uri="{BB962C8B-B14F-4D97-AF65-F5344CB8AC3E}">
        <p14:creationId xmlns:p14="http://schemas.microsoft.com/office/powerpoint/2010/main" val="3892874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7320" y="3453302"/>
            <a:ext cx="42773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21736" y="2741037"/>
            <a:ext cx="5174536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3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 fontScale="92500"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适配器模式介绍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4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53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932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第一种：类适配器（使用继承）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15" y="1595991"/>
            <a:ext cx="9333333" cy="348571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24384" y="989413"/>
            <a:ext cx="95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这里，我假设家用功率为 </a:t>
            </a:r>
            <a:r>
              <a:rPr lang="en-US" altLang="zh-CN" dirty="0"/>
              <a:t>220v</a:t>
            </a:r>
            <a:r>
              <a:rPr lang="zh-CN" altLang="en-US" dirty="0"/>
              <a:t>，经过适配器，输出为 </a:t>
            </a:r>
            <a:r>
              <a:rPr lang="en-US" altLang="zh-CN" dirty="0"/>
              <a:t>18v</a:t>
            </a:r>
            <a:r>
              <a:rPr lang="zh-CN" altLang="en-US" dirty="0"/>
              <a:t>，可供我的笔记本进行使用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24384" y="5063376"/>
            <a:ext cx="9674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Portal</a:t>
            </a:r>
            <a:r>
              <a:rPr lang="zh-CN" altLang="en-US" dirty="0"/>
              <a:t>（入口） 类：只有一个方法 </a:t>
            </a:r>
            <a:r>
              <a:rPr lang="en-US" altLang="zh-CN" dirty="0"/>
              <a:t>Input()</a:t>
            </a:r>
            <a:r>
              <a:rPr lang="zh-CN" altLang="en-US" dirty="0"/>
              <a:t>，来表示输入的电流功率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IOutput</a:t>
            </a:r>
            <a:r>
              <a:rPr lang="zh-CN" altLang="en-US" dirty="0" smtClean="0"/>
              <a:t>（</a:t>
            </a:r>
            <a:r>
              <a:rPr lang="zh-CN" altLang="en-US" dirty="0"/>
              <a:t>输出）接口：只有一个方法 </a:t>
            </a:r>
            <a:r>
              <a:rPr lang="en-US" altLang="zh-CN" dirty="0"/>
              <a:t>Output()</a:t>
            </a:r>
            <a:r>
              <a:rPr lang="zh-CN" altLang="en-US" dirty="0"/>
              <a:t>，来表示经过转换后输出的电流功率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Adapter</a:t>
            </a:r>
            <a:r>
              <a:rPr lang="zh-CN" altLang="en-US" dirty="0"/>
              <a:t>（适配器）类：实现了 </a:t>
            </a:r>
            <a:r>
              <a:rPr lang="en-US" altLang="zh-CN" dirty="0" err="1" smtClean="0"/>
              <a:t>IOutput</a:t>
            </a:r>
            <a:r>
              <a:rPr lang="en-US" altLang="zh-CN" dirty="0" smtClean="0"/>
              <a:t> </a:t>
            </a:r>
            <a:r>
              <a:rPr lang="zh-CN" altLang="en-US" dirty="0"/>
              <a:t>接口。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1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9173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 smtClean="0">
                <a:cs typeface="+mn-ea"/>
                <a:sym typeface="+mn-lt"/>
              </a:rPr>
              <a:t>第二种：对象适配器（使用委托）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32" y="1998743"/>
            <a:ext cx="9266667" cy="421695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27415" y="1190789"/>
            <a:ext cx="758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委托：自己不想做的事，交给第三方去</a:t>
            </a:r>
            <a:r>
              <a:rPr lang="zh-CN" altLang="en-US" dirty="0" smtClean="0"/>
              <a:t>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152" y="1674686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7320" y="3453302"/>
            <a:ext cx="42773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8894" y="2923601"/>
            <a:ext cx="5954211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3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适配器模式优缺点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4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14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71605" y="2923601"/>
            <a:ext cx="6848789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适配器模式使用场景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MH_Others_1"/>
            <p:cNvSpPr/>
            <p:nvPr>
              <p:custDataLst>
                <p:tags r:id="rId3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70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述职报告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867D98"/>
      </a:hlink>
      <a:folHlink>
        <a:srgbClr val="BFBFBF"/>
      </a:folHlink>
    </a:clrScheme>
    <a:fontScheme name="4rhhs1mz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669</Words>
  <Application>Microsoft Office PowerPoint</Application>
  <PresentationFormat>宽屏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华文细黑</vt:lpstr>
      <vt:lpstr>锐字工房云字库细圆GBK</vt:lpstr>
      <vt:lpstr>微软雅黑 Light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淡雅码头</dc:title>
  <dc:creator>第一PPT</dc:creator>
  <cp:keywords>www.1ppt.com</cp:keywords>
  <dc:description>第一PPT</dc:description>
  <cp:lastModifiedBy>CHEN</cp:lastModifiedBy>
  <cp:revision>56</cp:revision>
  <dcterms:created xsi:type="dcterms:W3CDTF">2017-07-30T15:30:02Z</dcterms:created>
  <dcterms:modified xsi:type="dcterms:W3CDTF">2019-04-07T15:06:46Z</dcterms:modified>
</cp:coreProperties>
</file>