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1"/>
  </p:notesMasterIdLst>
  <p:sldIdLst>
    <p:sldId id="267" r:id="rId2"/>
    <p:sldId id="259" r:id="rId3"/>
    <p:sldId id="257" r:id="rId4"/>
    <p:sldId id="265" r:id="rId5"/>
    <p:sldId id="260" r:id="rId6"/>
    <p:sldId id="264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4C8A6-53BD-4EF1-8D7E-9A78FF7CD3D7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BE609-904E-430B-ACB8-0BB9A63FEF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55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B9EB-E419-4AF3-9938-3F36CBFE96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248F-0A67-4C17-A961-8E6D870A8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07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B9EB-E419-4AF3-9938-3F36CBFE96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248F-0A67-4C17-A961-8E6D870A8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45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B9EB-E419-4AF3-9938-3F36CBFE96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248F-0A67-4C17-A961-8E6D870A8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89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B9EB-E419-4AF3-9938-3F36CBFE96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248F-0A67-4C17-A961-8E6D870A8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81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B9EB-E419-4AF3-9938-3F36CBFE96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248F-0A67-4C17-A961-8E6D870A8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8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B9EB-E419-4AF3-9938-3F36CBFE96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248F-0A67-4C17-A961-8E6D870A8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06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B9EB-E419-4AF3-9938-3F36CBFE96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248F-0A67-4C17-A961-8E6D870A8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17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B9EB-E419-4AF3-9938-3F36CBFE96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248F-0A67-4C17-A961-8E6D870A8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B9EB-E419-4AF3-9938-3F36CBFE96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248F-0A67-4C17-A961-8E6D870A8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5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B9EB-E419-4AF3-9938-3F36CBFE96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248F-0A67-4C17-A961-8E6D870A8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8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B9EB-E419-4AF3-9938-3F36CBFE96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248F-0A67-4C17-A961-8E6D870A8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82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B9EB-E419-4AF3-9938-3F36CBFE967E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248F-0A67-4C17-A961-8E6D870A8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74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060848"/>
            <a:ext cx="7520940" cy="35798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                           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8800" dirty="0" smtClean="0"/>
              <a:t>REUSSITE, </a:t>
            </a:r>
            <a:r>
              <a:rPr lang="fr-FR" dirty="0" smtClean="0"/>
              <a:t>voir plus loin</a:t>
            </a:r>
            <a:r>
              <a:rPr lang="fr-FR" dirty="0" smtClean="0"/>
              <a:t>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     THEME: VIVRE DANS NOTRE MONDE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5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prstClr val="black"/>
                </a:solidFill>
              </a:rPr>
              <a:t>Défi:</a:t>
            </a:r>
            <a:br>
              <a:rPr lang="fr-FR" sz="4000" dirty="0">
                <a:solidFill>
                  <a:prstClr val="black"/>
                </a:solidFill>
              </a:rPr>
            </a:br>
            <a:r>
              <a:rPr lang="fr-FR" sz="4000" dirty="0">
                <a:solidFill>
                  <a:srgbClr val="FF0000"/>
                </a:solidFill>
              </a:rPr>
              <a:t>Des esprits curieux viennent aider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177601"/>
            <a:ext cx="8229600" cy="470916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fr-FR" dirty="0">
                <a:solidFill>
                  <a:prstClr val="black"/>
                </a:solidFill>
              </a:rPr>
              <a:t>Concevoir et construire une </a:t>
            </a:r>
            <a:r>
              <a:rPr lang="fr-FR" dirty="0" smtClean="0">
                <a:solidFill>
                  <a:prstClr val="black"/>
                </a:solidFill>
              </a:rPr>
              <a:t>plate-forme </a:t>
            </a:r>
            <a:r>
              <a:rPr lang="fr-FR" dirty="0">
                <a:solidFill>
                  <a:prstClr val="black"/>
                </a:solidFill>
              </a:rPr>
              <a:t>innovante intégrant des donnés et informations satellitaires sur les populations vulnérables et les dangers environnementaux afin d’identifier les populations les plus exposées. </a:t>
            </a:r>
          </a:p>
          <a:p>
            <a:pPr lvl="0">
              <a:buFont typeface="Wingdings" pitchFamily="2" charset="2"/>
              <a:buChar char="v"/>
            </a:pPr>
            <a:r>
              <a:rPr lang="fr-FR" dirty="0">
                <a:solidFill>
                  <a:prstClr val="black"/>
                </a:solidFill>
              </a:rPr>
              <a:t>Comment identifieras-tu les personnes qui manquent souvent mais qui ont le plus besoin d’aide?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8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712968" cy="864096"/>
          </a:xfrm>
        </p:spPr>
        <p:txBody>
          <a:bodyPr>
            <a:normAutofit fontScale="90000"/>
          </a:bodyPr>
          <a:lstStyle/>
          <a:p>
            <a:r>
              <a:rPr lang="fr-FR" sz="3200" dirty="0" smtClean="0"/>
              <a:t>L’innovation est au centre de toutes les curiosités, en tant qu’esprits curieux nous avons proposé une solution innovante pour aider les personnes qui </a:t>
            </a:r>
            <a:r>
              <a:rPr lang="fr-FR" sz="3200" dirty="0" smtClean="0"/>
              <a:t>en ont </a:t>
            </a:r>
            <a:r>
              <a:rPr lang="fr-FR" sz="3200" dirty="0" smtClean="0"/>
              <a:t>besoins </a:t>
            </a:r>
            <a:r>
              <a:rPr lang="fr-FR" sz="3200" dirty="0"/>
              <a:t>.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564" y="1124744"/>
            <a:ext cx="7344816" cy="22322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 smtClean="0"/>
              <a:t>                       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1200" dirty="0" smtClean="0"/>
          </a:p>
          <a:p>
            <a:pPr marL="0" indent="0">
              <a:buNone/>
            </a:pPr>
            <a:r>
              <a:rPr lang="fr-FR" sz="11200" dirty="0" smtClean="0"/>
              <a:t> </a:t>
            </a:r>
            <a:r>
              <a:rPr lang="fr-FR" sz="16000" b="1" u="sng" dirty="0" smtClean="0">
                <a:solidFill>
                  <a:srgbClr val="FF0000"/>
                </a:solidFill>
              </a:rPr>
              <a:t>bague MSB</a:t>
            </a:r>
          </a:p>
          <a:p>
            <a:r>
              <a:rPr lang="fr-FR" sz="16000" dirty="0" smtClean="0"/>
              <a:t>Notre projet consiste à créer un objet de communication et d’information qui émet et interagit avec </a:t>
            </a:r>
            <a:r>
              <a:rPr lang="fr-FR" sz="16000" dirty="0" smtClean="0"/>
              <a:t>une plus grande base de données</a:t>
            </a:r>
            <a:r>
              <a:rPr lang="fr-FR" sz="16000" dirty="0" smtClean="0">
                <a:solidFill>
                  <a:srgbClr val="FF0000"/>
                </a:solidFill>
              </a:rPr>
              <a:t> </a:t>
            </a:r>
            <a:r>
              <a:rPr lang="fr-FR" sz="16000" dirty="0" smtClean="0"/>
              <a:t>et </a:t>
            </a:r>
            <a:r>
              <a:rPr lang="fr-FR" sz="16000" dirty="0" smtClean="0"/>
              <a:t>qui </a:t>
            </a:r>
            <a:r>
              <a:rPr lang="fr-FR" sz="16000" dirty="0" smtClean="0"/>
              <a:t>fonctionne de manière autonome et lui confère une intelligence.</a:t>
            </a:r>
          </a:p>
          <a:p>
            <a:pPr marL="0" indent="0">
              <a:buNone/>
            </a:pPr>
            <a:endParaRPr lang="fr-FR" sz="16000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0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BAGUE </a:t>
            </a:r>
            <a:r>
              <a:rPr lang="fr-FR" dirty="0" smtClean="0"/>
              <a:t>MSB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276872"/>
            <a:ext cx="5228870" cy="399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103738" y="2568180"/>
            <a:ext cx="2656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La bague </a:t>
            </a:r>
            <a:r>
              <a:rPr lang="fr-FR" sz="2400" b="1" dirty="0"/>
              <a:t>à</a:t>
            </a:r>
            <a:r>
              <a:rPr lang="fr-FR" sz="2400" b="1" dirty="0" smtClean="0"/>
              <a:t> </a:t>
            </a:r>
            <a:r>
              <a:rPr lang="fr-FR" sz="2400" b="1" dirty="0" smtClean="0"/>
              <a:t>pour objectif d’informer les populations vulnérable sur les différentes activités climatologique et de prévenir les risques environnementaux  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1249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646113" y="1600200"/>
            <a:ext cx="8497887" cy="1541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Cet objet intègre les donnés météorologiques (les nuages , les précipitations , le vent , le soleil).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2051" name="Picture 3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174639"/>
            <a:ext cx="6116500" cy="151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p\AppData\Local\Microsoft\Windows\INetCache\IE\8GRQ3H7U\Pic_del_Vent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1581"/>
            <a:ext cx="3360176" cy="164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65178"/>
            <a:ext cx="2772172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5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AppData\Local\Microsoft\Windows\INetCache\IE\Y9ELFN5X\globe-134877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32" y="476672"/>
            <a:ext cx="155679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Résultat de recherche d'images pour &quot;satellite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07972">
            <a:off x="455648" y="197828"/>
            <a:ext cx="1793995" cy="179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 rot="11271874" flipH="1">
            <a:off x="3210105" y="1318574"/>
            <a:ext cx="421964" cy="2768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4826144" y="1456982"/>
            <a:ext cx="393928" cy="2400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6700691" y="1456982"/>
            <a:ext cx="381715" cy="2868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 rot="11149207">
            <a:off x="6688701" y="1081377"/>
            <a:ext cx="383693" cy="2169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 rot="11149207">
            <a:off x="4322927" y="935712"/>
            <a:ext cx="336026" cy="2356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 rot="11149207">
            <a:off x="2791217" y="796981"/>
            <a:ext cx="387794" cy="2985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utoShape 13" descr="Résultat de recherche d'images pour &quot;image d'un serveu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15" descr="Résultat de recherche d'images pour &quot;image d'un serveu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7" descr="Résultat de recherche d'images pour &quot;image d'un serveur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9" descr="Résultat de recherche d'images pour &quot;image d'un serveur&quot;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21" descr="Résultat de recherche d'images pour &quot;image d'un serveur&quot;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42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565" y="2996952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90" y="4337891"/>
            <a:ext cx="18764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Flèche droite 37"/>
          <p:cNvSpPr/>
          <p:nvPr/>
        </p:nvSpPr>
        <p:spPr>
          <a:xfrm rot="7207642">
            <a:off x="6600082" y="4529934"/>
            <a:ext cx="693803" cy="2314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droite 38"/>
          <p:cNvSpPr/>
          <p:nvPr/>
        </p:nvSpPr>
        <p:spPr>
          <a:xfrm rot="6027651">
            <a:off x="8200459" y="2489200"/>
            <a:ext cx="510644" cy="2080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droite 39"/>
          <p:cNvSpPr/>
          <p:nvPr/>
        </p:nvSpPr>
        <p:spPr>
          <a:xfrm rot="10800000" flipV="1">
            <a:off x="4541423" y="5934158"/>
            <a:ext cx="346903" cy="16143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 droite 45"/>
          <p:cNvSpPr/>
          <p:nvPr/>
        </p:nvSpPr>
        <p:spPr>
          <a:xfrm rot="387515" flipV="1">
            <a:off x="4568193" y="5591539"/>
            <a:ext cx="346903" cy="16143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 rot="18354607">
            <a:off x="6269459" y="4438287"/>
            <a:ext cx="693803" cy="2314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droite 47"/>
          <p:cNvSpPr/>
          <p:nvPr/>
        </p:nvSpPr>
        <p:spPr>
          <a:xfrm rot="16658289">
            <a:off x="7918142" y="2465403"/>
            <a:ext cx="463654" cy="1643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891548" y="2996952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678689" y="5587308"/>
            <a:ext cx="192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Logiciel de monitoring des données climatologique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795626" y="312737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satellite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6860118" y="234238"/>
            <a:ext cx="92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terre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29" y="5061008"/>
            <a:ext cx="1601641" cy="122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777078" y="472514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7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CARACTERISTIQUES DU PRODUIT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 propos du téléchargement  des prévisions et des informations climatologique de chaque ville du monde on pourrait se référé au site WWIS.</a:t>
            </a:r>
          </a:p>
          <a:p>
            <a:r>
              <a:rPr lang="fr-FR" dirty="0" smtClean="0"/>
              <a:t> La bague agit au contact des récepteurs sensoriels humains qui répondent aux déformations mécaniques(sensibilité tactile du doigt).</a:t>
            </a:r>
          </a:p>
          <a:p>
            <a:r>
              <a:rPr lang="fr-FR" dirty="0" smtClean="0"/>
              <a:t>Elle sera fabriquée avec un matériel de changement de phase (MCP) qui réagit aux température omniprésente dans la vie quotidienne.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84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Il permet de  géo localiser la bague car elle dispose d’un outil de cartographie pour localiser en temps réel tous les capteurs.</a:t>
            </a:r>
            <a:endParaRPr lang="fr-FR" dirty="0"/>
          </a:p>
        </p:txBody>
      </p:sp>
      <p:pic>
        <p:nvPicPr>
          <p:cNvPr id="3074" name="Picture 2" descr="C:\Users\hp\AppData\Local\Microsoft\Windows\INetCache\IE\JYYN4U9Q\keyboard-550590_960_72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23856"/>
            <a:ext cx="7488832" cy="23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267744" y="620687"/>
            <a:ext cx="5279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LOGICIEL DE MONITORING</a:t>
            </a:r>
            <a:r>
              <a:rPr lang="fr-FR" sz="3600" dirty="0" smtClean="0"/>
              <a:t>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3357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Grace à l’utilisation de la bague </a:t>
            </a:r>
            <a:r>
              <a:rPr lang="fr-FR" dirty="0" smtClean="0"/>
              <a:t>MSB</a:t>
            </a:r>
            <a:r>
              <a:rPr lang="fr-FR" dirty="0" smtClean="0"/>
              <a:t> </a:t>
            </a:r>
            <a:r>
              <a:rPr lang="fr-FR" dirty="0" smtClean="0"/>
              <a:t>géo localisable on pourra identifier les personnes vulnérables et prévenir sur les risques environnementaux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5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292</Words>
  <Application>Microsoft Office PowerPoint</Application>
  <PresentationFormat>Affichage à l'écran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Défi: Des esprits curieux viennent aider</vt:lpstr>
      <vt:lpstr>L’innovation est au centre de toutes les curiosités, en tant qu’esprits curieux nous avons proposé une solution innovante pour aider les personnes qui en ont besoins .</vt:lpstr>
      <vt:lpstr>BAGUE MSB</vt:lpstr>
      <vt:lpstr>Présentation PowerPoint</vt:lpstr>
      <vt:lpstr>Présentation PowerPoint</vt:lpstr>
      <vt:lpstr>CARACTERISTIQUES DU PRODUIT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80</cp:revision>
  <dcterms:created xsi:type="dcterms:W3CDTF">2019-10-19T16:40:05Z</dcterms:created>
  <dcterms:modified xsi:type="dcterms:W3CDTF">2019-10-20T18:58:32Z</dcterms:modified>
</cp:coreProperties>
</file>