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BDF1C-AA45-47B4-8E82-ADB6BD0E784F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1E2A59C-7EAC-4293-A480-9F1AB766B6E0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300"/>
            </a:spcAft>
          </a:pPr>
          <a:r>
            <a:rPr lang="en-US" altLang="en-US" sz="1800" b="1" dirty="0">
              <a:solidFill>
                <a:schemeClr val="accent4">
                  <a:lumMod val="40000"/>
                  <a:lumOff val="60000"/>
                </a:schemeClr>
              </a:solidFill>
            </a:rPr>
            <a:t>Create Empty Directory from JSON Schema</a:t>
          </a:r>
        </a:p>
        <a:p>
          <a:pPr>
            <a:lnSpc>
              <a:spcPct val="100000"/>
            </a:lnSpc>
            <a:spcAft>
              <a:spcPts val="300"/>
            </a:spcAft>
          </a:pPr>
          <a:r>
            <a:rPr lang="en-US" altLang="en-US" sz="1400" dirty="0">
              <a:solidFill>
                <a:schemeClr val="accent6">
                  <a:lumMod val="60000"/>
                  <a:lumOff val="40000"/>
                </a:schemeClr>
              </a:solidFill>
            </a:rPr>
            <a:t>Function:</a:t>
          </a:r>
          <a:r>
            <a:rPr lang="en-US" altLang="en-US" sz="1400" dirty="0"/>
            <a:t> LAPS_1_empty_dir_create_update</a:t>
          </a:r>
        </a:p>
        <a:p>
          <a:pPr>
            <a:lnSpc>
              <a:spcPct val="100000"/>
            </a:lnSpc>
            <a:spcAft>
              <a:spcPts val="300"/>
            </a:spcAft>
          </a:pPr>
          <a:r>
            <a:rPr lang="en-US" altLang="en-US" sz="1400" dirty="0">
              <a:solidFill>
                <a:schemeClr val="accent2"/>
              </a:solidFill>
            </a:rPr>
            <a:t>Input:</a:t>
          </a:r>
          <a:r>
            <a:rPr lang="en-US" altLang="en-US" sz="1400" dirty="0"/>
            <a:t> JSON Schema</a:t>
          </a:r>
        </a:p>
        <a:p>
          <a:pPr>
            <a:lnSpc>
              <a:spcPct val="100000"/>
            </a:lnSpc>
            <a:spcAft>
              <a:spcPts val="300"/>
            </a:spcAft>
          </a:pPr>
          <a:r>
            <a:rPr lang="en-US" altLang="en-US" sz="1400" dirty="0">
              <a:solidFill>
                <a:schemeClr val="accent5"/>
              </a:solidFill>
            </a:rPr>
            <a:t>Output:</a:t>
          </a:r>
          <a:r>
            <a:rPr lang="en-US" altLang="en-US" sz="1400" dirty="0"/>
            <a:t> Empty Directory Structure</a:t>
          </a:r>
          <a:endParaRPr lang="en-US" sz="1400" dirty="0"/>
        </a:p>
      </dgm:t>
    </dgm:pt>
    <dgm:pt modelId="{2F771435-D412-4867-B63A-204BF0F548CA}" type="parTrans" cxnId="{23818244-C286-454E-AE05-440804EF7046}">
      <dgm:prSet/>
      <dgm:spPr/>
      <dgm:t>
        <a:bodyPr/>
        <a:lstStyle/>
        <a:p>
          <a:endParaRPr lang="en-US"/>
        </a:p>
      </dgm:t>
    </dgm:pt>
    <dgm:pt modelId="{7796E01F-8AEB-4AC9-A4C2-B082D269542E}" type="sibTrans" cxnId="{23818244-C286-454E-AE05-440804EF7046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B8E8B5D-1A31-4A49-B4EE-7363A1D49F2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300"/>
            </a:spcAft>
            <a:buClrTx/>
            <a:buSzTx/>
            <a:buFontTx/>
            <a:buChar char="•"/>
          </a:pPr>
          <a:r>
            <a:rPr lang="en-US" altLang="en-US" sz="1800" b="1" dirty="0">
              <a:solidFill>
                <a:schemeClr val="accent4">
                  <a:lumMod val="40000"/>
                  <a:lumOff val="60000"/>
                </a:schemeClr>
              </a:solidFill>
            </a:rPr>
            <a:t>Populate Directory with Laboratory Data</a:t>
          </a:r>
        </a:p>
        <a:p>
          <a:pPr>
            <a:lnSpc>
              <a:spcPct val="100000"/>
            </a:lnSpc>
            <a:spcAft>
              <a:spcPts val="300"/>
            </a:spcAft>
            <a:buClrTx/>
            <a:buSzTx/>
            <a:buFontTx/>
            <a:buChar char="•"/>
          </a:pPr>
          <a:r>
            <a:rPr lang="en-US" altLang="en-US" sz="1400" dirty="0"/>
            <a:t>Manually organize data in the created directory structure based on the JSON schema</a:t>
          </a:r>
          <a:endParaRPr lang="en-US" sz="1400" dirty="0"/>
        </a:p>
      </dgm:t>
    </dgm:pt>
    <dgm:pt modelId="{46DD4D7E-0BF9-4A0B-BA31-CD5ADD465790}" type="parTrans" cxnId="{C57BBCF0-7B6D-407C-9127-97F2F6CE076E}">
      <dgm:prSet/>
      <dgm:spPr/>
      <dgm:t>
        <a:bodyPr/>
        <a:lstStyle/>
        <a:p>
          <a:endParaRPr lang="en-US"/>
        </a:p>
      </dgm:t>
    </dgm:pt>
    <dgm:pt modelId="{58268E59-7460-4B5F-8F0F-87FBE2936C86}" type="sibTrans" cxnId="{C57BBCF0-7B6D-407C-9127-97F2F6CE076E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B1F35DD-DDC9-4205-B9BB-664E79A4B5C8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300"/>
            </a:spcAft>
            <a:buClrTx/>
            <a:buSzTx/>
            <a:buFontTx/>
            <a:buChar char="•"/>
          </a:pPr>
          <a:r>
            <a:rPr lang="en-US" altLang="en-US" sz="1800" b="1" dirty="0">
              <a:solidFill>
                <a:schemeClr val="accent4">
                  <a:lumMod val="40000"/>
                  <a:lumOff val="60000"/>
                </a:schemeClr>
              </a:solidFill>
            </a:rPr>
            <a:t>Convert Directory to HDF5</a:t>
          </a:r>
        </a:p>
        <a:p>
          <a:pPr>
            <a:lnSpc>
              <a:spcPct val="100000"/>
            </a:lnSpc>
            <a:spcAft>
              <a:spcPts val="300"/>
            </a:spcAft>
            <a:buClrTx/>
            <a:buSzTx/>
            <a:buFontTx/>
            <a:buChar char="•"/>
          </a:pPr>
          <a:r>
            <a:rPr lang="en-US" altLang="en-US" sz="1400" dirty="0">
              <a:solidFill>
                <a:schemeClr val="accent6">
                  <a:lumMod val="60000"/>
                  <a:lumOff val="40000"/>
                </a:schemeClr>
              </a:solidFill>
            </a:rPr>
            <a:t>Function: </a:t>
          </a:r>
          <a:r>
            <a:rPr lang="en-US" altLang="en-US" sz="1400" dirty="0"/>
            <a:t>LAPS_2_HDF5_from_directory</a:t>
          </a:r>
        </a:p>
        <a:p>
          <a:pPr>
            <a:lnSpc>
              <a:spcPct val="100000"/>
            </a:lnSpc>
            <a:spcAft>
              <a:spcPts val="300"/>
            </a:spcAft>
            <a:buClrTx/>
            <a:buSzTx/>
            <a:buFontTx/>
            <a:buChar char="•"/>
          </a:pPr>
          <a:r>
            <a:rPr lang="en-US" altLang="en-US" sz="1400" dirty="0">
              <a:solidFill>
                <a:schemeClr val="accent2"/>
              </a:solidFill>
            </a:rPr>
            <a:t>Input:</a:t>
          </a:r>
          <a:r>
            <a:rPr lang="en-US" altLang="en-US" sz="1400" dirty="0"/>
            <a:t> JSON Schema, Populated Directory</a:t>
          </a:r>
        </a:p>
        <a:p>
          <a:pPr>
            <a:lnSpc>
              <a:spcPct val="100000"/>
            </a:lnSpc>
            <a:spcAft>
              <a:spcPts val="300"/>
            </a:spcAft>
            <a:buClrTx/>
            <a:buSzTx/>
            <a:buFontTx/>
            <a:buChar char="•"/>
          </a:pPr>
          <a:r>
            <a:rPr lang="en-US" altLang="en-US" sz="1400" dirty="0">
              <a:solidFill>
                <a:schemeClr val="accent5"/>
              </a:solidFill>
            </a:rPr>
            <a:t>Output:</a:t>
          </a:r>
          <a:r>
            <a:rPr lang="en-US" altLang="en-US" sz="1400" dirty="0"/>
            <a:t> HDF5 File</a:t>
          </a:r>
          <a:endParaRPr lang="en-US" sz="1400" dirty="0"/>
        </a:p>
      </dgm:t>
    </dgm:pt>
    <dgm:pt modelId="{FB8684DB-DC87-4E79-9B41-81AD728D6CDF}" type="parTrans" cxnId="{F6C41FCC-77D9-44FF-B5BE-F38BC417CCEB}">
      <dgm:prSet/>
      <dgm:spPr/>
      <dgm:t>
        <a:bodyPr/>
        <a:lstStyle/>
        <a:p>
          <a:endParaRPr lang="en-US"/>
        </a:p>
      </dgm:t>
    </dgm:pt>
    <dgm:pt modelId="{065C2812-D51C-4CA3-B9B7-A3E6A26847DE}" type="sibTrans" cxnId="{F6C41FCC-77D9-44FF-B5BE-F38BC417CCEB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54E017E-C6E9-4E03-8254-FBC675353D7A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300"/>
            </a:spcAft>
            <a:buClrTx/>
            <a:buSzTx/>
            <a:buFontTx/>
            <a:buChar char="•"/>
          </a:pPr>
          <a:r>
            <a:rPr lang="en-US" altLang="en-US" sz="1800" b="1" dirty="0">
              <a:solidFill>
                <a:schemeClr val="accent4">
                  <a:lumMod val="40000"/>
                  <a:lumOff val="60000"/>
                </a:schemeClr>
              </a:solidFill>
            </a:rPr>
            <a:t>Store/Exchange HDF5 File</a:t>
          </a:r>
        </a:p>
        <a:p>
          <a:pPr>
            <a:lnSpc>
              <a:spcPct val="100000"/>
            </a:lnSpc>
            <a:spcAft>
              <a:spcPts val="300"/>
            </a:spcAft>
            <a:buClrTx/>
            <a:buSzTx/>
            <a:buFontTx/>
            <a:buChar char="•"/>
          </a:pPr>
          <a:r>
            <a:rPr lang="en-US" altLang="en-US" sz="1400" dirty="0"/>
            <a:t>Share, move, or store the generated HDF5 file.</a:t>
          </a:r>
          <a:endParaRPr lang="en-US" sz="1400" dirty="0"/>
        </a:p>
      </dgm:t>
    </dgm:pt>
    <dgm:pt modelId="{128C5A0D-CE16-46AF-B409-DF226AF84233}" type="parTrans" cxnId="{4A2D0768-9991-4ADA-9C19-C89FF6546464}">
      <dgm:prSet/>
      <dgm:spPr/>
      <dgm:t>
        <a:bodyPr/>
        <a:lstStyle/>
        <a:p>
          <a:endParaRPr lang="en-US"/>
        </a:p>
      </dgm:t>
    </dgm:pt>
    <dgm:pt modelId="{3188A1B3-BBCA-4FAA-A7E3-6BDB4118FBFF}" type="sibTrans" cxnId="{4A2D0768-9991-4ADA-9C19-C89FF6546464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2D2FFFD-A5AA-4333-84B2-530A593DCD7F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300"/>
            </a:spcAft>
            <a:buClrTx/>
            <a:buSzTx/>
            <a:buFontTx/>
            <a:buChar char="•"/>
          </a:pPr>
          <a:r>
            <a:rPr lang="en-US" altLang="en-US" sz="1800" b="1" dirty="0">
              <a:solidFill>
                <a:schemeClr val="accent4">
                  <a:lumMod val="40000"/>
                  <a:lumOff val="60000"/>
                </a:schemeClr>
              </a:solidFill>
            </a:rPr>
            <a:t>Recreate Directory from HDF5</a:t>
          </a:r>
        </a:p>
        <a:p>
          <a:pPr>
            <a:lnSpc>
              <a:spcPct val="100000"/>
            </a:lnSpc>
            <a:spcAft>
              <a:spcPts val="300"/>
            </a:spcAft>
            <a:buClrTx/>
            <a:buSzTx/>
            <a:buFontTx/>
            <a:buChar char="•"/>
          </a:pPr>
          <a:r>
            <a:rPr lang="en-US" altLang="en-US" sz="1400" dirty="0">
              <a:solidFill>
                <a:schemeClr val="accent6">
                  <a:lumMod val="60000"/>
                  <a:lumOff val="40000"/>
                </a:schemeClr>
              </a:solidFill>
            </a:rPr>
            <a:t>Function:</a:t>
          </a:r>
          <a:r>
            <a:rPr lang="en-US" altLang="en-US" sz="1400" dirty="0"/>
            <a:t> LAPS_3_create_directory_from_HDF5</a:t>
          </a:r>
        </a:p>
        <a:p>
          <a:pPr>
            <a:lnSpc>
              <a:spcPct val="100000"/>
            </a:lnSpc>
            <a:spcAft>
              <a:spcPts val="300"/>
            </a:spcAft>
            <a:buClrTx/>
            <a:buSzTx/>
            <a:buFontTx/>
            <a:buChar char="•"/>
          </a:pPr>
          <a:r>
            <a:rPr lang="en-US" altLang="en-US" sz="1400" dirty="0">
              <a:solidFill>
                <a:schemeClr val="accent2"/>
              </a:solidFill>
            </a:rPr>
            <a:t>Input:</a:t>
          </a:r>
          <a:r>
            <a:rPr lang="en-US" altLang="en-US" sz="1400" dirty="0"/>
            <a:t> HDF5 File</a:t>
          </a:r>
        </a:p>
        <a:p>
          <a:pPr>
            <a:lnSpc>
              <a:spcPct val="100000"/>
            </a:lnSpc>
            <a:spcAft>
              <a:spcPts val="300"/>
            </a:spcAft>
            <a:buClrTx/>
            <a:buSzTx/>
            <a:buFontTx/>
            <a:buChar char="•"/>
          </a:pPr>
          <a:r>
            <a:rPr lang="en-US" altLang="en-US" sz="1400" dirty="0">
              <a:solidFill>
                <a:schemeClr val="accent5"/>
              </a:solidFill>
            </a:rPr>
            <a:t>Output: </a:t>
          </a:r>
          <a:r>
            <a:rPr lang="en-US" altLang="en-US" sz="1400" dirty="0"/>
            <a:t>Recreated Directory Structure</a:t>
          </a:r>
          <a:endParaRPr lang="en-US" sz="1400" dirty="0"/>
        </a:p>
      </dgm:t>
    </dgm:pt>
    <dgm:pt modelId="{3ACF4AD5-61C1-4E7D-BC53-E3CA4FB914CA}" type="parTrans" cxnId="{E54032D5-A6A7-4DF3-9829-68E905B481FF}">
      <dgm:prSet/>
      <dgm:spPr/>
      <dgm:t>
        <a:bodyPr/>
        <a:lstStyle/>
        <a:p>
          <a:endParaRPr lang="en-US"/>
        </a:p>
      </dgm:t>
    </dgm:pt>
    <dgm:pt modelId="{5EA95A9C-AFE5-4B15-9313-CD6981B1F3AA}" type="sibTrans" cxnId="{E54032D5-A6A7-4DF3-9829-68E905B481FF}">
      <dgm:prSet/>
      <dgm:spPr>
        <a:ln w="38100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A1C6F311-5A79-4A7F-BD87-B28499189DEC}" type="pres">
      <dgm:prSet presAssocID="{F88BDF1C-AA45-47B4-8E82-ADB6BD0E784F}" presName="cycle" presStyleCnt="0">
        <dgm:presLayoutVars>
          <dgm:dir/>
          <dgm:resizeHandles val="exact"/>
        </dgm:presLayoutVars>
      </dgm:prSet>
      <dgm:spPr/>
    </dgm:pt>
    <dgm:pt modelId="{FF125A80-6677-4AF8-B1A7-16010683AE8A}" type="pres">
      <dgm:prSet presAssocID="{71E2A59C-7EAC-4293-A480-9F1AB766B6E0}" presName="node" presStyleLbl="node1" presStyleIdx="0" presStyleCnt="5" custScaleX="234939" custScaleY="113294" custRadScaleRad="107625" custRadScaleInc="-20611">
        <dgm:presLayoutVars>
          <dgm:bulletEnabled val="1"/>
        </dgm:presLayoutVars>
      </dgm:prSet>
      <dgm:spPr/>
    </dgm:pt>
    <dgm:pt modelId="{E48723D4-E50D-429E-9D61-6CD2CCFC8E5E}" type="pres">
      <dgm:prSet presAssocID="{71E2A59C-7EAC-4293-A480-9F1AB766B6E0}" presName="spNode" presStyleCnt="0"/>
      <dgm:spPr/>
    </dgm:pt>
    <dgm:pt modelId="{8EFEB929-0FFA-4A2D-93E6-F009F325FF8E}" type="pres">
      <dgm:prSet presAssocID="{7796E01F-8AEB-4AC9-A4C2-B082D269542E}" presName="sibTrans" presStyleLbl="sibTrans1D1" presStyleIdx="0" presStyleCnt="5"/>
      <dgm:spPr/>
    </dgm:pt>
    <dgm:pt modelId="{5688BDBF-2A42-4625-AB65-12611685528D}" type="pres">
      <dgm:prSet presAssocID="{9B8E8B5D-1A31-4A49-B4EE-7363A1D49F23}" presName="node" presStyleLbl="node1" presStyleIdx="1" presStyleCnt="5" custScaleX="217708" custScaleY="89581" custRadScaleRad="94250" custRadScaleInc="-27727">
        <dgm:presLayoutVars>
          <dgm:bulletEnabled val="1"/>
        </dgm:presLayoutVars>
      </dgm:prSet>
      <dgm:spPr/>
    </dgm:pt>
    <dgm:pt modelId="{A7FCADA5-A04F-4C5C-8633-525A51967B5E}" type="pres">
      <dgm:prSet presAssocID="{9B8E8B5D-1A31-4A49-B4EE-7363A1D49F23}" presName="spNode" presStyleCnt="0"/>
      <dgm:spPr/>
    </dgm:pt>
    <dgm:pt modelId="{D3F230C2-8477-4C96-9E97-E8A0F65806D5}" type="pres">
      <dgm:prSet presAssocID="{58268E59-7460-4B5F-8F0F-87FBE2936C86}" presName="sibTrans" presStyleLbl="sibTrans1D1" presStyleIdx="1" presStyleCnt="5"/>
      <dgm:spPr/>
    </dgm:pt>
    <dgm:pt modelId="{43D33E94-95CD-4235-A968-E46EE3FF3213}" type="pres">
      <dgm:prSet presAssocID="{FB1F35DD-DDC9-4205-B9BB-664E79A4B5C8}" presName="node" presStyleLbl="node1" presStyleIdx="2" presStyleCnt="5" custScaleX="200104" custScaleY="105179" custRadScaleRad="95579" custRadScaleInc="-167124">
        <dgm:presLayoutVars>
          <dgm:bulletEnabled val="1"/>
        </dgm:presLayoutVars>
      </dgm:prSet>
      <dgm:spPr/>
    </dgm:pt>
    <dgm:pt modelId="{CD534B9A-F79A-4071-AC92-CDB5BA7F80B0}" type="pres">
      <dgm:prSet presAssocID="{FB1F35DD-DDC9-4205-B9BB-664E79A4B5C8}" presName="spNode" presStyleCnt="0"/>
      <dgm:spPr/>
    </dgm:pt>
    <dgm:pt modelId="{CBE84D76-D9DC-47C8-A21E-B6E9A203B410}" type="pres">
      <dgm:prSet presAssocID="{065C2812-D51C-4CA3-B9B7-A3E6A26847DE}" presName="sibTrans" presStyleLbl="sibTrans1D1" presStyleIdx="2" presStyleCnt="5"/>
      <dgm:spPr/>
    </dgm:pt>
    <dgm:pt modelId="{C7DAA401-B74C-450C-998F-610441DB2985}" type="pres">
      <dgm:prSet presAssocID="{854E017E-C6E9-4E03-8254-FBC675353D7A}" presName="node" presStyleLbl="node1" presStyleIdx="3" presStyleCnt="5" custScaleX="215868" custScaleY="89581" custRadScaleRad="90315" custRadScaleInc="-177201">
        <dgm:presLayoutVars>
          <dgm:bulletEnabled val="1"/>
        </dgm:presLayoutVars>
      </dgm:prSet>
      <dgm:spPr/>
    </dgm:pt>
    <dgm:pt modelId="{AE30B130-F81E-45DA-9BD3-C12EB403A0F0}" type="pres">
      <dgm:prSet presAssocID="{854E017E-C6E9-4E03-8254-FBC675353D7A}" presName="spNode" presStyleCnt="0"/>
      <dgm:spPr/>
    </dgm:pt>
    <dgm:pt modelId="{C0AD3626-713E-47A2-B3FA-A3AB6BC0FB6F}" type="pres">
      <dgm:prSet presAssocID="{3188A1B3-BBCA-4FAA-A7E3-6BDB4118FBFF}" presName="sibTrans" presStyleLbl="sibTrans1D1" presStyleIdx="3" presStyleCnt="5"/>
      <dgm:spPr/>
    </dgm:pt>
    <dgm:pt modelId="{C8B38661-D3FD-4493-A468-A8A21C49BDDF}" type="pres">
      <dgm:prSet presAssocID="{62D2FFFD-A5AA-4333-84B2-530A593DCD7F}" presName="node" presStyleLbl="node1" presStyleIdx="4" presStyleCnt="5" custScaleX="200403" custScaleY="114686" custRadScaleRad="125738" custRadScaleInc="-48905">
        <dgm:presLayoutVars>
          <dgm:bulletEnabled val="1"/>
        </dgm:presLayoutVars>
      </dgm:prSet>
      <dgm:spPr/>
    </dgm:pt>
    <dgm:pt modelId="{E7B62694-7CB2-440E-849B-82E98F2128D2}" type="pres">
      <dgm:prSet presAssocID="{62D2FFFD-A5AA-4333-84B2-530A593DCD7F}" presName="spNode" presStyleCnt="0"/>
      <dgm:spPr/>
    </dgm:pt>
    <dgm:pt modelId="{B3A44469-9985-4221-83EB-F352BF636D7D}" type="pres">
      <dgm:prSet presAssocID="{5EA95A9C-AFE5-4B15-9313-CD6981B1F3AA}" presName="sibTrans" presStyleLbl="sibTrans1D1" presStyleIdx="4" presStyleCnt="5"/>
      <dgm:spPr/>
    </dgm:pt>
  </dgm:ptLst>
  <dgm:cxnLst>
    <dgm:cxn modelId="{30B59F02-380B-4930-801C-CCB745642406}" type="presOf" srcId="{71E2A59C-7EAC-4293-A480-9F1AB766B6E0}" destId="{FF125A80-6677-4AF8-B1A7-16010683AE8A}" srcOrd="0" destOrd="0" presId="urn:microsoft.com/office/officeart/2005/8/layout/cycle5"/>
    <dgm:cxn modelId="{F95BD41F-4B5D-47A3-B37B-10B0E36764D0}" type="presOf" srcId="{9B8E8B5D-1A31-4A49-B4EE-7363A1D49F23}" destId="{5688BDBF-2A42-4625-AB65-12611685528D}" srcOrd="0" destOrd="0" presId="urn:microsoft.com/office/officeart/2005/8/layout/cycle5"/>
    <dgm:cxn modelId="{AB75BA43-D336-44D5-8A28-7963440980EE}" type="presOf" srcId="{3188A1B3-BBCA-4FAA-A7E3-6BDB4118FBFF}" destId="{C0AD3626-713E-47A2-B3FA-A3AB6BC0FB6F}" srcOrd="0" destOrd="0" presId="urn:microsoft.com/office/officeart/2005/8/layout/cycle5"/>
    <dgm:cxn modelId="{23818244-C286-454E-AE05-440804EF7046}" srcId="{F88BDF1C-AA45-47B4-8E82-ADB6BD0E784F}" destId="{71E2A59C-7EAC-4293-A480-9F1AB766B6E0}" srcOrd="0" destOrd="0" parTransId="{2F771435-D412-4867-B63A-204BF0F548CA}" sibTransId="{7796E01F-8AEB-4AC9-A4C2-B082D269542E}"/>
    <dgm:cxn modelId="{4A2D0768-9991-4ADA-9C19-C89FF6546464}" srcId="{F88BDF1C-AA45-47B4-8E82-ADB6BD0E784F}" destId="{854E017E-C6E9-4E03-8254-FBC675353D7A}" srcOrd="3" destOrd="0" parTransId="{128C5A0D-CE16-46AF-B409-DF226AF84233}" sibTransId="{3188A1B3-BBCA-4FAA-A7E3-6BDB4118FBFF}"/>
    <dgm:cxn modelId="{F4D00249-F9CC-4196-88CA-C2F4DE698E70}" type="presOf" srcId="{854E017E-C6E9-4E03-8254-FBC675353D7A}" destId="{C7DAA401-B74C-450C-998F-610441DB2985}" srcOrd="0" destOrd="0" presId="urn:microsoft.com/office/officeart/2005/8/layout/cycle5"/>
    <dgm:cxn modelId="{CD328C6C-32D3-4B32-A160-8A78BEDE140D}" type="presOf" srcId="{7796E01F-8AEB-4AC9-A4C2-B082D269542E}" destId="{8EFEB929-0FFA-4A2D-93E6-F009F325FF8E}" srcOrd="0" destOrd="0" presId="urn:microsoft.com/office/officeart/2005/8/layout/cycle5"/>
    <dgm:cxn modelId="{CD498A4E-5F42-44C1-8E54-7FBE0F931B8E}" type="presOf" srcId="{5EA95A9C-AFE5-4B15-9313-CD6981B1F3AA}" destId="{B3A44469-9985-4221-83EB-F352BF636D7D}" srcOrd="0" destOrd="0" presId="urn:microsoft.com/office/officeart/2005/8/layout/cycle5"/>
    <dgm:cxn modelId="{785A557D-379A-4E1C-BFBE-0CE5CD3EF72F}" type="presOf" srcId="{FB1F35DD-DDC9-4205-B9BB-664E79A4B5C8}" destId="{43D33E94-95CD-4235-A968-E46EE3FF3213}" srcOrd="0" destOrd="0" presId="urn:microsoft.com/office/officeart/2005/8/layout/cycle5"/>
    <dgm:cxn modelId="{984E9F7E-D34D-4BB3-83C3-01496FD5A337}" type="presOf" srcId="{58268E59-7460-4B5F-8F0F-87FBE2936C86}" destId="{D3F230C2-8477-4C96-9E97-E8A0F65806D5}" srcOrd="0" destOrd="0" presId="urn:microsoft.com/office/officeart/2005/8/layout/cycle5"/>
    <dgm:cxn modelId="{4E96BCB9-11C8-4D19-9BBF-BF1BC6D9CE44}" type="presOf" srcId="{F88BDF1C-AA45-47B4-8E82-ADB6BD0E784F}" destId="{A1C6F311-5A79-4A7F-BD87-B28499189DEC}" srcOrd="0" destOrd="0" presId="urn:microsoft.com/office/officeart/2005/8/layout/cycle5"/>
    <dgm:cxn modelId="{F6C41FCC-77D9-44FF-B5BE-F38BC417CCEB}" srcId="{F88BDF1C-AA45-47B4-8E82-ADB6BD0E784F}" destId="{FB1F35DD-DDC9-4205-B9BB-664E79A4B5C8}" srcOrd="2" destOrd="0" parTransId="{FB8684DB-DC87-4E79-9B41-81AD728D6CDF}" sibTransId="{065C2812-D51C-4CA3-B9B7-A3E6A26847DE}"/>
    <dgm:cxn modelId="{BE2A1BCF-95B3-4140-BB0A-E991D26640CC}" type="presOf" srcId="{065C2812-D51C-4CA3-B9B7-A3E6A26847DE}" destId="{CBE84D76-D9DC-47C8-A21E-B6E9A203B410}" srcOrd="0" destOrd="0" presId="urn:microsoft.com/office/officeart/2005/8/layout/cycle5"/>
    <dgm:cxn modelId="{E54032D5-A6A7-4DF3-9829-68E905B481FF}" srcId="{F88BDF1C-AA45-47B4-8E82-ADB6BD0E784F}" destId="{62D2FFFD-A5AA-4333-84B2-530A593DCD7F}" srcOrd="4" destOrd="0" parTransId="{3ACF4AD5-61C1-4E7D-BC53-E3CA4FB914CA}" sibTransId="{5EA95A9C-AFE5-4B15-9313-CD6981B1F3AA}"/>
    <dgm:cxn modelId="{C57BBCF0-7B6D-407C-9127-97F2F6CE076E}" srcId="{F88BDF1C-AA45-47B4-8E82-ADB6BD0E784F}" destId="{9B8E8B5D-1A31-4A49-B4EE-7363A1D49F23}" srcOrd="1" destOrd="0" parTransId="{46DD4D7E-0BF9-4A0B-BA31-CD5ADD465790}" sibTransId="{58268E59-7460-4B5F-8F0F-87FBE2936C86}"/>
    <dgm:cxn modelId="{E33A14FD-7899-4088-A619-32125ACE57F7}" type="presOf" srcId="{62D2FFFD-A5AA-4333-84B2-530A593DCD7F}" destId="{C8B38661-D3FD-4493-A468-A8A21C49BDDF}" srcOrd="0" destOrd="0" presId="urn:microsoft.com/office/officeart/2005/8/layout/cycle5"/>
    <dgm:cxn modelId="{345F6C68-7D5E-4423-9A10-E7BB62833B55}" type="presParOf" srcId="{A1C6F311-5A79-4A7F-BD87-B28499189DEC}" destId="{FF125A80-6677-4AF8-B1A7-16010683AE8A}" srcOrd="0" destOrd="0" presId="urn:microsoft.com/office/officeart/2005/8/layout/cycle5"/>
    <dgm:cxn modelId="{3C3F027D-0EBC-47A9-8F3C-0A11A9AB70AF}" type="presParOf" srcId="{A1C6F311-5A79-4A7F-BD87-B28499189DEC}" destId="{E48723D4-E50D-429E-9D61-6CD2CCFC8E5E}" srcOrd="1" destOrd="0" presId="urn:microsoft.com/office/officeart/2005/8/layout/cycle5"/>
    <dgm:cxn modelId="{C8069022-7048-4FCB-B83F-40A357C38B21}" type="presParOf" srcId="{A1C6F311-5A79-4A7F-BD87-B28499189DEC}" destId="{8EFEB929-0FFA-4A2D-93E6-F009F325FF8E}" srcOrd="2" destOrd="0" presId="urn:microsoft.com/office/officeart/2005/8/layout/cycle5"/>
    <dgm:cxn modelId="{ED7B6FDF-F6E2-474F-81E1-3CC25B00E499}" type="presParOf" srcId="{A1C6F311-5A79-4A7F-BD87-B28499189DEC}" destId="{5688BDBF-2A42-4625-AB65-12611685528D}" srcOrd="3" destOrd="0" presId="urn:microsoft.com/office/officeart/2005/8/layout/cycle5"/>
    <dgm:cxn modelId="{C64C2C59-A3D1-40A1-A0D2-D3EDC0C343B5}" type="presParOf" srcId="{A1C6F311-5A79-4A7F-BD87-B28499189DEC}" destId="{A7FCADA5-A04F-4C5C-8633-525A51967B5E}" srcOrd="4" destOrd="0" presId="urn:microsoft.com/office/officeart/2005/8/layout/cycle5"/>
    <dgm:cxn modelId="{B05094C7-B13A-4AC7-8784-BE8961F4F7DA}" type="presParOf" srcId="{A1C6F311-5A79-4A7F-BD87-B28499189DEC}" destId="{D3F230C2-8477-4C96-9E97-E8A0F65806D5}" srcOrd="5" destOrd="0" presId="urn:microsoft.com/office/officeart/2005/8/layout/cycle5"/>
    <dgm:cxn modelId="{AA2F8CED-3ED8-445D-8286-D518677029C9}" type="presParOf" srcId="{A1C6F311-5A79-4A7F-BD87-B28499189DEC}" destId="{43D33E94-95CD-4235-A968-E46EE3FF3213}" srcOrd="6" destOrd="0" presId="urn:microsoft.com/office/officeart/2005/8/layout/cycle5"/>
    <dgm:cxn modelId="{C9F09C76-1676-43A6-993A-3D34185D03E5}" type="presParOf" srcId="{A1C6F311-5A79-4A7F-BD87-B28499189DEC}" destId="{CD534B9A-F79A-4071-AC92-CDB5BA7F80B0}" srcOrd="7" destOrd="0" presId="urn:microsoft.com/office/officeart/2005/8/layout/cycle5"/>
    <dgm:cxn modelId="{640158D2-D0F0-4289-9FE6-E4557F96DF39}" type="presParOf" srcId="{A1C6F311-5A79-4A7F-BD87-B28499189DEC}" destId="{CBE84D76-D9DC-47C8-A21E-B6E9A203B410}" srcOrd="8" destOrd="0" presId="urn:microsoft.com/office/officeart/2005/8/layout/cycle5"/>
    <dgm:cxn modelId="{FE2E1F0C-4538-4EF9-A639-AB162D5906D1}" type="presParOf" srcId="{A1C6F311-5A79-4A7F-BD87-B28499189DEC}" destId="{C7DAA401-B74C-450C-998F-610441DB2985}" srcOrd="9" destOrd="0" presId="urn:microsoft.com/office/officeart/2005/8/layout/cycle5"/>
    <dgm:cxn modelId="{71041563-3059-49CB-A589-E51A32654A0E}" type="presParOf" srcId="{A1C6F311-5A79-4A7F-BD87-B28499189DEC}" destId="{AE30B130-F81E-45DA-9BD3-C12EB403A0F0}" srcOrd="10" destOrd="0" presId="urn:microsoft.com/office/officeart/2005/8/layout/cycle5"/>
    <dgm:cxn modelId="{14C1A007-D85D-4079-B4A7-AE291C4393AF}" type="presParOf" srcId="{A1C6F311-5A79-4A7F-BD87-B28499189DEC}" destId="{C0AD3626-713E-47A2-B3FA-A3AB6BC0FB6F}" srcOrd="11" destOrd="0" presId="urn:microsoft.com/office/officeart/2005/8/layout/cycle5"/>
    <dgm:cxn modelId="{93098B6E-D300-47CC-B670-C2D1BFF9BD53}" type="presParOf" srcId="{A1C6F311-5A79-4A7F-BD87-B28499189DEC}" destId="{C8B38661-D3FD-4493-A468-A8A21C49BDDF}" srcOrd="12" destOrd="0" presId="urn:microsoft.com/office/officeart/2005/8/layout/cycle5"/>
    <dgm:cxn modelId="{6657253F-7745-4BD8-9AD1-836A90B78A1F}" type="presParOf" srcId="{A1C6F311-5A79-4A7F-BD87-B28499189DEC}" destId="{E7B62694-7CB2-440E-849B-82E98F2128D2}" srcOrd="13" destOrd="0" presId="urn:microsoft.com/office/officeart/2005/8/layout/cycle5"/>
    <dgm:cxn modelId="{E31DB27E-86B9-4568-9945-47DB0545B3FB}" type="presParOf" srcId="{A1C6F311-5A79-4A7F-BD87-B28499189DEC}" destId="{B3A44469-9985-4221-83EB-F352BF636D7D}" srcOrd="14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25A80-6677-4AF8-B1A7-16010683AE8A}">
      <dsp:nvSpPr>
        <dsp:cNvPr id="0" name=""/>
        <dsp:cNvSpPr/>
      </dsp:nvSpPr>
      <dsp:spPr>
        <a:xfrm>
          <a:off x="1987685" y="-38060"/>
          <a:ext cx="4598442" cy="144137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US" altLang="en-US" sz="1800" b="1" kern="1200" dirty="0">
              <a:solidFill>
                <a:schemeClr val="accent4">
                  <a:lumMod val="40000"/>
                  <a:lumOff val="60000"/>
                </a:schemeClr>
              </a:solidFill>
            </a:rPr>
            <a:t>Create Empty Directory from JSON Schema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US" altLang="en-US" sz="1400" kern="1200" dirty="0">
              <a:solidFill>
                <a:schemeClr val="accent6">
                  <a:lumMod val="60000"/>
                  <a:lumOff val="40000"/>
                </a:schemeClr>
              </a:solidFill>
            </a:rPr>
            <a:t>Function:</a:t>
          </a:r>
          <a:r>
            <a:rPr lang="en-US" altLang="en-US" sz="1400" kern="1200" dirty="0"/>
            <a:t> LAPS_1_empty_dir_create_update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US" altLang="en-US" sz="1400" kern="1200" dirty="0">
              <a:solidFill>
                <a:schemeClr val="accent2"/>
              </a:solidFill>
            </a:rPr>
            <a:t>Input:</a:t>
          </a:r>
          <a:r>
            <a:rPr lang="en-US" altLang="en-US" sz="1400" kern="1200" dirty="0"/>
            <a:t> JSON Schema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US" altLang="en-US" sz="1400" kern="1200" dirty="0">
              <a:solidFill>
                <a:schemeClr val="accent5"/>
              </a:solidFill>
            </a:rPr>
            <a:t>Output:</a:t>
          </a:r>
          <a:r>
            <a:rPr lang="en-US" altLang="en-US" sz="1400" kern="1200" dirty="0"/>
            <a:t> Empty Directory Structure</a:t>
          </a:r>
          <a:endParaRPr lang="en-US" sz="1400" kern="1200" dirty="0"/>
        </a:p>
      </dsp:txBody>
      <dsp:txXfrm>
        <a:off x="2058047" y="32302"/>
        <a:ext cx="4457718" cy="1300647"/>
      </dsp:txXfrm>
    </dsp:sp>
    <dsp:sp modelId="{8EFEB929-0FFA-4A2D-93E6-F009F325FF8E}">
      <dsp:nvSpPr>
        <dsp:cNvPr id="0" name=""/>
        <dsp:cNvSpPr/>
      </dsp:nvSpPr>
      <dsp:spPr>
        <a:xfrm>
          <a:off x="1706095" y="1120108"/>
          <a:ext cx="5084458" cy="5084458"/>
        </a:xfrm>
        <a:custGeom>
          <a:avLst/>
          <a:gdLst/>
          <a:ahLst/>
          <a:cxnLst/>
          <a:rect l="0" t="0" r="0" b="0"/>
          <a:pathLst>
            <a:path>
              <a:moveTo>
                <a:pt x="3790715" y="327683"/>
              </a:moveTo>
              <a:arcTo wR="2542229" hR="2542229" stAng="17964770" swAng="380836"/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8BDBF-2A42-4625-AB65-12611685528D}">
      <dsp:nvSpPr>
        <dsp:cNvPr id="0" name=""/>
        <dsp:cNvSpPr/>
      </dsp:nvSpPr>
      <dsp:spPr>
        <a:xfrm>
          <a:off x="4569869" y="1655511"/>
          <a:ext cx="4261181" cy="113968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300"/>
            </a:spcAft>
            <a:buClrTx/>
            <a:buSzTx/>
            <a:buFontTx/>
            <a:buNone/>
          </a:pPr>
          <a:r>
            <a:rPr lang="en-US" altLang="en-US" sz="1800" b="1" kern="1200" dirty="0">
              <a:solidFill>
                <a:schemeClr val="accent4">
                  <a:lumMod val="40000"/>
                  <a:lumOff val="60000"/>
                </a:schemeClr>
              </a:solidFill>
            </a:rPr>
            <a:t>Populate Directory with Laboratory Data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300"/>
            </a:spcAft>
            <a:buClrTx/>
            <a:buSzTx/>
            <a:buFontTx/>
            <a:buNone/>
          </a:pPr>
          <a:r>
            <a:rPr lang="en-US" altLang="en-US" sz="1400" kern="1200" dirty="0"/>
            <a:t>Manually organize data in the created directory structure based on the JSON schema</a:t>
          </a:r>
          <a:endParaRPr lang="en-US" sz="1400" kern="1200" dirty="0"/>
        </a:p>
      </dsp:txBody>
      <dsp:txXfrm>
        <a:off x="4625504" y="1711146"/>
        <a:ext cx="4149911" cy="1028415"/>
      </dsp:txXfrm>
    </dsp:sp>
    <dsp:sp modelId="{D3F230C2-8477-4C96-9E97-E8A0F65806D5}">
      <dsp:nvSpPr>
        <dsp:cNvPr id="0" name=""/>
        <dsp:cNvSpPr/>
      </dsp:nvSpPr>
      <dsp:spPr>
        <a:xfrm>
          <a:off x="1889752" y="938464"/>
          <a:ext cx="5084458" cy="5084458"/>
        </a:xfrm>
        <a:custGeom>
          <a:avLst/>
          <a:gdLst/>
          <a:ahLst/>
          <a:cxnLst/>
          <a:rect l="0" t="0" r="0" b="0"/>
          <a:pathLst>
            <a:path>
              <a:moveTo>
                <a:pt x="5008296" y="1924619"/>
              </a:moveTo>
              <a:arcTo wR="2542229" hR="2542229" stAng="20756392" swAng="285311"/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33E94-95CD-4235-A968-E46EE3FF3213}">
      <dsp:nvSpPr>
        <dsp:cNvPr id="0" name=""/>
        <dsp:cNvSpPr/>
      </dsp:nvSpPr>
      <dsp:spPr>
        <a:xfrm>
          <a:off x="4923305" y="3139103"/>
          <a:ext cx="3916619" cy="133812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300"/>
            </a:spcAft>
            <a:buClrTx/>
            <a:buSzTx/>
            <a:buFontTx/>
            <a:buNone/>
          </a:pPr>
          <a:r>
            <a:rPr lang="en-US" altLang="en-US" sz="1800" b="1" kern="1200" dirty="0">
              <a:solidFill>
                <a:schemeClr val="accent4">
                  <a:lumMod val="40000"/>
                  <a:lumOff val="60000"/>
                </a:schemeClr>
              </a:solidFill>
            </a:rPr>
            <a:t>Convert Directory to HDF5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300"/>
            </a:spcAft>
            <a:buClrTx/>
            <a:buSzTx/>
            <a:buFontTx/>
            <a:buNone/>
          </a:pPr>
          <a:r>
            <a:rPr lang="en-US" altLang="en-US" sz="1400" kern="1200" dirty="0">
              <a:solidFill>
                <a:schemeClr val="accent6">
                  <a:lumMod val="60000"/>
                  <a:lumOff val="40000"/>
                </a:schemeClr>
              </a:solidFill>
            </a:rPr>
            <a:t>Function: </a:t>
          </a:r>
          <a:r>
            <a:rPr lang="en-US" altLang="en-US" sz="1400" kern="1200" dirty="0"/>
            <a:t>LAPS_2_HDF5_from_directory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300"/>
            </a:spcAft>
            <a:buClrTx/>
            <a:buSzTx/>
            <a:buFontTx/>
            <a:buNone/>
          </a:pPr>
          <a:r>
            <a:rPr lang="en-US" altLang="en-US" sz="1400" kern="1200" dirty="0">
              <a:solidFill>
                <a:schemeClr val="accent2"/>
              </a:solidFill>
            </a:rPr>
            <a:t>Input:</a:t>
          </a:r>
          <a:r>
            <a:rPr lang="en-US" altLang="en-US" sz="1400" kern="1200" dirty="0"/>
            <a:t> JSON Schema, Populated Directory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300"/>
            </a:spcAft>
            <a:buClrTx/>
            <a:buSzTx/>
            <a:buFontTx/>
            <a:buNone/>
          </a:pPr>
          <a:r>
            <a:rPr lang="en-US" altLang="en-US" sz="1400" kern="1200" dirty="0">
              <a:solidFill>
                <a:schemeClr val="accent5"/>
              </a:solidFill>
            </a:rPr>
            <a:t>Output:</a:t>
          </a:r>
          <a:r>
            <a:rPr lang="en-US" altLang="en-US" sz="1400" kern="1200" dirty="0"/>
            <a:t> HDF5 File</a:t>
          </a:r>
          <a:endParaRPr lang="en-US" sz="1400" kern="1200" dirty="0"/>
        </a:p>
      </dsp:txBody>
      <dsp:txXfrm>
        <a:off x="4988627" y="3204425"/>
        <a:ext cx="3785975" cy="1207485"/>
      </dsp:txXfrm>
    </dsp:sp>
    <dsp:sp modelId="{CBE84D76-D9DC-47C8-A21E-B6E9A203B410}">
      <dsp:nvSpPr>
        <dsp:cNvPr id="0" name=""/>
        <dsp:cNvSpPr/>
      </dsp:nvSpPr>
      <dsp:spPr>
        <a:xfrm>
          <a:off x="1701629" y="93590"/>
          <a:ext cx="5084458" cy="5084458"/>
        </a:xfrm>
        <a:custGeom>
          <a:avLst/>
          <a:gdLst/>
          <a:ahLst/>
          <a:cxnLst/>
          <a:rect l="0" t="0" r="0" b="0"/>
          <a:pathLst>
            <a:path>
              <a:moveTo>
                <a:pt x="4209859" y="4461067"/>
              </a:moveTo>
              <a:arcTo wR="2542229" hR="2542229" stAng="2940398" swAng="468499"/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AA401-B74C-450C-998F-610441DB2985}">
      <dsp:nvSpPr>
        <dsp:cNvPr id="0" name=""/>
        <dsp:cNvSpPr/>
      </dsp:nvSpPr>
      <dsp:spPr>
        <a:xfrm>
          <a:off x="2671290" y="4824213"/>
          <a:ext cx="4225167" cy="113968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300"/>
            </a:spcAft>
            <a:buClrTx/>
            <a:buSzTx/>
            <a:buFontTx/>
            <a:buNone/>
          </a:pPr>
          <a:r>
            <a:rPr lang="en-US" altLang="en-US" sz="1800" b="1" kern="1200" dirty="0">
              <a:solidFill>
                <a:schemeClr val="accent4">
                  <a:lumMod val="40000"/>
                  <a:lumOff val="60000"/>
                </a:schemeClr>
              </a:solidFill>
            </a:rPr>
            <a:t>Store/Exchange HDF5 File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300"/>
            </a:spcAft>
            <a:buClrTx/>
            <a:buSzTx/>
            <a:buFontTx/>
            <a:buNone/>
          </a:pPr>
          <a:r>
            <a:rPr lang="en-US" altLang="en-US" sz="1400" kern="1200" dirty="0"/>
            <a:t>Share, move, or store the generated HDF5 file.</a:t>
          </a:r>
          <a:endParaRPr lang="en-US" sz="1400" kern="1200" dirty="0"/>
        </a:p>
      </dsp:txBody>
      <dsp:txXfrm>
        <a:off x="2726925" y="4879848"/>
        <a:ext cx="4113897" cy="1028415"/>
      </dsp:txXfrm>
    </dsp:sp>
    <dsp:sp modelId="{C0AD3626-713E-47A2-B3FA-A3AB6BC0FB6F}">
      <dsp:nvSpPr>
        <dsp:cNvPr id="0" name=""/>
        <dsp:cNvSpPr/>
      </dsp:nvSpPr>
      <dsp:spPr>
        <a:xfrm>
          <a:off x="2498663" y="-97180"/>
          <a:ext cx="5084458" cy="5084458"/>
        </a:xfrm>
        <a:custGeom>
          <a:avLst/>
          <a:gdLst/>
          <a:ahLst/>
          <a:cxnLst/>
          <a:rect l="0" t="0" r="0" b="0"/>
          <a:pathLst>
            <a:path>
              <a:moveTo>
                <a:pt x="1314239" y="4768205"/>
              </a:moveTo>
              <a:arcTo wR="2542229" hR="2542229" stAng="7133034" swAng="1542045"/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38661-D3FD-4493-A468-A8A21C49BDDF}">
      <dsp:nvSpPr>
        <dsp:cNvPr id="0" name=""/>
        <dsp:cNvSpPr/>
      </dsp:nvSpPr>
      <dsp:spPr>
        <a:xfrm>
          <a:off x="0" y="2146606"/>
          <a:ext cx="3922472" cy="1459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300"/>
            </a:spcAft>
            <a:buClrTx/>
            <a:buSzTx/>
            <a:buFontTx/>
            <a:buNone/>
          </a:pPr>
          <a:r>
            <a:rPr lang="en-US" altLang="en-US" sz="1800" b="1" kern="1200" dirty="0">
              <a:solidFill>
                <a:schemeClr val="accent4">
                  <a:lumMod val="40000"/>
                  <a:lumOff val="60000"/>
                </a:schemeClr>
              </a:solidFill>
            </a:rPr>
            <a:t>Recreate Directory from HDF5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300"/>
            </a:spcAft>
            <a:buClrTx/>
            <a:buSzTx/>
            <a:buFontTx/>
            <a:buNone/>
          </a:pPr>
          <a:r>
            <a:rPr lang="en-US" altLang="en-US" sz="1400" kern="1200" dirty="0">
              <a:solidFill>
                <a:schemeClr val="accent6">
                  <a:lumMod val="60000"/>
                  <a:lumOff val="40000"/>
                </a:schemeClr>
              </a:solidFill>
            </a:rPr>
            <a:t>Function:</a:t>
          </a:r>
          <a:r>
            <a:rPr lang="en-US" altLang="en-US" sz="1400" kern="1200" dirty="0"/>
            <a:t> LAPS_3_create_directory_from_HDF5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300"/>
            </a:spcAft>
            <a:buClrTx/>
            <a:buSzTx/>
            <a:buFontTx/>
            <a:buNone/>
          </a:pPr>
          <a:r>
            <a:rPr lang="en-US" altLang="en-US" sz="1400" kern="1200" dirty="0">
              <a:solidFill>
                <a:schemeClr val="accent2"/>
              </a:solidFill>
            </a:rPr>
            <a:t>Input:</a:t>
          </a:r>
          <a:r>
            <a:rPr lang="en-US" altLang="en-US" sz="1400" kern="1200" dirty="0"/>
            <a:t> HDF5 File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300"/>
            </a:spcAft>
            <a:buClrTx/>
            <a:buSzTx/>
            <a:buFontTx/>
            <a:buNone/>
          </a:pPr>
          <a:r>
            <a:rPr lang="en-US" altLang="en-US" sz="1400" kern="1200" dirty="0">
              <a:solidFill>
                <a:schemeClr val="accent5"/>
              </a:solidFill>
            </a:rPr>
            <a:t>Output: </a:t>
          </a:r>
          <a:r>
            <a:rPr lang="en-US" altLang="en-US" sz="1400" kern="1200" dirty="0"/>
            <a:t>Recreated Directory Structure</a:t>
          </a:r>
          <a:endParaRPr lang="en-US" sz="1400" kern="1200" dirty="0"/>
        </a:p>
      </dsp:txBody>
      <dsp:txXfrm>
        <a:off x="71226" y="2217832"/>
        <a:ext cx="3780020" cy="1316628"/>
      </dsp:txXfrm>
    </dsp:sp>
    <dsp:sp modelId="{B3A44469-9985-4221-83EB-F352BF636D7D}">
      <dsp:nvSpPr>
        <dsp:cNvPr id="0" name=""/>
        <dsp:cNvSpPr/>
      </dsp:nvSpPr>
      <dsp:spPr>
        <a:xfrm>
          <a:off x="2290800" y="1039667"/>
          <a:ext cx="5084458" cy="5084458"/>
        </a:xfrm>
        <a:custGeom>
          <a:avLst/>
          <a:gdLst/>
          <a:ahLst/>
          <a:cxnLst/>
          <a:rect l="0" t="0" r="0" b="0"/>
          <a:pathLst>
            <a:path>
              <a:moveTo>
                <a:pt x="573717" y="933536"/>
              </a:moveTo>
              <a:arcTo wR="2542229" hR="2542229" stAng="13155368" swAng="890260"/>
            </a:path>
          </a:pathLst>
        </a:custGeom>
        <a:noFill/>
        <a:ln w="381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D9A2-7BFB-43AB-B52C-3FC88F7FD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5452B-B46C-490B-B280-8EBE2E4C5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CE524-7C12-485D-9515-8EC20535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7404-B21D-4821-9B54-AD5D36A194E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5AED-97AE-442B-A0D1-1B5BC747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78EBA-7E2F-48AD-872E-C25589FA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1ED-5364-4BDC-8046-FF00DE196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4F59-468A-4178-8174-8ADEA2C2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DE92F-8473-4863-95C4-B6E097C0C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6C36-8029-472A-8323-D2EF41ED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7404-B21D-4821-9B54-AD5D36A194E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07728-1066-4B21-8FB6-AFFDEFAA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FE82-FEB2-4DE6-9BD2-3158AA03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1ED-5364-4BDC-8046-FF00DE196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5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39A24-1B65-424D-A488-B334FE5A8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59B5A-739C-4A0F-9019-7A1B80C9F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E4153-6DA2-48A8-8CAE-B083779B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7404-B21D-4821-9B54-AD5D36A194E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787EB-5D6F-404D-8560-4F196718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17F8-6859-472A-AF48-A7395C0F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1ED-5364-4BDC-8046-FF00DE196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7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193D-242A-4837-8846-B0331C4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8FAD2-854E-4A0A-AF77-C29CB4A0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893F9-E338-4ABF-A167-CCB85018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7404-B21D-4821-9B54-AD5D36A194E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5F07B-A6D5-449A-BA76-2BCDDE7E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E680C-7C3E-4B54-8731-3BB23E4D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1ED-5364-4BDC-8046-FF00DE196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A973-CC7C-4FE8-BBE3-F1ADBB09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2545F-5746-446E-B53E-50D00DB8F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8271-B66D-40FE-9194-35B54923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7404-B21D-4821-9B54-AD5D36A194E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79D58-6B03-4A09-AAA4-F1F253BC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FF992-BCDC-4591-8F23-99F09851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1ED-5364-4BDC-8046-FF00DE196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723D-BAC5-47BC-9CEA-A477EFBD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486C5-2218-4AD9-9529-E1C01320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5BE4F-66E7-465D-A9F4-6AE9B0B6D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1CDF5-03B5-4C9C-BACB-40DEDE6E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7404-B21D-4821-9B54-AD5D36A194E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1AC2A-9BEC-446D-8CEB-F9982C85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C6C75-CA61-45C7-88B9-016AEE0A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1ED-5364-4BDC-8046-FF00DE196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417E-7DC9-4801-9449-88B3B012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C42A2-603F-40BF-A0F3-6B542B28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DCA3A-F670-4BF1-A425-73E9733A8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1F2AA-9E5B-4F24-B0AE-C9F762DF6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69E7F-E915-484E-87C2-69FDED712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3FA12-F4F7-402C-8E25-E6838D58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7404-B21D-4821-9B54-AD5D36A194E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FD5D5-E260-49C7-AEFF-EBB74550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6F2B5-3FAF-4903-8D56-FC946FEB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1ED-5364-4BDC-8046-FF00DE196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17A4-CE35-4645-8614-3261FF88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6DB29-9168-4F88-AAFE-04C6BED3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7404-B21D-4821-9B54-AD5D36A194E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2D864-DCA5-4513-9FE8-4E6627DE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4E579-C204-4B36-AACE-8B1C50EA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1ED-5364-4BDC-8046-FF00DE196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1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B3C32-5B0C-4D4E-B5B7-D01B48BB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7404-B21D-4821-9B54-AD5D36A194E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2046F-9072-4094-BF15-148E77C5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A5A5-6957-43F1-837D-09D39C7F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1ED-5364-4BDC-8046-FF00DE196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7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7778-2EF0-4B5E-ACE2-B21114B7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A2F3-EC9C-4E09-9494-28480E2E1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AB2BD-F89B-4584-B78F-4262B95D7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347C0-BE0A-4C61-932F-B20F9383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7404-B21D-4821-9B54-AD5D36A194E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ADBC2-33DA-4EF5-A584-A3CBDC3D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957F1-B754-4BD4-9F0F-3E1486EF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1ED-5364-4BDC-8046-FF00DE196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E881-A3ED-4F17-B809-9263C3C1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8E9C7-4B02-44BE-99F3-41DC8583C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80211-086A-4F75-8447-CB3F2A584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AE6BB-450D-4050-AE10-B5BA90A1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7404-B21D-4821-9B54-AD5D36A194E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989F1-9D09-44A5-9DBE-E5B1371D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612BC-917D-463D-B9A9-CF51C1BF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1ED-5364-4BDC-8046-FF00DE196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9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BFBFF-4C89-4760-A487-88C4FFFA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1FDA2-0F97-4FCB-8656-E5C1A5CD8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2744B-FBF5-40BC-9D63-C3AFE6BBF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A7404-B21D-4821-9B54-AD5D36A194E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723DE-8053-4077-8198-833ADA1BA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E2E5E-90FF-4BD0-AE1D-BF8BD13C7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581ED-5364-4BDC-8046-FF00DE196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1C8A0C-A418-4072-BC83-0EA9460A0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435232"/>
              </p:ext>
            </p:extLst>
          </p:nvPr>
        </p:nvGraphicFramePr>
        <p:xfrm>
          <a:off x="2556768" y="213063"/>
          <a:ext cx="9215021" cy="5963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7A1439-2E72-41A4-89E5-343D39B00121}"/>
              </a:ext>
            </a:extLst>
          </p:cNvPr>
          <p:cNvSpPr/>
          <p:nvPr/>
        </p:nvSpPr>
        <p:spPr>
          <a:xfrm>
            <a:off x="248574" y="4500978"/>
            <a:ext cx="3959441" cy="15003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tabLst/>
            </a:pPr>
            <a:r>
              <a:rPr lang="en-US" altLang="en-US" b="1" dirty="0">
                <a:solidFill>
                  <a:srgbClr val="FF0000"/>
                </a:solidFill>
              </a:rPr>
              <a:t>Interactive Time Series Plotting</a:t>
            </a:r>
          </a:p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accent6"/>
                </a:solidFill>
              </a:rPr>
              <a:t>Function:</a:t>
            </a:r>
            <a:r>
              <a:rPr lang="en-US" altLang="en-US" sz="1400" dirty="0">
                <a:solidFill>
                  <a:srgbClr val="44546A"/>
                </a:solidFill>
              </a:rPr>
              <a:t> LAPS_4_interactively_plot_timeseries</a:t>
            </a:r>
          </a:p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accent2"/>
                </a:solidFill>
              </a:rPr>
              <a:t>Input:</a:t>
            </a:r>
            <a:r>
              <a:rPr lang="en-US" altLang="en-US" sz="1400" dirty="0">
                <a:solidFill>
                  <a:srgbClr val="44546A"/>
                </a:solidFill>
              </a:rPr>
              <a:t> Recreated JSON Schema, Time Series Data</a:t>
            </a:r>
          </a:p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accent1"/>
                </a:solidFill>
              </a:rPr>
              <a:t>Output:</a:t>
            </a:r>
            <a:r>
              <a:rPr lang="en-US" altLang="en-US" sz="1400" dirty="0">
                <a:solidFill>
                  <a:srgbClr val="44546A"/>
                </a:solidFill>
              </a:rPr>
              <a:t> Interactive Time Series Plot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CD6E91-EC3E-4825-BD97-EFE9ECF644AE}"/>
              </a:ext>
            </a:extLst>
          </p:cNvPr>
          <p:cNvSpPr/>
          <p:nvPr/>
        </p:nvSpPr>
        <p:spPr>
          <a:xfrm>
            <a:off x="420211" y="213063"/>
            <a:ext cx="3160452" cy="1384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Create a JSON Schema file </a:t>
            </a:r>
            <a:r>
              <a:rPr lang="en-US" altLang="en-US" dirty="0">
                <a:solidFill>
                  <a:schemeClr val="tx1"/>
                </a:solidFill>
              </a:rPr>
              <a:t>for your laboratory data at LAPS project website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C7DFE2-26A6-4B3F-98F5-011AE6C31D05}"/>
              </a:ext>
            </a:extLst>
          </p:cNvPr>
          <p:cNvCxnSpPr/>
          <p:nvPr/>
        </p:nvCxnSpPr>
        <p:spPr>
          <a:xfrm>
            <a:off x="3719744" y="905522"/>
            <a:ext cx="6747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47909E-84CE-457D-80B4-E782709BE45D}"/>
              </a:ext>
            </a:extLst>
          </p:cNvPr>
          <p:cNvCxnSpPr>
            <a:cxnSpLocks/>
          </p:cNvCxnSpPr>
          <p:nvPr/>
        </p:nvCxnSpPr>
        <p:spPr>
          <a:xfrm flipH="1">
            <a:off x="2121764" y="3879542"/>
            <a:ext cx="497149" cy="5415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98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C95389-9693-44EA-BD0E-2BADF945B1B1}"/>
              </a:ext>
            </a:extLst>
          </p:cNvPr>
          <p:cNvSpPr txBox="1"/>
          <p:nvPr/>
        </p:nvSpPr>
        <p:spPr>
          <a:xfrm>
            <a:off x="268549" y="103857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</a:rPr>
              <a:t>Folder structure to HDF5 file structure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57663-20BB-4D20-9938-4B8CA127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22" y="690562"/>
            <a:ext cx="5124450" cy="5476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A0862E-EF33-4F57-9136-204151302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464" y="642973"/>
            <a:ext cx="5796641" cy="552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4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C95389-9693-44EA-BD0E-2BADF945B1B1}"/>
              </a:ext>
            </a:extLst>
          </p:cNvPr>
          <p:cNvSpPr txBox="1"/>
          <p:nvPr/>
        </p:nvSpPr>
        <p:spPr>
          <a:xfrm>
            <a:off x="268549" y="103857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</a:rPr>
              <a:t>Interactive time series data plotting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8D9FB3-D66E-42BF-B772-8C90718C9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0" y="621436"/>
            <a:ext cx="5999594" cy="6043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60F12D-EE77-4FA3-8F44-1FE31EEA0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09" y="189985"/>
            <a:ext cx="5319326" cy="32089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424BC0-8505-4454-A70D-4B0E6D922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627" y="3493741"/>
            <a:ext cx="5321808" cy="31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168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Ekaterina Bolotskaya</dc:creator>
  <cp:lastModifiedBy>Ekaterina Bolotskaya</cp:lastModifiedBy>
  <cp:revision>7</cp:revision>
  <dcterms:created xsi:type="dcterms:W3CDTF">2023-12-05T17:30:40Z</dcterms:created>
  <dcterms:modified xsi:type="dcterms:W3CDTF">2023-12-05T23:12:23Z</dcterms:modified>
</cp:coreProperties>
</file>