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59" d="100"/>
          <a:sy n="59" d="100"/>
        </p:scale>
        <p:origin x="78" y="14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1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Ulrich" userId="b692b7f17a5c30cd" providerId="LiveId" clId="{8FD12FE7-AB85-4FBF-A92E-911B1771E4A0}"/>
    <pc:docChg chg="undo custSel addSld modSld">
      <pc:chgData name="Tomas Ulrich" userId="b692b7f17a5c30cd" providerId="LiveId" clId="{8FD12FE7-AB85-4FBF-A92E-911B1771E4A0}" dt="2023-10-18T20:20:01.317" v="3169" actId="20577"/>
      <pc:docMkLst>
        <pc:docMk/>
      </pc:docMkLst>
      <pc:sldChg chg="modSp mod">
        <pc:chgData name="Tomas Ulrich" userId="b692b7f17a5c30cd" providerId="LiveId" clId="{8FD12FE7-AB85-4FBF-A92E-911B1771E4A0}" dt="2023-10-18T19:34:55.806" v="283" actId="20577"/>
        <pc:sldMkLst>
          <pc:docMk/>
          <pc:sldMk cId="2923162567" sldId="263"/>
        </pc:sldMkLst>
        <pc:spChg chg="mod">
          <ac:chgData name="Tomas Ulrich" userId="b692b7f17a5c30cd" providerId="LiveId" clId="{8FD12FE7-AB85-4FBF-A92E-911B1771E4A0}" dt="2023-10-18T19:34:55.806" v="283" actId="20577"/>
          <ac:spMkLst>
            <pc:docMk/>
            <pc:sldMk cId="2923162567" sldId="263"/>
            <ac:spMk id="2" creationId="{376B4F94-E6EF-1ABD-1FE4-B219C5573B56}"/>
          </ac:spMkLst>
        </pc:spChg>
      </pc:sldChg>
      <pc:sldChg chg="modSp mod">
        <pc:chgData name="Tomas Ulrich" userId="b692b7f17a5c30cd" providerId="LiveId" clId="{8FD12FE7-AB85-4FBF-A92E-911B1771E4A0}" dt="2023-10-18T19:35:48.897" v="326" actId="20577"/>
        <pc:sldMkLst>
          <pc:docMk/>
          <pc:sldMk cId="1572931118" sldId="264"/>
        </pc:sldMkLst>
        <pc:spChg chg="mod">
          <ac:chgData name="Tomas Ulrich" userId="b692b7f17a5c30cd" providerId="LiveId" clId="{8FD12FE7-AB85-4FBF-A92E-911B1771E4A0}" dt="2023-10-18T19:35:48.897" v="326" actId="20577"/>
          <ac:spMkLst>
            <pc:docMk/>
            <pc:sldMk cId="1572931118" sldId="264"/>
            <ac:spMk id="2" creationId="{7C845F72-A794-6B06-C124-738897729528}"/>
          </ac:spMkLst>
        </pc:spChg>
        <pc:spChg chg="mod">
          <ac:chgData name="Tomas Ulrich" userId="b692b7f17a5c30cd" providerId="LiveId" clId="{8FD12FE7-AB85-4FBF-A92E-911B1771E4A0}" dt="2023-10-18T19:34:12.779" v="263" actId="20577"/>
          <ac:spMkLst>
            <pc:docMk/>
            <pc:sldMk cId="1572931118" sldId="264"/>
            <ac:spMk id="12" creationId="{34006F81-79DF-5582-32CC-8C605784417A}"/>
          </ac:spMkLst>
        </pc:spChg>
      </pc:sldChg>
      <pc:sldChg chg="addSp delSp modSp new mod">
        <pc:chgData name="Tomas Ulrich" userId="b692b7f17a5c30cd" providerId="LiveId" clId="{8FD12FE7-AB85-4FBF-A92E-911B1771E4A0}" dt="2023-10-18T19:39:15.471" v="656" actId="1076"/>
        <pc:sldMkLst>
          <pc:docMk/>
          <pc:sldMk cId="1947837518" sldId="265"/>
        </pc:sldMkLst>
        <pc:spChg chg="mod">
          <ac:chgData name="Tomas Ulrich" userId="b692b7f17a5c30cd" providerId="LiveId" clId="{8FD12FE7-AB85-4FBF-A92E-911B1771E4A0}" dt="2023-10-18T19:36:31.868" v="363" actId="20577"/>
          <ac:spMkLst>
            <pc:docMk/>
            <pc:sldMk cId="1947837518" sldId="265"/>
            <ac:spMk id="2" creationId="{F8C21969-A7D8-B33A-2E07-A9ADEE1FBEE3}"/>
          </ac:spMkLst>
        </pc:spChg>
        <pc:spChg chg="add del mod">
          <ac:chgData name="Tomas Ulrich" userId="b692b7f17a5c30cd" providerId="LiveId" clId="{8FD12FE7-AB85-4FBF-A92E-911B1771E4A0}" dt="2023-10-18T19:39:10.782" v="655" actId="20577"/>
          <ac:spMkLst>
            <pc:docMk/>
            <pc:sldMk cId="1947837518" sldId="265"/>
            <ac:spMk id="3" creationId="{ACA31D80-6087-8472-52B9-0B3BE85816AC}"/>
          </ac:spMkLst>
        </pc:spChg>
        <pc:picChg chg="add del mod ord">
          <ac:chgData name="Tomas Ulrich" userId="b692b7f17a5c30cd" providerId="LiveId" clId="{8FD12FE7-AB85-4FBF-A92E-911B1771E4A0}" dt="2023-10-18T19:35:23.230" v="287" actId="22"/>
          <ac:picMkLst>
            <pc:docMk/>
            <pc:sldMk cId="1947837518" sldId="265"/>
            <ac:picMk id="5" creationId="{C311DA0A-0DBE-4B64-4E78-FF0796983123}"/>
          </ac:picMkLst>
        </pc:picChg>
        <pc:picChg chg="add mod">
          <ac:chgData name="Tomas Ulrich" userId="b692b7f17a5c30cd" providerId="LiveId" clId="{8FD12FE7-AB85-4FBF-A92E-911B1771E4A0}" dt="2023-10-18T19:39:15.471" v="656" actId="1076"/>
          <ac:picMkLst>
            <pc:docMk/>
            <pc:sldMk cId="1947837518" sldId="265"/>
            <ac:picMk id="7" creationId="{2BBF1784-E0BC-91B5-5254-AF5CB77D5448}"/>
          </ac:picMkLst>
        </pc:picChg>
      </pc:sldChg>
      <pc:sldChg chg="modSp new mod">
        <pc:chgData name="Tomas Ulrich" userId="b692b7f17a5c30cd" providerId="LiveId" clId="{8FD12FE7-AB85-4FBF-A92E-911B1771E4A0}" dt="2023-10-18T19:43:41.564" v="819" actId="20577"/>
        <pc:sldMkLst>
          <pc:docMk/>
          <pc:sldMk cId="1212689816" sldId="266"/>
        </pc:sldMkLst>
        <pc:spChg chg="mod">
          <ac:chgData name="Tomas Ulrich" userId="b692b7f17a5c30cd" providerId="LiveId" clId="{8FD12FE7-AB85-4FBF-A92E-911B1771E4A0}" dt="2023-10-18T19:40:23.507" v="684" actId="20577"/>
          <ac:spMkLst>
            <pc:docMk/>
            <pc:sldMk cId="1212689816" sldId="266"/>
            <ac:spMk id="2" creationId="{8E90E6D3-4AD1-7490-62B6-A7C6769EF1FD}"/>
          </ac:spMkLst>
        </pc:spChg>
        <pc:spChg chg="mod">
          <ac:chgData name="Tomas Ulrich" userId="b692b7f17a5c30cd" providerId="LiveId" clId="{8FD12FE7-AB85-4FBF-A92E-911B1771E4A0}" dt="2023-10-18T19:43:41.564" v="819" actId="20577"/>
          <ac:spMkLst>
            <pc:docMk/>
            <pc:sldMk cId="1212689816" sldId="266"/>
            <ac:spMk id="3" creationId="{94310F3B-3F61-077C-B949-1D8C21E80CD9}"/>
          </ac:spMkLst>
        </pc:spChg>
      </pc:sldChg>
      <pc:sldChg chg="addSp modSp new mod chgLayout">
        <pc:chgData name="Tomas Ulrich" userId="b692b7f17a5c30cd" providerId="LiveId" clId="{8FD12FE7-AB85-4FBF-A92E-911B1771E4A0}" dt="2023-10-18T19:51:25.741" v="1182" actId="20577"/>
        <pc:sldMkLst>
          <pc:docMk/>
          <pc:sldMk cId="1317807434" sldId="267"/>
        </pc:sldMkLst>
        <pc:spChg chg="mod ord">
          <ac:chgData name="Tomas Ulrich" userId="b692b7f17a5c30cd" providerId="LiveId" clId="{8FD12FE7-AB85-4FBF-A92E-911B1771E4A0}" dt="2023-10-18T19:51:00.584" v="1160" actId="20577"/>
          <ac:spMkLst>
            <pc:docMk/>
            <pc:sldMk cId="1317807434" sldId="267"/>
            <ac:spMk id="2" creationId="{ED59592C-0A85-B8CC-4381-6B67523125BF}"/>
          </ac:spMkLst>
        </pc:spChg>
        <pc:spChg chg="mod ord">
          <ac:chgData name="Tomas Ulrich" userId="b692b7f17a5c30cd" providerId="LiveId" clId="{8FD12FE7-AB85-4FBF-A92E-911B1771E4A0}" dt="2023-10-18T19:51:25.741" v="1182" actId="20577"/>
          <ac:spMkLst>
            <pc:docMk/>
            <pc:sldMk cId="1317807434" sldId="267"/>
            <ac:spMk id="3" creationId="{C4207C2B-962E-B452-015D-4FB190977B03}"/>
          </ac:spMkLst>
        </pc:spChg>
        <pc:picChg chg="add mod">
          <ac:chgData name="Tomas Ulrich" userId="b692b7f17a5c30cd" providerId="LiveId" clId="{8FD12FE7-AB85-4FBF-A92E-911B1771E4A0}" dt="2023-10-18T19:50:01.083" v="1123" actId="1076"/>
          <ac:picMkLst>
            <pc:docMk/>
            <pc:sldMk cId="1317807434" sldId="267"/>
            <ac:picMk id="5" creationId="{27278EEB-62DF-D0AB-87B6-B5921B3AD66D}"/>
          </ac:picMkLst>
        </pc:picChg>
      </pc:sldChg>
      <pc:sldChg chg="addSp modSp new mod">
        <pc:chgData name="Tomas Ulrich" userId="b692b7f17a5c30cd" providerId="LiveId" clId="{8FD12FE7-AB85-4FBF-A92E-911B1771E4A0}" dt="2023-10-18T19:54:33.593" v="1369" actId="1076"/>
        <pc:sldMkLst>
          <pc:docMk/>
          <pc:sldMk cId="3833132489" sldId="268"/>
        </pc:sldMkLst>
        <pc:spChg chg="mod">
          <ac:chgData name="Tomas Ulrich" userId="b692b7f17a5c30cd" providerId="LiveId" clId="{8FD12FE7-AB85-4FBF-A92E-911B1771E4A0}" dt="2023-10-18T19:50:18.687" v="1158" actId="20577"/>
          <ac:spMkLst>
            <pc:docMk/>
            <pc:sldMk cId="3833132489" sldId="268"/>
            <ac:spMk id="2" creationId="{3C218DBF-96C3-0F90-D2E0-0BA2C8304E4E}"/>
          </ac:spMkLst>
        </pc:spChg>
        <pc:spChg chg="mod">
          <ac:chgData name="Tomas Ulrich" userId="b692b7f17a5c30cd" providerId="LiveId" clId="{8FD12FE7-AB85-4FBF-A92E-911B1771E4A0}" dt="2023-10-18T19:54:07.934" v="1363" actId="20577"/>
          <ac:spMkLst>
            <pc:docMk/>
            <pc:sldMk cId="3833132489" sldId="268"/>
            <ac:spMk id="3" creationId="{34D36F75-A0BB-8609-34C9-53EF28868174}"/>
          </ac:spMkLst>
        </pc:spChg>
        <pc:picChg chg="add mod">
          <ac:chgData name="Tomas Ulrich" userId="b692b7f17a5c30cd" providerId="LiveId" clId="{8FD12FE7-AB85-4FBF-A92E-911B1771E4A0}" dt="2023-10-18T19:54:33.593" v="1369" actId="1076"/>
          <ac:picMkLst>
            <pc:docMk/>
            <pc:sldMk cId="3833132489" sldId="268"/>
            <ac:picMk id="5" creationId="{18EF04F9-979B-4AF3-980E-00EAEAA571A7}"/>
          </ac:picMkLst>
        </pc:picChg>
      </pc:sldChg>
      <pc:sldChg chg="addSp modSp new mod">
        <pc:chgData name="Tomas Ulrich" userId="b692b7f17a5c30cd" providerId="LiveId" clId="{8FD12FE7-AB85-4FBF-A92E-911B1771E4A0}" dt="2023-10-18T19:56:02.301" v="1510" actId="1076"/>
        <pc:sldMkLst>
          <pc:docMk/>
          <pc:sldMk cId="3083474098" sldId="269"/>
        </pc:sldMkLst>
        <pc:spChg chg="mod">
          <ac:chgData name="Tomas Ulrich" userId="b692b7f17a5c30cd" providerId="LiveId" clId="{8FD12FE7-AB85-4FBF-A92E-911B1771E4A0}" dt="2023-10-18T19:54:48.598" v="1404" actId="20577"/>
          <ac:spMkLst>
            <pc:docMk/>
            <pc:sldMk cId="3083474098" sldId="269"/>
            <ac:spMk id="2" creationId="{FA5F93E5-4743-452F-255E-9B1A07CDD406}"/>
          </ac:spMkLst>
        </pc:spChg>
        <pc:spChg chg="mod">
          <ac:chgData name="Tomas Ulrich" userId="b692b7f17a5c30cd" providerId="LiveId" clId="{8FD12FE7-AB85-4FBF-A92E-911B1771E4A0}" dt="2023-10-18T19:55:54.903" v="1503" actId="20577"/>
          <ac:spMkLst>
            <pc:docMk/>
            <pc:sldMk cId="3083474098" sldId="269"/>
            <ac:spMk id="3" creationId="{065B2ECA-9298-4763-039F-2EA4777E1983}"/>
          </ac:spMkLst>
        </pc:spChg>
        <pc:picChg chg="add mod">
          <ac:chgData name="Tomas Ulrich" userId="b692b7f17a5c30cd" providerId="LiveId" clId="{8FD12FE7-AB85-4FBF-A92E-911B1771E4A0}" dt="2023-10-18T19:56:02.301" v="1510" actId="1076"/>
          <ac:picMkLst>
            <pc:docMk/>
            <pc:sldMk cId="3083474098" sldId="269"/>
            <ac:picMk id="5" creationId="{5C667E26-F545-C69E-C437-E53711A2BD0C}"/>
          </ac:picMkLst>
        </pc:picChg>
      </pc:sldChg>
      <pc:sldChg chg="modSp new mod">
        <pc:chgData name="Tomas Ulrich" userId="b692b7f17a5c30cd" providerId="LiveId" clId="{8FD12FE7-AB85-4FBF-A92E-911B1771E4A0}" dt="2023-10-18T19:57:50.626" v="1698" actId="20577"/>
        <pc:sldMkLst>
          <pc:docMk/>
          <pc:sldMk cId="303148337" sldId="270"/>
        </pc:sldMkLst>
        <pc:spChg chg="mod">
          <ac:chgData name="Tomas Ulrich" userId="b692b7f17a5c30cd" providerId="LiveId" clId="{8FD12FE7-AB85-4FBF-A92E-911B1771E4A0}" dt="2023-10-18T19:56:30.557" v="1538" actId="20577"/>
          <ac:spMkLst>
            <pc:docMk/>
            <pc:sldMk cId="303148337" sldId="270"/>
            <ac:spMk id="2" creationId="{B281D6FA-A2C0-65F9-423A-8EA351566AC8}"/>
          </ac:spMkLst>
        </pc:spChg>
        <pc:spChg chg="mod">
          <ac:chgData name="Tomas Ulrich" userId="b692b7f17a5c30cd" providerId="LiveId" clId="{8FD12FE7-AB85-4FBF-A92E-911B1771E4A0}" dt="2023-10-18T19:57:50.626" v="1698" actId="20577"/>
          <ac:spMkLst>
            <pc:docMk/>
            <pc:sldMk cId="303148337" sldId="270"/>
            <ac:spMk id="3" creationId="{72A9A455-1BE5-9613-55B9-498A7E434D2F}"/>
          </ac:spMkLst>
        </pc:spChg>
      </pc:sldChg>
      <pc:sldChg chg="addSp modSp new mod">
        <pc:chgData name="Tomas Ulrich" userId="b692b7f17a5c30cd" providerId="LiveId" clId="{8FD12FE7-AB85-4FBF-A92E-911B1771E4A0}" dt="2023-10-18T20:04:22.444" v="2110" actId="1076"/>
        <pc:sldMkLst>
          <pc:docMk/>
          <pc:sldMk cId="645271704" sldId="271"/>
        </pc:sldMkLst>
        <pc:spChg chg="mod">
          <ac:chgData name="Tomas Ulrich" userId="b692b7f17a5c30cd" providerId="LiveId" clId="{8FD12FE7-AB85-4FBF-A92E-911B1771E4A0}" dt="2023-10-18T19:59:18.201" v="1727" actId="20577"/>
          <ac:spMkLst>
            <pc:docMk/>
            <pc:sldMk cId="645271704" sldId="271"/>
            <ac:spMk id="2" creationId="{3F111CA9-26AF-2AAD-CA23-E15AA231773B}"/>
          </ac:spMkLst>
        </pc:spChg>
        <pc:spChg chg="mod">
          <ac:chgData name="Tomas Ulrich" userId="b692b7f17a5c30cd" providerId="LiveId" clId="{8FD12FE7-AB85-4FBF-A92E-911B1771E4A0}" dt="2023-10-18T20:04:13.776" v="2109" actId="20577"/>
          <ac:spMkLst>
            <pc:docMk/>
            <pc:sldMk cId="645271704" sldId="271"/>
            <ac:spMk id="3" creationId="{267E53A9-9AC2-3DA1-9DB9-E5EC435EA4BE}"/>
          </ac:spMkLst>
        </pc:spChg>
        <pc:picChg chg="add mod">
          <ac:chgData name="Tomas Ulrich" userId="b692b7f17a5c30cd" providerId="LiveId" clId="{8FD12FE7-AB85-4FBF-A92E-911B1771E4A0}" dt="2023-10-18T20:04:22.444" v="2110" actId="1076"/>
          <ac:picMkLst>
            <pc:docMk/>
            <pc:sldMk cId="645271704" sldId="271"/>
            <ac:picMk id="5" creationId="{6C260F01-4254-D288-CCED-C3650DB3576F}"/>
          </ac:picMkLst>
        </pc:picChg>
      </pc:sldChg>
      <pc:sldChg chg="addSp modSp new mod">
        <pc:chgData name="Tomas Ulrich" userId="b692b7f17a5c30cd" providerId="LiveId" clId="{8FD12FE7-AB85-4FBF-A92E-911B1771E4A0}" dt="2023-10-18T20:08:06.003" v="2342" actId="1076"/>
        <pc:sldMkLst>
          <pc:docMk/>
          <pc:sldMk cId="2663214324" sldId="272"/>
        </pc:sldMkLst>
        <pc:spChg chg="mod">
          <ac:chgData name="Tomas Ulrich" userId="b692b7f17a5c30cd" providerId="LiveId" clId="{8FD12FE7-AB85-4FBF-A92E-911B1771E4A0}" dt="2023-10-18T20:05:43.799" v="2150" actId="20577"/>
          <ac:spMkLst>
            <pc:docMk/>
            <pc:sldMk cId="2663214324" sldId="272"/>
            <ac:spMk id="2" creationId="{049C2BE8-468F-226C-7671-244FEB4327DD}"/>
          </ac:spMkLst>
        </pc:spChg>
        <pc:spChg chg="mod">
          <ac:chgData name="Tomas Ulrich" userId="b692b7f17a5c30cd" providerId="LiveId" clId="{8FD12FE7-AB85-4FBF-A92E-911B1771E4A0}" dt="2023-10-18T20:07:52.401" v="2339" actId="5793"/>
          <ac:spMkLst>
            <pc:docMk/>
            <pc:sldMk cId="2663214324" sldId="272"/>
            <ac:spMk id="3" creationId="{AE149223-9C26-8BD6-190B-53CB90261C2B}"/>
          </ac:spMkLst>
        </pc:spChg>
        <pc:picChg chg="add mod">
          <ac:chgData name="Tomas Ulrich" userId="b692b7f17a5c30cd" providerId="LiveId" clId="{8FD12FE7-AB85-4FBF-A92E-911B1771E4A0}" dt="2023-10-18T20:08:06.003" v="2342" actId="1076"/>
          <ac:picMkLst>
            <pc:docMk/>
            <pc:sldMk cId="2663214324" sldId="272"/>
            <ac:picMk id="5" creationId="{692EACAA-D046-6276-08A2-ED67C753D907}"/>
          </ac:picMkLst>
        </pc:picChg>
      </pc:sldChg>
      <pc:sldChg chg="addSp modSp new mod">
        <pc:chgData name="Tomas Ulrich" userId="b692b7f17a5c30cd" providerId="LiveId" clId="{8FD12FE7-AB85-4FBF-A92E-911B1771E4A0}" dt="2023-10-18T20:11:11.079" v="2510" actId="1076"/>
        <pc:sldMkLst>
          <pc:docMk/>
          <pc:sldMk cId="2416505915" sldId="273"/>
        </pc:sldMkLst>
        <pc:spChg chg="mod">
          <ac:chgData name="Tomas Ulrich" userId="b692b7f17a5c30cd" providerId="LiveId" clId="{8FD12FE7-AB85-4FBF-A92E-911B1771E4A0}" dt="2023-10-18T20:08:35.256" v="2370" actId="20577"/>
          <ac:spMkLst>
            <pc:docMk/>
            <pc:sldMk cId="2416505915" sldId="273"/>
            <ac:spMk id="2" creationId="{4AF34D3A-3B0B-6C8A-05B1-6E116F73B7D6}"/>
          </ac:spMkLst>
        </pc:spChg>
        <pc:spChg chg="mod">
          <ac:chgData name="Tomas Ulrich" userId="b692b7f17a5c30cd" providerId="LiveId" clId="{8FD12FE7-AB85-4FBF-A92E-911B1771E4A0}" dt="2023-10-18T20:10:12.850" v="2507" actId="20577"/>
          <ac:spMkLst>
            <pc:docMk/>
            <pc:sldMk cId="2416505915" sldId="273"/>
            <ac:spMk id="3" creationId="{900F729E-8FF0-DC97-7F64-9195E12AEB32}"/>
          </ac:spMkLst>
        </pc:spChg>
        <pc:picChg chg="add mod">
          <ac:chgData name="Tomas Ulrich" userId="b692b7f17a5c30cd" providerId="LiveId" clId="{8FD12FE7-AB85-4FBF-A92E-911B1771E4A0}" dt="2023-10-18T20:11:11.079" v="2510" actId="1076"/>
          <ac:picMkLst>
            <pc:docMk/>
            <pc:sldMk cId="2416505915" sldId="273"/>
            <ac:picMk id="5" creationId="{8EEE7720-C863-A6F8-07E0-0EBFC307621D}"/>
          </ac:picMkLst>
        </pc:picChg>
      </pc:sldChg>
      <pc:sldChg chg="addSp modSp new mod">
        <pc:chgData name="Tomas Ulrich" userId="b692b7f17a5c30cd" providerId="LiveId" clId="{8FD12FE7-AB85-4FBF-A92E-911B1771E4A0}" dt="2023-10-18T20:13:55.450" v="2706" actId="1076"/>
        <pc:sldMkLst>
          <pc:docMk/>
          <pc:sldMk cId="922643540" sldId="274"/>
        </pc:sldMkLst>
        <pc:spChg chg="mod">
          <ac:chgData name="Tomas Ulrich" userId="b692b7f17a5c30cd" providerId="LiveId" clId="{8FD12FE7-AB85-4FBF-A92E-911B1771E4A0}" dt="2023-10-18T20:11:26.896" v="2533" actId="20577"/>
          <ac:spMkLst>
            <pc:docMk/>
            <pc:sldMk cId="922643540" sldId="274"/>
            <ac:spMk id="2" creationId="{D8BD7D8E-631D-CFE2-26C7-7F8EACDAC23E}"/>
          </ac:spMkLst>
        </pc:spChg>
        <pc:spChg chg="mod">
          <ac:chgData name="Tomas Ulrich" userId="b692b7f17a5c30cd" providerId="LiveId" clId="{8FD12FE7-AB85-4FBF-A92E-911B1771E4A0}" dt="2023-10-18T20:13:18.294" v="2702" actId="20577"/>
          <ac:spMkLst>
            <pc:docMk/>
            <pc:sldMk cId="922643540" sldId="274"/>
            <ac:spMk id="3" creationId="{1C14A624-4D8C-3561-6DEA-EB42450499E0}"/>
          </ac:spMkLst>
        </pc:spChg>
        <pc:picChg chg="add mod">
          <ac:chgData name="Tomas Ulrich" userId="b692b7f17a5c30cd" providerId="LiveId" clId="{8FD12FE7-AB85-4FBF-A92E-911B1771E4A0}" dt="2023-10-18T20:13:55.450" v="2706" actId="1076"/>
          <ac:picMkLst>
            <pc:docMk/>
            <pc:sldMk cId="922643540" sldId="274"/>
            <ac:picMk id="5" creationId="{31671A08-841F-86E3-F137-C34144327081}"/>
          </ac:picMkLst>
        </pc:picChg>
      </pc:sldChg>
      <pc:sldChg chg="addSp modSp new mod">
        <pc:chgData name="Tomas Ulrich" userId="b692b7f17a5c30cd" providerId="LiveId" clId="{8FD12FE7-AB85-4FBF-A92E-911B1771E4A0}" dt="2023-10-18T20:18:42.922" v="3074" actId="20577"/>
        <pc:sldMkLst>
          <pc:docMk/>
          <pc:sldMk cId="3045478820" sldId="275"/>
        </pc:sldMkLst>
        <pc:spChg chg="mod">
          <ac:chgData name="Tomas Ulrich" userId="b692b7f17a5c30cd" providerId="LiveId" clId="{8FD12FE7-AB85-4FBF-A92E-911B1771E4A0}" dt="2023-10-18T20:14:11.890" v="2731" actId="20577"/>
          <ac:spMkLst>
            <pc:docMk/>
            <pc:sldMk cId="3045478820" sldId="275"/>
            <ac:spMk id="2" creationId="{FE30B419-F292-FAE1-70FA-F166C531F1E3}"/>
          </ac:spMkLst>
        </pc:spChg>
        <pc:spChg chg="mod">
          <ac:chgData name="Tomas Ulrich" userId="b692b7f17a5c30cd" providerId="LiveId" clId="{8FD12FE7-AB85-4FBF-A92E-911B1771E4A0}" dt="2023-10-18T20:18:42.922" v="3074" actId="20577"/>
          <ac:spMkLst>
            <pc:docMk/>
            <pc:sldMk cId="3045478820" sldId="275"/>
            <ac:spMk id="3" creationId="{9E4E9D85-27CF-CE9C-ACCE-FF2B8ACFAEDF}"/>
          </ac:spMkLst>
        </pc:spChg>
        <pc:picChg chg="add mod">
          <ac:chgData name="Tomas Ulrich" userId="b692b7f17a5c30cd" providerId="LiveId" clId="{8FD12FE7-AB85-4FBF-A92E-911B1771E4A0}" dt="2023-10-18T20:15:53.282" v="2820" actId="1076"/>
          <ac:picMkLst>
            <pc:docMk/>
            <pc:sldMk cId="3045478820" sldId="275"/>
            <ac:picMk id="5" creationId="{E4900DFB-D8A9-E308-2C93-5AC92160CF95}"/>
          </ac:picMkLst>
        </pc:picChg>
        <pc:picChg chg="add mod">
          <ac:chgData name="Tomas Ulrich" userId="b692b7f17a5c30cd" providerId="LiveId" clId="{8FD12FE7-AB85-4FBF-A92E-911B1771E4A0}" dt="2023-10-18T20:16:25.176" v="2825" actId="14100"/>
          <ac:picMkLst>
            <pc:docMk/>
            <pc:sldMk cId="3045478820" sldId="275"/>
            <ac:picMk id="7" creationId="{7AA801C6-3CDA-1052-A7A3-434E911A945D}"/>
          </ac:picMkLst>
        </pc:picChg>
        <pc:picChg chg="add mod">
          <ac:chgData name="Tomas Ulrich" userId="b692b7f17a5c30cd" providerId="LiveId" clId="{8FD12FE7-AB85-4FBF-A92E-911B1771E4A0}" dt="2023-10-18T20:16:43.056" v="2828" actId="1076"/>
          <ac:picMkLst>
            <pc:docMk/>
            <pc:sldMk cId="3045478820" sldId="275"/>
            <ac:picMk id="9" creationId="{14C006FC-6F8D-ACEC-A78C-57DC4AF8B189}"/>
          </ac:picMkLst>
        </pc:picChg>
      </pc:sldChg>
      <pc:sldChg chg="addSp modSp new mod">
        <pc:chgData name="Tomas Ulrich" userId="b692b7f17a5c30cd" providerId="LiveId" clId="{8FD12FE7-AB85-4FBF-A92E-911B1771E4A0}" dt="2023-10-18T20:20:01.317" v="3169" actId="20577"/>
        <pc:sldMkLst>
          <pc:docMk/>
          <pc:sldMk cId="196484171" sldId="276"/>
        </pc:sldMkLst>
        <pc:spChg chg="mod">
          <ac:chgData name="Tomas Ulrich" userId="b692b7f17a5c30cd" providerId="LiveId" clId="{8FD12FE7-AB85-4FBF-A92E-911B1771E4A0}" dt="2023-10-18T20:17:41.500" v="2958" actId="20577"/>
          <ac:spMkLst>
            <pc:docMk/>
            <pc:sldMk cId="196484171" sldId="276"/>
            <ac:spMk id="2" creationId="{FCA4E5F7-1C6E-ACCA-053A-01F4A3009FF2}"/>
          </ac:spMkLst>
        </pc:spChg>
        <pc:spChg chg="mod">
          <ac:chgData name="Tomas Ulrich" userId="b692b7f17a5c30cd" providerId="LiveId" clId="{8FD12FE7-AB85-4FBF-A92E-911B1771E4A0}" dt="2023-10-18T20:20:01.317" v="3169" actId="20577"/>
          <ac:spMkLst>
            <pc:docMk/>
            <pc:sldMk cId="196484171" sldId="276"/>
            <ac:spMk id="3" creationId="{B25E67F3-5B22-02B6-5CB3-51EC05B155D4}"/>
          </ac:spMkLst>
        </pc:spChg>
        <pc:picChg chg="add mod">
          <ac:chgData name="Tomas Ulrich" userId="b692b7f17a5c30cd" providerId="LiveId" clId="{8FD12FE7-AB85-4FBF-A92E-911B1771E4A0}" dt="2023-10-18T20:19:47.114" v="3108" actId="1076"/>
          <ac:picMkLst>
            <pc:docMk/>
            <pc:sldMk cId="196484171" sldId="276"/>
            <ac:picMk id="5" creationId="{6B81945F-73D1-2062-7D92-29F3B255C02E}"/>
          </ac:picMkLst>
        </pc:picChg>
        <pc:picChg chg="add mod">
          <ac:chgData name="Tomas Ulrich" userId="b692b7f17a5c30cd" providerId="LiveId" clId="{8FD12FE7-AB85-4FBF-A92E-911B1771E4A0}" dt="2023-10-18T20:19:49.477" v="3109" actId="1076"/>
          <ac:picMkLst>
            <pc:docMk/>
            <pc:sldMk cId="196484171" sldId="276"/>
            <ac:picMk id="7" creationId="{E3B5635C-B71B-840C-31B7-FCBE9D7E39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005708-FB3A-40DB-8DFF-AAF7C27DC961}" type="datetime1">
              <a:rPr lang="cs-CZ" smtClean="0"/>
              <a:t>18.10.2023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52B4D9-8D2A-4183-8CC2-4D15CBCC0C07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3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Přímá spojnice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Přímá spojnice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Skupin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Přímá spojnice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nice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Skupin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Přímá spojnice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Přímá spojnice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Přímá spojnice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Skupin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Přímá spojnice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Skupin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Přímá spojnice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římá spojnice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Přímá spojnice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cxnSp>
        <p:nvCxnSpPr>
          <p:cNvPr id="58" name="Přímá spojnice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3803-B34E-4A21-BA63-07358795F49C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EDAFAD-3ED0-4A0D-81D7-BE2880302040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43B5B-B27E-424D-A85B-0CF2D5A056BB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Přímá spojnice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římá spojnice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římá spojnice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římá spojnice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římá spojnice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římá spojnice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římá spojnice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58" name="Přímá spojnice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24BC68-ECE8-4805-9A55-9C2257ECC0C9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756997-346B-423B-AA9B-848EE5B64AF5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2B177C-95AC-41FE-9F9F-0B2C1F2EA019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kupin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Přímá spojnice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Přímá spojnice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Přímá spojnice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římá spojnice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Přímá spojnice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Přímá spojnice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římá spojnice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římá spojnice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římá spojnice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Přímá spojnice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Přímá spojnice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Přímá spojnice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Přímá spojnice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Přímá spojnice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Přímá spojnice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římá spojnice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Skupin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Přímá spojnice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Přímá spojnice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Přímá spojnice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Přímá spojnice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Přímá spojnice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Skupin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Přímá spojnice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Přímá spojnice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Přímá spojnice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Přímá spojnice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Přímá spojnice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Přímá spojnice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Přímá spojnice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Přímá spojnice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Přímá spojnice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Přímá spojnice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Skupin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Přímá spojnice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římá spojnice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Přímá spojnice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Přímá spojnice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Přímá spojnice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Skupin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Přímá spojnice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Přímá spojnice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Přímá spojnice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Přímá spojnice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Přímá spojnice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Přímá spojnice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Přímá spojnice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Přímá spojnice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Přímá spojnice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Přímá spojnice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Zástupný symbol pro zápatí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212" name="Zástupný symbol pro datum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7C3D0C-6EC3-4A33-B5CE-0AAEB0B0515E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214" name="Zástupný symbol pro číslo snímk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Přímá spojnice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Skupin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Přímá spojnice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Skupin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Přímá spojnice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římá spojnice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Přímá spojnice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Skupin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Přímá spojnice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Skupin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římá spojnice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Přímá spojnice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bdélní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60" name="Přímá spojnice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D0B7830-527B-46DA-B093-ED03207D3C16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Přímá spojnice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Skupin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Přímá spojnice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Skupin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římá spojnice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Skupin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Přímá spojnice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kupin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Obdélní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cxnSp>
        <p:nvCxnSpPr>
          <p:cNvPr id="59" name="Přímá spojnice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kupin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Přímá spojnice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římá spojnice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římá spojnice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Přímá spojnice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Přímá spojnice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římá spojnice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římá spojnice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římá spojnice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římá spojnice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římá spojnice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Přímá spojnice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římá spojnice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Skupin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Přímá spojnice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Přímá spojnice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Přímá spojnice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Přímá spojnice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Přímá spojnice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Skupin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Přímá spojnice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Přímá spojnice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Přímá spojnice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Přímá spojnice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Přímá spojnice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Přímá spojnice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římá spojnice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Přímá spojnice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Přímá spojnice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Přímá spojnice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Skupin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Přímá spojnice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Přímá spojnice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Přímá spojnice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Přímá spojnice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Přímá spojnice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Skupin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Přímá spojnice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Přímá spojnice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Přímá spojnice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Přímá spojnice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Přímá spojnice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Přímá spojnice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Přímá spojnice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Přímá spojnice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Přímá spojnice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Přímá spojnice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cxnSp>
        <p:nvCxnSpPr>
          <p:cNvPr id="148" name="Přímá spojnice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D58FBA3C-03E1-43C3-A2BE-354EAA2DE5AD}" type="datetime1">
              <a:rPr lang="cs-CZ" noProof="0" smtClean="0"/>
              <a:t>18.10.2023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cs-CZ" dirty="0" err="1"/>
              <a:t>Class</a:t>
            </a:r>
            <a:r>
              <a:rPr lang="cs-CZ" dirty="0"/>
              <a:t> Diagram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cs-CZ" dirty="0"/>
              <a:t>OOD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111CA9-26AF-2AAD-CA23-E15AA231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Asociace/</a:t>
            </a:r>
            <a:r>
              <a:rPr lang="cs-CZ" dirty="0" err="1"/>
              <a:t>Association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7E53A9-9AC2-3DA1-9DB9-E5EC435E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Dvě třídy spolu nějak komunikují</a:t>
            </a:r>
          </a:p>
          <a:p>
            <a:r>
              <a:rPr lang="cs-CZ" dirty="0"/>
              <a:t>Můžeme specifikovat mnohočetnost</a:t>
            </a:r>
          </a:p>
          <a:p>
            <a:r>
              <a:rPr lang="cs-CZ" dirty="0"/>
              <a:t>1:1= Jedna položka odpovídá jedné položce</a:t>
            </a:r>
          </a:p>
          <a:p>
            <a:r>
              <a:rPr lang="cs-CZ" dirty="0"/>
              <a:t>1:N= Jedna položka odpovídá několika položkám</a:t>
            </a:r>
          </a:p>
          <a:p>
            <a:r>
              <a:rPr lang="cs-CZ" dirty="0"/>
              <a:t>N:N= Několik položek odpovídá několika položkám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C260F01-4254-D288-CCED-C3650DB3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09" y="1646238"/>
            <a:ext cx="4317139" cy="30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7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C2BE8-468F-226C-7671-244FEB43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Dědičnost/Inheritance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149223-9C26-8BD6-190B-53CB9026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Schématické zobrazení relací mezi rodičovskou třídou a potomkem</a:t>
            </a:r>
          </a:p>
          <a:p>
            <a:r>
              <a:rPr lang="cs-CZ" dirty="0"/>
              <a:t>Pokud je název třídy napsán kurzivou, je třída abstraktní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92EACAA-D046-6276-08A2-ED67C753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727" y="2939648"/>
            <a:ext cx="5031713" cy="31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F34D3A-3B0B-6C8A-05B1-6E116F73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Realizace/</a:t>
            </a:r>
            <a:r>
              <a:rPr lang="cs-CZ" dirty="0" err="1"/>
              <a:t>Realization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0F729E-8FF0-DC97-7F64-9195E12A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Běžně referuje relace mezi interface a objekty, které tento interface implementují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EEE7720-C863-A6F8-07E0-0EBFC307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01" y="2558783"/>
            <a:ext cx="4690198" cy="306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0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BD7D8E-631D-CFE2-26C7-7F8EACDA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Závislost/</a:t>
            </a:r>
            <a:r>
              <a:rPr lang="cs-CZ" dirty="0" err="1"/>
              <a:t>Dependency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14A624-4D8C-3561-6DEA-EB4245049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Objekt jedné třídy používá objekt jiné třídy ve svých metodách</a:t>
            </a:r>
          </a:p>
          <a:p>
            <a:r>
              <a:rPr lang="cs-CZ" dirty="0"/>
              <a:t>Speciální případ asociace dvou tříd</a:t>
            </a:r>
          </a:p>
          <a:p>
            <a:r>
              <a:rPr lang="cs-CZ" dirty="0"/>
              <a:t>Změna v jedné třídě ovlivní druhou třídu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1671A08-841F-86E3-F137-C3414432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43" y="3429000"/>
            <a:ext cx="4656871" cy="24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30B419-F292-FAE1-70FA-F166C531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Agregace/</a:t>
            </a:r>
            <a:r>
              <a:rPr lang="cs-CZ" dirty="0" err="1"/>
              <a:t>Aggregation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4E9D85-27CF-CE9C-ACCE-FF2B8ACF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Speciální typ relace mezi třídami, kdy jedna třída je kompoziční část jiné třídy</a:t>
            </a:r>
          </a:p>
          <a:p>
            <a:r>
              <a:rPr lang="cs-CZ" dirty="0"/>
              <a:t>Objekty tvoří nějaký agregovaný objekt, ale mohou existovat i samostatně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4900DFB-D8A9-E308-2C93-5AC92160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5" y="3204860"/>
            <a:ext cx="3552582" cy="245284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AA801C6-3CDA-1052-A7A3-434E911A9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85" y="3204860"/>
            <a:ext cx="3552582" cy="245284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4C006FC-6F8D-ACEC-A78C-57DC4AF8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555" y="3204860"/>
            <a:ext cx="3552582" cy="24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A4E5F7-1C6E-ACCA-053A-01F4A300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Kompozice/</a:t>
            </a:r>
            <a:r>
              <a:rPr lang="cs-CZ" dirty="0" err="1"/>
              <a:t>Composition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5E67F3-5B22-02B6-5CB3-51EC05B1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 agregace, ve kterém všechny objekty zanikají, když zanikne agregovaná třída</a:t>
            </a:r>
          </a:p>
          <a:p>
            <a:r>
              <a:rPr lang="cs-CZ" dirty="0"/>
              <a:t>Lidské tělo je tvořeno orgány, ale nemohou fungovat samostatně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B81945F-73D1-2062-7D92-29F3B255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51" y="3164272"/>
            <a:ext cx="3584750" cy="296189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3B5635C-B71B-840C-31B7-FCBE9D7E3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50" y="3207953"/>
            <a:ext cx="4407170" cy="28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6B4F94-E6EF-1ABD-1FE4-B219C557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Třída/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B42656-970D-BB82-49B7-E6E8AEAA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Šablona pro vytváření objektů</a:t>
            </a:r>
          </a:p>
          <a:p>
            <a:r>
              <a:rPr lang="cs-CZ" dirty="0"/>
              <a:t>Deklaruje počáteční stav, vlastnosti a chování (metody)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2871EF7-6B9A-0222-0E6D-B12092D9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59" y="3063764"/>
            <a:ext cx="4870481" cy="30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845F72-A794-6B06-C124-73889772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Definování třídy/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34006F81-79DF-5582-32CC-8C605784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horní části vypisujeme název třídy</a:t>
            </a:r>
          </a:p>
          <a:p>
            <a:r>
              <a:rPr lang="cs-CZ" dirty="0"/>
              <a:t>Následně zapisujeme vlastnosti</a:t>
            </a:r>
          </a:p>
          <a:p>
            <a:r>
              <a:rPr lang="cs-CZ" dirty="0"/>
              <a:t>Jako poslední zapisujeme metody</a:t>
            </a:r>
          </a:p>
          <a:p>
            <a:r>
              <a:rPr lang="cs-CZ" dirty="0"/>
              <a:t>Znaky u vlastností a </a:t>
            </a:r>
            <a:r>
              <a:rPr lang="cs-CZ" dirty="0" err="1"/>
              <a:t>method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+ Public</a:t>
            </a:r>
          </a:p>
          <a:p>
            <a:pPr lvl="1"/>
            <a:r>
              <a:rPr lang="cs-CZ" dirty="0"/>
              <a:t>- </a:t>
            </a:r>
            <a:r>
              <a:rPr lang="cs-CZ" dirty="0" err="1"/>
              <a:t>Private</a:t>
            </a:r>
            <a:endParaRPr lang="cs-CZ" dirty="0"/>
          </a:p>
          <a:p>
            <a:pPr lvl="1"/>
            <a:r>
              <a:rPr lang="cs-CZ" dirty="0"/>
              <a:t># </a:t>
            </a:r>
            <a:r>
              <a:rPr lang="cs-CZ" dirty="0" err="1"/>
              <a:t>Protected</a:t>
            </a:r>
            <a:endParaRPr lang="cs-CZ" dirty="0"/>
          </a:p>
          <a:p>
            <a:pPr lvl="1"/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Local</a:t>
            </a:r>
            <a:endParaRPr lang="cs-CZ" dirty="0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B02905B3-765C-5632-DD8A-5E3D0E56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1558"/>
            <a:ext cx="5502729" cy="30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3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21969-A7D8-B33A-2E07-A9ADEE1F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 VS </a:t>
            </a:r>
            <a:r>
              <a:rPr lang="cs-CZ" dirty="0" err="1"/>
              <a:t>Inout</a:t>
            </a:r>
            <a:r>
              <a:rPr lang="cs-CZ" dirty="0"/>
              <a:t> VS Out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A31D80-6087-8472-52B9-0B3BE8581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 = Parametr vstupuje do metody, ale nijak se nemění</a:t>
            </a:r>
          </a:p>
          <a:p>
            <a:r>
              <a:rPr lang="cs-CZ" dirty="0" err="1"/>
              <a:t>Inout</a:t>
            </a:r>
            <a:r>
              <a:rPr lang="cs-CZ" dirty="0"/>
              <a:t> = Parametr vstupuje do metody a může se měnit</a:t>
            </a:r>
          </a:p>
          <a:p>
            <a:r>
              <a:rPr lang="cs-CZ" dirty="0"/>
              <a:t>Out = Parametr vystupuje jako návratová hodnota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BBF1784-E0BC-91B5-5254-AF5CB77D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466" y="1981200"/>
            <a:ext cx="4100522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90E6D3-4AD1-7490-62B6-A7C6769E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Perspektivity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310F3B-3F61-077C-B949-1D8C21E8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Koncepční/</a:t>
            </a:r>
            <a:r>
              <a:rPr lang="cs-CZ" dirty="0" err="1"/>
              <a:t>Concept</a:t>
            </a:r>
            <a:endParaRPr lang="cs-CZ" dirty="0"/>
          </a:p>
          <a:p>
            <a:r>
              <a:rPr lang="cs-CZ" dirty="0"/>
              <a:t>Specifikační/</a:t>
            </a:r>
            <a:r>
              <a:rPr lang="cs-CZ" dirty="0" err="1"/>
              <a:t>Specification</a:t>
            </a:r>
            <a:endParaRPr lang="cs-CZ" dirty="0"/>
          </a:p>
          <a:p>
            <a:r>
              <a:rPr lang="cs-CZ" dirty="0"/>
              <a:t>Implementační/</a:t>
            </a:r>
            <a:r>
              <a:rPr lang="cs-CZ" dirty="0" err="1"/>
              <a:t>Implementation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26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59592C-0A85-B8CC-4381-6B675231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Koncepční/</a:t>
            </a:r>
            <a:r>
              <a:rPr lang="cs-CZ" dirty="0" err="1"/>
              <a:t>Concept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207C2B-962E-B452-015D-4FB19097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Diagramy jsou popisovány jako objekty reálného světa</a:t>
            </a:r>
          </a:p>
          <a:p>
            <a:r>
              <a:rPr lang="cs-CZ" dirty="0"/>
              <a:t>Diagram representuje koncepty v doméně</a:t>
            </a:r>
          </a:p>
          <a:p>
            <a:r>
              <a:rPr lang="cs-CZ" dirty="0"/>
              <a:t>Tyto koncepty jsou vázané na třídy, které je implementují </a:t>
            </a:r>
          </a:p>
          <a:p>
            <a:r>
              <a:rPr lang="cs-CZ" dirty="0"/>
              <a:t>Koncepční perspektiva je považována jako jazykově nezávislá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7278EEB-62DF-D0AB-87B6-B5921B3A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228" y="3759397"/>
            <a:ext cx="3875314" cy="23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218DBF-96C3-0F90-D2E0-0BA2C830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Specifická/</a:t>
            </a:r>
            <a:r>
              <a:rPr lang="cs-CZ" dirty="0" err="1"/>
              <a:t>Specification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D36F75-A0BB-8609-34C9-53EF2886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Diagramy popisují abstrakci softwaru nebo komponent se specifikací a interface, ale bez reference na implementaci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8EF04F9-979B-4AF3-980E-00EAEAA5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44" y="2820487"/>
            <a:ext cx="5236511" cy="29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3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F93E5-4743-452F-255E-9B1A07CD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Implementační/</a:t>
            </a:r>
            <a:r>
              <a:rPr lang="cs-CZ" dirty="0" err="1"/>
              <a:t>Implementation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5B2ECA-9298-4763-039F-2EA4777E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Diagramy popisují softwarovou implementaci dle nějaké technologie nebo programovacího jazyku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C667E26-F545-C69E-C437-E53711A2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31" y="2393757"/>
            <a:ext cx="4586554" cy="36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81D6FA-A2C0-65F9-423A-8EA35156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Relace mezi třídami v UML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A9A455-1BE5-9613-55B9-498A7E43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Associace</a:t>
            </a:r>
            <a:r>
              <a:rPr lang="cs-CZ" dirty="0"/>
              <a:t>/</a:t>
            </a:r>
            <a:r>
              <a:rPr lang="cs-CZ" dirty="0" err="1"/>
              <a:t>Association</a:t>
            </a:r>
            <a:endParaRPr lang="cs-CZ" dirty="0"/>
          </a:p>
          <a:p>
            <a:r>
              <a:rPr lang="cs-CZ" dirty="0"/>
              <a:t>Dědičnost/Inheritance</a:t>
            </a:r>
          </a:p>
          <a:p>
            <a:r>
              <a:rPr lang="cs-CZ" dirty="0"/>
              <a:t>Realizace/</a:t>
            </a:r>
            <a:r>
              <a:rPr lang="cs-CZ" dirty="0" err="1"/>
              <a:t>Realisation</a:t>
            </a:r>
            <a:endParaRPr lang="cs-CZ" dirty="0"/>
          </a:p>
          <a:p>
            <a:r>
              <a:rPr lang="cs-CZ" dirty="0"/>
              <a:t>Závislost/</a:t>
            </a:r>
            <a:r>
              <a:rPr lang="cs-CZ" dirty="0" err="1"/>
              <a:t>Dependency</a:t>
            </a:r>
            <a:endParaRPr lang="cs-CZ" dirty="0"/>
          </a:p>
          <a:p>
            <a:r>
              <a:rPr lang="cs-CZ" dirty="0"/>
              <a:t>Agregace/</a:t>
            </a:r>
            <a:r>
              <a:rPr lang="cs-CZ" dirty="0" err="1"/>
              <a:t>Aggregation</a:t>
            </a:r>
            <a:endParaRPr lang="cs-CZ" dirty="0"/>
          </a:p>
          <a:p>
            <a:r>
              <a:rPr lang="cs-CZ" dirty="0"/>
              <a:t>Kompozice/</a:t>
            </a:r>
            <a:r>
              <a:rPr lang="cs-CZ" dirty="0" err="1"/>
              <a:t>Composition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1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osočtvercová mřížka 16: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2_TF03031015.potx" id="{13CB7641-3C8D-47AD-ABC3-6627B513EE37}" vid="{9F888719-E45D-437C-AC8A-9F342DA13058}"/>
    </a:ext>
  </a:extLst>
</a:theme>
</file>

<file path=ppt/theme/theme2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Firemní prezentace s kosočtvercovou mřížkou (širokoúhlý formát)</Template>
  <TotalTime>139</TotalTime>
  <Words>333</Words>
  <Application>Microsoft Office PowerPoint</Application>
  <PresentationFormat>Širokoúhlá obrazovka</PresentationFormat>
  <Paragraphs>60</Paragraphs>
  <Slides>15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7" baseType="lpstr">
      <vt:lpstr>Arial</vt:lpstr>
      <vt:lpstr>Kosočtvercová mřížka 16:9</vt:lpstr>
      <vt:lpstr>Class Diagram</vt:lpstr>
      <vt:lpstr>Třída/Class</vt:lpstr>
      <vt:lpstr>Definování třídy/Class</vt:lpstr>
      <vt:lpstr>In VS Inout VS Out</vt:lpstr>
      <vt:lpstr>Perspektivity </vt:lpstr>
      <vt:lpstr>Koncepční/Concept</vt:lpstr>
      <vt:lpstr>Specifická/Specification</vt:lpstr>
      <vt:lpstr>Implementační/Implementation</vt:lpstr>
      <vt:lpstr>Relace mezi třídami v UML</vt:lpstr>
      <vt:lpstr>Asociace/Association</vt:lpstr>
      <vt:lpstr>Dědičnost/Inheritance</vt:lpstr>
      <vt:lpstr>Realizace/Realization</vt:lpstr>
      <vt:lpstr>Závislost/Dependency</vt:lpstr>
      <vt:lpstr>Agregace/Aggregation</vt:lpstr>
      <vt:lpstr>Kompozice/Composition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Diagram</dc:title>
  <dc:creator>Tomas Ulrich</dc:creator>
  <cp:lastModifiedBy>Tomas Ulrich</cp:lastModifiedBy>
  <cp:revision>3</cp:revision>
  <dcterms:created xsi:type="dcterms:W3CDTF">2023-10-18T17:50:15Z</dcterms:created>
  <dcterms:modified xsi:type="dcterms:W3CDTF">2023-10-18T20:20:08Z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