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3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06" autoAdjust="0"/>
  </p:normalViewPr>
  <p:slideViewPr>
    <p:cSldViewPr snapToGrid="0">
      <p:cViewPr varScale="1">
        <p:scale>
          <a:sx n="59" d="100"/>
          <a:sy n="59" d="100"/>
        </p:scale>
        <p:origin x="78" y="14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13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Ulrich" userId="b692b7f17a5c30cd" providerId="LiveId" clId="{A529A44D-4119-47A9-AB51-CAF66D6559EF}"/>
    <pc:docChg chg="undo custSel addSld delSld modSld sldOrd">
      <pc:chgData name="Tomas Ulrich" userId="b692b7f17a5c30cd" providerId="LiveId" clId="{A529A44D-4119-47A9-AB51-CAF66D6559EF}" dt="2023-10-18T18:40:58.418" v="1852" actId="20577"/>
      <pc:docMkLst>
        <pc:docMk/>
      </pc:docMkLst>
      <pc:sldChg chg="del">
        <pc:chgData name="Tomas Ulrich" userId="b692b7f17a5c30cd" providerId="LiveId" clId="{A529A44D-4119-47A9-AB51-CAF66D6559EF}" dt="2023-10-18T18:16:54.783" v="298" actId="2696"/>
        <pc:sldMkLst>
          <pc:docMk/>
          <pc:sldMk cId="3984617762" sldId="257"/>
        </pc:sldMkLst>
      </pc:sldChg>
      <pc:sldChg chg="addSp delSp modSp mod ord">
        <pc:chgData name="Tomas Ulrich" userId="b692b7f17a5c30cd" providerId="LiveId" clId="{A529A44D-4119-47A9-AB51-CAF66D6559EF}" dt="2023-10-18T18:16:50.657" v="297"/>
        <pc:sldMkLst>
          <pc:docMk/>
          <pc:sldMk cId="3989612230" sldId="262"/>
        </pc:sldMkLst>
        <pc:spChg chg="mod">
          <ac:chgData name="Tomas Ulrich" userId="b692b7f17a5c30cd" providerId="LiveId" clId="{A529A44D-4119-47A9-AB51-CAF66D6559EF}" dt="2023-10-18T18:12:31.172" v="123" actId="20577"/>
          <ac:spMkLst>
            <pc:docMk/>
            <pc:sldMk cId="3989612230" sldId="262"/>
            <ac:spMk id="2" creationId="{5C668244-BEFE-EFAC-EBA4-BD9247F751AA}"/>
          </ac:spMkLst>
        </pc:spChg>
        <pc:spChg chg="add del mod">
          <ac:chgData name="Tomas Ulrich" userId="b692b7f17a5c30cd" providerId="LiveId" clId="{A529A44D-4119-47A9-AB51-CAF66D6559EF}" dt="2023-10-18T18:15:33.841" v="295" actId="20577"/>
          <ac:spMkLst>
            <pc:docMk/>
            <pc:sldMk cId="3989612230" sldId="262"/>
            <ac:spMk id="3" creationId="{6EF4C0A1-13E4-A076-4E0F-E5446EF14925}"/>
          </ac:spMkLst>
        </pc:spChg>
        <pc:picChg chg="add del mod">
          <ac:chgData name="Tomas Ulrich" userId="b692b7f17a5c30cd" providerId="LiveId" clId="{A529A44D-4119-47A9-AB51-CAF66D6559EF}" dt="2023-10-18T18:14:53.465" v="218" actId="478"/>
          <ac:picMkLst>
            <pc:docMk/>
            <pc:sldMk cId="3989612230" sldId="262"/>
            <ac:picMk id="5" creationId="{DB98D806-0AF4-D30D-EB05-D2DABD0849EA}"/>
          </ac:picMkLst>
        </pc:picChg>
        <pc:picChg chg="add del mod ord">
          <ac:chgData name="Tomas Ulrich" userId="b692b7f17a5c30cd" providerId="LiveId" clId="{A529A44D-4119-47A9-AB51-CAF66D6559EF}" dt="2023-10-18T18:08:39.890" v="7" actId="22"/>
          <ac:picMkLst>
            <pc:docMk/>
            <pc:sldMk cId="3989612230" sldId="262"/>
            <ac:picMk id="7" creationId="{7A0A16CD-B2DC-B8CD-BCF5-11A29F06DA14}"/>
          </ac:picMkLst>
        </pc:picChg>
        <pc:picChg chg="add mod">
          <ac:chgData name="Tomas Ulrich" userId="b692b7f17a5c30cd" providerId="LiveId" clId="{A529A44D-4119-47A9-AB51-CAF66D6559EF}" dt="2023-10-18T18:15:03.162" v="222" actId="1076"/>
          <ac:picMkLst>
            <pc:docMk/>
            <pc:sldMk cId="3989612230" sldId="262"/>
            <ac:picMk id="9" creationId="{899E6C09-B802-93E8-13E8-890C74BE3500}"/>
          </ac:picMkLst>
        </pc:picChg>
      </pc:sldChg>
      <pc:sldChg chg="modSp mod">
        <pc:chgData name="Tomas Ulrich" userId="b692b7f17a5c30cd" providerId="LiveId" clId="{A529A44D-4119-47A9-AB51-CAF66D6559EF}" dt="2023-10-18T18:33:55.626" v="1295" actId="20577"/>
        <pc:sldMkLst>
          <pc:docMk/>
          <pc:sldMk cId="2923162567" sldId="263"/>
        </pc:sldMkLst>
        <pc:spChg chg="mod">
          <ac:chgData name="Tomas Ulrich" userId="b692b7f17a5c30cd" providerId="LiveId" clId="{A529A44D-4119-47A9-AB51-CAF66D6559EF}" dt="2023-10-18T18:33:55.626" v="1295" actId="20577"/>
          <ac:spMkLst>
            <pc:docMk/>
            <pc:sldMk cId="2923162567" sldId="263"/>
            <ac:spMk id="2" creationId="{376B4F94-E6EF-1ABD-1FE4-B219C5573B56}"/>
          </ac:spMkLst>
        </pc:spChg>
      </pc:sldChg>
      <pc:sldChg chg="addSp modSp new mod">
        <pc:chgData name="Tomas Ulrich" userId="b692b7f17a5c30cd" providerId="LiveId" clId="{A529A44D-4119-47A9-AB51-CAF66D6559EF}" dt="2023-10-18T18:18:13.638" v="439" actId="1076"/>
        <pc:sldMkLst>
          <pc:docMk/>
          <pc:sldMk cId="2549461043" sldId="264"/>
        </pc:sldMkLst>
        <pc:spChg chg="mod">
          <ac:chgData name="Tomas Ulrich" userId="b692b7f17a5c30cd" providerId="LiveId" clId="{A529A44D-4119-47A9-AB51-CAF66D6559EF}" dt="2023-10-18T18:17:16.407" v="310" actId="20577"/>
          <ac:spMkLst>
            <pc:docMk/>
            <pc:sldMk cId="2549461043" sldId="264"/>
            <ac:spMk id="2" creationId="{DF2C8300-ECAB-BD73-14FB-0955558226B4}"/>
          </ac:spMkLst>
        </pc:spChg>
        <pc:spChg chg="mod">
          <ac:chgData name="Tomas Ulrich" userId="b692b7f17a5c30cd" providerId="LiveId" clId="{A529A44D-4119-47A9-AB51-CAF66D6559EF}" dt="2023-10-18T18:18:00.971" v="437" actId="20577"/>
          <ac:spMkLst>
            <pc:docMk/>
            <pc:sldMk cId="2549461043" sldId="264"/>
            <ac:spMk id="3" creationId="{B94866E6-9E4F-9F04-1804-22BC7B440019}"/>
          </ac:spMkLst>
        </pc:spChg>
        <pc:picChg chg="add mod">
          <ac:chgData name="Tomas Ulrich" userId="b692b7f17a5c30cd" providerId="LiveId" clId="{A529A44D-4119-47A9-AB51-CAF66D6559EF}" dt="2023-10-18T18:18:13.638" v="439" actId="1076"/>
          <ac:picMkLst>
            <pc:docMk/>
            <pc:sldMk cId="2549461043" sldId="264"/>
            <ac:picMk id="5" creationId="{CC133D21-621B-3E98-270C-F8466DDB9F48}"/>
          </ac:picMkLst>
        </pc:picChg>
      </pc:sldChg>
      <pc:sldChg chg="addSp modSp new mod">
        <pc:chgData name="Tomas Ulrich" userId="b692b7f17a5c30cd" providerId="LiveId" clId="{A529A44D-4119-47A9-AB51-CAF66D6559EF}" dt="2023-10-18T18:20:39.738" v="516" actId="1076"/>
        <pc:sldMkLst>
          <pc:docMk/>
          <pc:sldMk cId="1198611949" sldId="265"/>
        </pc:sldMkLst>
        <pc:spChg chg="mod">
          <ac:chgData name="Tomas Ulrich" userId="b692b7f17a5c30cd" providerId="LiveId" clId="{A529A44D-4119-47A9-AB51-CAF66D6559EF}" dt="2023-10-18T18:18:34.862" v="444" actId="20577"/>
          <ac:spMkLst>
            <pc:docMk/>
            <pc:sldMk cId="1198611949" sldId="265"/>
            <ac:spMk id="2" creationId="{F5182277-EC27-2AE4-ED19-109E9CDA84D5}"/>
          </ac:spMkLst>
        </pc:spChg>
        <pc:spChg chg="mod">
          <ac:chgData name="Tomas Ulrich" userId="b692b7f17a5c30cd" providerId="LiveId" clId="{A529A44D-4119-47A9-AB51-CAF66D6559EF}" dt="2023-10-18T18:20:31.110" v="515" actId="20577"/>
          <ac:spMkLst>
            <pc:docMk/>
            <pc:sldMk cId="1198611949" sldId="265"/>
            <ac:spMk id="3" creationId="{C26E2475-A127-E83C-E168-D9438706E463}"/>
          </ac:spMkLst>
        </pc:spChg>
        <pc:picChg chg="add mod">
          <ac:chgData name="Tomas Ulrich" userId="b692b7f17a5c30cd" providerId="LiveId" clId="{A529A44D-4119-47A9-AB51-CAF66D6559EF}" dt="2023-10-18T18:20:39.738" v="516" actId="1076"/>
          <ac:picMkLst>
            <pc:docMk/>
            <pc:sldMk cId="1198611949" sldId="265"/>
            <ac:picMk id="5" creationId="{C6F07D3C-6621-DA43-1A37-ABDD53B64F35}"/>
          </ac:picMkLst>
        </pc:picChg>
      </pc:sldChg>
      <pc:sldChg chg="addSp modSp new mod">
        <pc:chgData name="Tomas Ulrich" userId="b692b7f17a5c30cd" providerId="LiveId" clId="{A529A44D-4119-47A9-AB51-CAF66D6559EF}" dt="2023-10-18T18:33:47.764" v="1285" actId="20577"/>
        <pc:sldMkLst>
          <pc:docMk/>
          <pc:sldMk cId="4171084645" sldId="266"/>
        </pc:sldMkLst>
        <pc:spChg chg="mod">
          <ac:chgData name="Tomas Ulrich" userId="b692b7f17a5c30cd" providerId="LiveId" clId="{A529A44D-4119-47A9-AB51-CAF66D6559EF}" dt="2023-10-18T18:33:47.764" v="1285" actId="20577"/>
          <ac:spMkLst>
            <pc:docMk/>
            <pc:sldMk cId="4171084645" sldId="266"/>
            <ac:spMk id="2" creationId="{6B4D2B35-92A8-9E4A-9FB9-E1CDF57D78B4}"/>
          </ac:spMkLst>
        </pc:spChg>
        <pc:spChg chg="mod">
          <ac:chgData name="Tomas Ulrich" userId="b692b7f17a5c30cd" providerId="LiveId" clId="{A529A44D-4119-47A9-AB51-CAF66D6559EF}" dt="2023-10-18T18:30:26.785" v="1095" actId="20577"/>
          <ac:spMkLst>
            <pc:docMk/>
            <pc:sldMk cId="4171084645" sldId="266"/>
            <ac:spMk id="3" creationId="{E3EF6AA3-1293-1363-E547-D108694EBF34}"/>
          </ac:spMkLst>
        </pc:spChg>
        <pc:picChg chg="add mod">
          <ac:chgData name="Tomas Ulrich" userId="b692b7f17a5c30cd" providerId="LiveId" clId="{A529A44D-4119-47A9-AB51-CAF66D6559EF}" dt="2023-10-18T18:24:17.117" v="782" actId="1076"/>
          <ac:picMkLst>
            <pc:docMk/>
            <pc:sldMk cId="4171084645" sldId="266"/>
            <ac:picMk id="5" creationId="{CA8E6968-6A28-7E15-84BB-62ABA64812D7}"/>
          </ac:picMkLst>
        </pc:picChg>
      </pc:sldChg>
      <pc:sldChg chg="addSp delSp modSp new mod">
        <pc:chgData name="Tomas Ulrich" userId="b692b7f17a5c30cd" providerId="LiveId" clId="{A529A44D-4119-47A9-AB51-CAF66D6559EF}" dt="2023-10-18T18:33:41.169" v="1273" actId="20577"/>
        <pc:sldMkLst>
          <pc:docMk/>
          <pc:sldMk cId="2651575477" sldId="267"/>
        </pc:sldMkLst>
        <pc:spChg chg="mod">
          <ac:chgData name="Tomas Ulrich" userId="b692b7f17a5c30cd" providerId="LiveId" clId="{A529A44D-4119-47A9-AB51-CAF66D6559EF}" dt="2023-10-18T18:33:41.169" v="1273" actId="20577"/>
          <ac:spMkLst>
            <pc:docMk/>
            <pc:sldMk cId="2651575477" sldId="267"/>
            <ac:spMk id="2" creationId="{73F1E1D0-8BFF-E7EF-52B8-387294E6F179}"/>
          </ac:spMkLst>
        </pc:spChg>
        <pc:spChg chg="mod">
          <ac:chgData name="Tomas Ulrich" userId="b692b7f17a5c30cd" providerId="LiveId" clId="{A529A44D-4119-47A9-AB51-CAF66D6559EF}" dt="2023-10-18T18:30:19.883" v="1085" actId="20577"/>
          <ac:spMkLst>
            <pc:docMk/>
            <pc:sldMk cId="2651575477" sldId="267"/>
            <ac:spMk id="3" creationId="{598CE22A-D74B-60BB-FC0C-80D63D938F1A}"/>
          </ac:spMkLst>
        </pc:spChg>
        <pc:picChg chg="add del mod">
          <ac:chgData name="Tomas Ulrich" userId="b692b7f17a5c30cd" providerId="LiveId" clId="{A529A44D-4119-47A9-AB51-CAF66D6559EF}" dt="2023-10-18T18:29:52.729" v="1066" actId="478"/>
          <ac:picMkLst>
            <pc:docMk/>
            <pc:sldMk cId="2651575477" sldId="267"/>
            <ac:picMk id="5" creationId="{5F632D49-15C7-F7A1-2DF0-A048795E9A10}"/>
          </ac:picMkLst>
        </pc:picChg>
        <pc:picChg chg="add mod">
          <ac:chgData name="Tomas Ulrich" userId="b692b7f17a5c30cd" providerId="LiveId" clId="{A529A44D-4119-47A9-AB51-CAF66D6559EF}" dt="2023-10-18T18:29:55.578" v="1068" actId="1076"/>
          <ac:picMkLst>
            <pc:docMk/>
            <pc:sldMk cId="2651575477" sldId="267"/>
            <ac:picMk id="7" creationId="{75F0F05A-E9F3-CFE9-85EB-5B4E5D850517}"/>
          </ac:picMkLst>
        </pc:picChg>
      </pc:sldChg>
      <pc:sldChg chg="addSp modSp new mod">
        <pc:chgData name="Tomas Ulrich" userId="b692b7f17a5c30cd" providerId="LiveId" clId="{A529A44D-4119-47A9-AB51-CAF66D6559EF}" dt="2023-10-18T18:33:32.500" v="1253" actId="20577"/>
        <pc:sldMkLst>
          <pc:docMk/>
          <pc:sldMk cId="3141970562" sldId="268"/>
        </pc:sldMkLst>
        <pc:spChg chg="mod">
          <ac:chgData name="Tomas Ulrich" userId="b692b7f17a5c30cd" providerId="LiveId" clId="{A529A44D-4119-47A9-AB51-CAF66D6559EF}" dt="2023-10-18T18:33:32.500" v="1253" actId="20577"/>
          <ac:spMkLst>
            <pc:docMk/>
            <pc:sldMk cId="3141970562" sldId="268"/>
            <ac:spMk id="2" creationId="{287E0A53-5C95-3A13-72F7-CC2A2EA06904}"/>
          </ac:spMkLst>
        </pc:spChg>
        <pc:spChg chg="mod">
          <ac:chgData name="Tomas Ulrich" userId="b692b7f17a5c30cd" providerId="LiveId" clId="{A529A44D-4119-47A9-AB51-CAF66D6559EF}" dt="2023-10-18T18:32:39.988" v="1218" actId="20577"/>
          <ac:spMkLst>
            <pc:docMk/>
            <pc:sldMk cId="3141970562" sldId="268"/>
            <ac:spMk id="3" creationId="{4D0F361F-1016-7E7E-8B97-6975E9DD263B}"/>
          </ac:spMkLst>
        </pc:spChg>
        <pc:picChg chg="add mod">
          <ac:chgData name="Tomas Ulrich" userId="b692b7f17a5c30cd" providerId="LiveId" clId="{A529A44D-4119-47A9-AB51-CAF66D6559EF}" dt="2023-10-18T18:32:49.221" v="1220" actId="1076"/>
          <ac:picMkLst>
            <pc:docMk/>
            <pc:sldMk cId="3141970562" sldId="268"/>
            <ac:picMk id="5" creationId="{29E65A07-C81C-D6E5-B416-4A157AE600AB}"/>
          </ac:picMkLst>
        </pc:picChg>
      </pc:sldChg>
      <pc:sldChg chg="addSp modSp new mod">
        <pc:chgData name="Tomas Ulrich" userId="b692b7f17a5c30cd" providerId="LiveId" clId="{A529A44D-4119-47A9-AB51-CAF66D6559EF}" dt="2023-10-18T18:35:54.225" v="1495" actId="1076"/>
        <pc:sldMkLst>
          <pc:docMk/>
          <pc:sldMk cId="863808950" sldId="269"/>
        </pc:sldMkLst>
        <pc:spChg chg="mod">
          <ac:chgData name="Tomas Ulrich" userId="b692b7f17a5c30cd" providerId="LiveId" clId="{A529A44D-4119-47A9-AB51-CAF66D6559EF}" dt="2023-10-18T18:33:24.645" v="1241" actId="20577"/>
          <ac:spMkLst>
            <pc:docMk/>
            <pc:sldMk cId="863808950" sldId="269"/>
            <ac:spMk id="2" creationId="{7A312BA3-A97E-B79D-BA56-8F3F6FD05448}"/>
          </ac:spMkLst>
        </pc:spChg>
        <pc:spChg chg="mod">
          <ac:chgData name="Tomas Ulrich" userId="b692b7f17a5c30cd" providerId="LiveId" clId="{A529A44D-4119-47A9-AB51-CAF66D6559EF}" dt="2023-10-18T18:35:50.816" v="1493" actId="20577"/>
          <ac:spMkLst>
            <pc:docMk/>
            <pc:sldMk cId="863808950" sldId="269"/>
            <ac:spMk id="3" creationId="{5C95ECF5-B918-1090-B15E-EFA5B8D38948}"/>
          </ac:spMkLst>
        </pc:spChg>
        <pc:picChg chg="add mod">
          <ac:chgData name="Tomas Ulrich" userId="b692b7f17a5c30cd" providerId="LiveId" clId="{A529A44D-4119-47A9-AB51-CAF66D6559EF}" dt="2023-10-18T18:35:54.225" v="1495" actId="1076"/>
          <ac:picMkLst>
            <pc:docMk/>
            <pc:sldMk cId="863808950" sldId="269"/>
            <ac:picMk id="5" creationId="{43F6CB34-00FD-EB10-1A8D-DDA3F467C7FC}"/>
          </ac:picMkLst>
        </pc:picChg>
      </pc:sldChg>
      <pc:sldChg chg="addSp modSp new mod">
        <pc:chgData name="Tomas Ulrich" userId="b692b7f17a5c30cd" providerId="LiveId" clId="{A529A44D-4119-47A9-AB51-CAF66D6559EF}" dt="2023-10-18T18:37:17.806" v="1622" actId="20577"/>
        <pc:sldMkLst>
          <pc:docMk/>
          <pc:sldMk cId="423903677" sldId="270"/>
        </pc:sldMkLst>
        <pc:spChg chg="mod">
          <ac:chgData name="Tomas Ulrich" userId="b692b7f17a5c30cd" providerId="LiveId" clId="{A529A44D-4119-47A9-AB51-CAF66D6559EF}" dt="2023-10-18T18:36:05.368" v="1526" actId="20577"/>
          <ac:spMkLst>
            <pc:docMk/>
            <pc:sldMk cId="423903677" sldId="270"/>
            <ac:spMk id="2" creationId="{4C537DEB-9331-BFCC-0D60-0FA26AEBE3AF}"/>
          </ac:spMkLst>
        </pc:spChg>
        <pc:spChg chg="mod">
          <ac:chgData name="Tomas Ulrich" userId="b692b7f17a5c30cd" providerId="LiveId" clId="{A529A44D-4119-47A9-AB51-CAF66D6559EF}" dt="2023-10-18T18:37:17.806" v="1622" actId="20577"/>
          <ac:spMkLst>
            <pc:docMk/>
            <pc:sldMk cId="423903677" sldId="270"/>
            <ac:spMk id="3" creationId="{8672B78C-627A-F1DE-0E17-3409D65A8BE4}"/>
          </ac:spMkLst>
        </pc:spChg>
        <pc:picChg chg="add mod">
          <ac:chgData name="Tomas Ulrich" userId="b692b7f17a5c30cd" providerId="LiveId" clId="{A529A44D-4119-47A9-AB51-CAF66D6559EF}" dt="2023-10-18T18:37:11.233" v="1597" actId="1076"/>
          <ac:picMkLst>
            <pc:docMk/>
            <pc:sldMk cId="423903677" sldId="270"/>
            <ac:picMk id="5" creationId="{093DA046-AEC3-FCC2-AB8E-D0D106F3F8C3}"/>
          </ac:picMkLst>
        </pc:picChg>
      </pc:sldChg>
      <pc:sldChg chg="addSp modSp new mod">
        <pc:chgData name="Tomas Ulrich" userId="b692b7f17a5c30cd" providerId="LiveId" clId="{A529A44D-4119-47A9-AB51-CAF66D6559EF}" dt="2023-10-18T18:40:58.418" v="1852" actId="20577"/>
        <pc:sldMkLst>
          <pc:docMk/>
          <pc:sldMk cId="3120295403" sldId="271"/>
        </pc:sldMkLst>
        <pc:spChg chg="mod">
          <ac:chgData name="Tomas Ulrich" userId="b692b7f17a5c30cd" providerId="LiveId" clId="{A529A44D-4119-47A9-AB51-CAF66D6559EF}" dt="2023-10-18T18:38:13.348" v="1644" actId="20577"/>
          <ac:spMkLst>
            <pc:docMk/>
            <pc:sldMk cId="3120295403" sldId="271"/>
            <ac:spMk id="2" creationId="{F5DC56D1-4FBC-8E91-6D8F-5BE5B588A6C0}"/>
          </ac:spMkLst>
        </pc:spChg>
        <pc:spChg chg="mod">
          <ac:chgData name="Tomas Ulrich" userId="b692b7f17a5c30cd" providerId="LiveId" clId="{A529A44D-4119-47A9-AB51-CAF66D6559EF}" dt="2023-10-18T18:40:58.418" v="1852" actId="20577"/>
          <ac:spMkLst>
            <pc:docMk/>
            <pc:sldMk cId="3120295403" sldId="271"/>
            <ac:spMk id="3" creationId="{6D62D81C-7CAD-2324-525C-90D065EA3E42}"/>
          </ac:spMkLst>
        </pc:spChg>
        <pc:picChg chg="add mod">
          <ac:chgData name="Tomas Ulrich" userId="b692b7f17a5c30cd" providerId="LiveId" clId="{A529A44D-4119-47A9-AB51-CAF66D6559EF}" dt="2023-10-18T18:40:55.450" v="1841" actId="1076"/>
          <ac:picMkLst>
            <pc:docMk/>
            <pc:sldMk cId="3120295403" sldId="271"/>
            <ac:picMk id="5" creationId="{67B6D87F-E4FF-0F01-8FF9-1776CEE5C4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005708-FB3A-40DB-8DFF-AAF7C27DC961}" type="datetime1">
              <a:rPr lang="cs-CZ" smtClean="0"/>
              <a:t>18.10.2023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52B4D9-8D2A-4183-8CC2-4D15CBCC0C07}" type="datetime1">
              <a:rPr lang="cs-CZ" noProof="0" smtClean="0"/>
              <a:t>18.10.2023</a:t>
            </a:fld>
            <a:endParaRPr lang="cs-CZ" noProof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/>
              <a:t>Upravte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93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Přímá spojnice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Přímá spojnice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římá spojnice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Skupin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Přímá spojnice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Přímá spojnice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římá spojnice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římá spojnice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Skupin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Přímá spojnice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Přímá spojnice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římá spojnice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římá spojnice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Přímá spojnice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Přímá spojnice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římá spojnice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římá spojnice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Skupin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Přímá spojnice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Přímá spojnice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římá spojnice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římá spojnice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Skupin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Přímá spojnice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Přímá spojnice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římá spojnice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římá spojnice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Přímá spojnice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římá spojnice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římá spojnice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římá spojnice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cxnSp>
        <p:nvCxnSpPr>
          <p:cNvPr id="58" name="Přímá spojnice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3803-B34E-4A21-BA63-07358795F49C}" type="datetime1">
              <a:rPr lang="cs-CZ" noProof="0" smtClean="0"/>
              <a:t>18.10.2023</a:t>
            </a:fld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EDAFAD-3ED0-4A0D-81D7-BE2880302040}" type="datetime1">
              <a:rPr lang="cs-CZ" noProof="0" smtClean="0"/>
              <a:t>18.10.2023</a:t>
            </a:fld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743B5B-B27E-424D-A85B-0CF2D5A056BB}" type="datetime1">
              <a:rPr lang="cs-CZ" noProof="0" smtClean="0"/>
              <a:t>18.10.2023</a:t>
            </a:fld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Přímá spojnice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římá spojnice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Skupin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Přímá spojnice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římá spojnice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římá spojnice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římá spojnice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kupin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Přímá spojnice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římá spojnice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římá spojnice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římá spojnice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Přímá spojnice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římá spojnice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římá spojnice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římá spojnice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Skupin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Přímá spojnice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římá spojnice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římá spojnice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římá spojnice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Skupin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Přímá spojnice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římá spojnice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římá spojnice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Přímá spojnice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římá spojnice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římá spojnice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58" name="Přímá spojnice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24BC68-ECE8-4805-9A55-9C2257ECC0C9}" type="datetime1">
              <a:rPr lang="cs-CZ" noProof="0" smtClean="0"/>
              <a:t>18.10.2023</a:t>
            </a:fld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756997-346B-423B-AA9B-848EE5B64AF5}" type="datetime1">
              <a:rPr lang="cs-CZ" noProof="0" smtClean="0"/>
              <a:t>18.10.2023</a:t>
            </a:fld>
            <a:endParaRPr lang="cs-CZ" noProof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2B177C-95AC-41FE-9F9F-0B2C1F2EA019}" type="datetime1">
              <a:rPr lang="cs-CZ" noProof="0" smtClean="0"/>
              <a:t>18.10.2023</a:t>
            </a:fld>
            <a:endParaRPr lang="cs-CZ" noProof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Skupin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Přímá spojnice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Přímá spojnice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Přímá spojnice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Přímá spojnice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Přímá spojnice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Přímá spojnice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Přímá spojnice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Přímá spojnice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Přímá spojnice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Přímá spojnice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Přímá spojnice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Přímá spojnice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Přímá spojnice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Přímá spojnice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Přímá spojnice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Přímá spojnice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Skupin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Přímá spojnice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Přímá spojnice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Přímá spojnice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Přímá spojnice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Přímá spojnice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Skupin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Přímá spojnice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Přímá spojnice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Přímá spojnice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Přímá spojnice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Přímá spojnice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Přímá spojnice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Přímá spojnice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Přímá spojnice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Přímá spojnice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Přímá spojnice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Skupin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Přímá spojnice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Přímá spojnice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Přímá spojnice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Přímá spojnice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Přímá spojnice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Skupin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Přímá spojnice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Přímá spojnice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Přímá spojnice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Přímá spojnice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Přímá spojnice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Přímá spojnice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Přímá spojnice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Přímá spojnice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Přímá spojnice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Přímá spojnice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Zástupný symbol pro zápatí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212" name="Zástupný symbol pro datum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7C3D0C-6EC3-4A33-B5CE-0AAEB0B0515E}" type="datetime1">
              <a:rPr lang="cs-CZ" noProof="0" smtClean="0"/>
              <a:t>18.10.2023</a:t>
            </a:fld>
            <a:endParaRPr lang="cs-CZ" noProof="0"/>
          </a:p>
        </p:txBody>
      </p:sp>
      <p:sp>
        <p:nvSpPr>
          <p:cNvPr id="214" name="Zástupný symbol pro číslo snímku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Přímá spojnice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Skupin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Přímá spojnice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římá spojnice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římá spojnice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Přímá spojnice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Skupin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Přímá spojnice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římá spojnice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Přímá spojnice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Přímá spojnice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Přímá spojnice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římá spojnice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Přímá spojnice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Přímá spojnice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Skupin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Přímá spojnice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římá spojnice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Přímá spojnice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římá spojnice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Skupin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Přímá spojnice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římá spojnice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Přímá spojnice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Přímá spojnice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Přímá spojnice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Přímá spojnice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Obdélní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60" name="Přímá spojnice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D0B7830-527B-46DA-B093-ED03207D3C16}" type="datetime1">
              <a:rPr lang="cs-CZ" noProof="0" smtClean="0"/>
              <a:t>18.10.2023</a:t>
            </a:fld>
            <a:endParaRPr lang="cs-CZ" noProof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Přímá spojnice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Skupin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Přímá spojnice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římá spojnice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římá spojnice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římá spojnice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Skupin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Přímá spojnice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římá spojnice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římá spojnice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Přímá spojnice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Přímá spojnice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římá spojnice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římá spojnice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Přímá spojnice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Skupin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Přímá spojnice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římá spojnice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římá spojnice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Přímá spojnice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Skupin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Přímá spojnice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římá spojnice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římá spojnice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Přímá spojnice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římá spojnice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Přímá spojnice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Obdélní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/>
          </a:p>
        </p:txBody>
      </p:sp>
      <p:cxnSp>
        <p:nvCxnSpPr>
          <p:cNvPr id="59" name="Přímá spojnice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obrázku 2" descr="Prázdný zástupný symbol pro přidání obrázku Klikněte na zástupný symbol a vyberte obrázek, který chcete přidat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kupin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Přímá spojnice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Přímá spojnice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Přímá spojnice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Přímá spojnice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Přímá spojnice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Přímá spojnice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Přímá spojnice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Přímá spojnice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Přímá spojnice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Přímá spojnice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Přímá spojnice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Přímá spojnice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Přímá spojnice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Přímá spojnice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Přímá spojnice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Přímá spojnice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Skupin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Přímá spojnice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Přímá spojnice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Přímá spojnice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Přímá spojnice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Přímá spojnice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Skupin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Přímá spojnice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Přímá spojnice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Přímá spojnice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Přímá spojnice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Přímá spojnice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Přímá spojnice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Přímá spojnice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Přímá spojnice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Přímá spojnice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Přímá spojnice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Skupin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Přímá spojnice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Přímá spojnice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Přímá spojnice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Přímá spojnice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Přímá spojnice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Skupin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Přímá spojnice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Přímá spojnice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Přímá spojnice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Přímá spojnice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Přímá spojnice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Přímá spojnice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Přímá spojnice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Přímá spojnice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Přímá spojnice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Přímá spojnice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cs-CZ" dirty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cxnSp>
        <p:nvCxnSpPr>
          <p:cNvPr id="148" name="Přímá spojnice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D58FBA3C-03E1-43C3-A2BE-354EAA2DE5AD}" type="datetime1">
              <a:rPr lang="cs-CZ" noProof="0" smtClean="0"/>
              <a:t>18.10.2023</a:t>
            </a:fld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cs-CZ" dirty="0" err="1"/>
              <a:t>Component</a:t>
            </a:r>
            <a:r>
              <a:rPr lang="cs-CZ" dirty="0"/>
              <a:t> Diagram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cs-CZ" dirty="0"/>
              <a:t>OOD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AA98488-A899-A702-F502-A4AE95FE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82" y="0"/>
            <a:ext cx="5029036" cy="320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537DEB-9331-BFCC-0D60-0FA26AEB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Závislost/</a:t>
            </a:r>
            <a:r>
              <a:rPr lang="cs-CZ" dirty="0" err="1"/>
              <a:t>Dependency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72B78C-627A-F1DE-0E17-3409D65A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Relace, která určuje závislost elementu na jiném elementu</a:t>
            </a:r>
          </a:p>
          <a:p>
            <a:r>
              <a:rPr lang="cs-CZ" dirty="0"/>
              <a:t>Značení: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93DA046-AEC3-FCC2-AB8E-D0D106F3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235" y="3581325"/>
            <a:ext cx="2543530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DC56D1-4FBC-8E91-6D8F-5BE5B588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Dědičnost/Inheritance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62D81C-7CAD-2324-525C-90D065EA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Relace mezi obecným a specifickým elementem</a:t>
            </a:r>
          </a:p>
          <a:p>
            <a:r>
              <a:rPr lang="cs-CZ" dirty="0"/>
              <a:t>Každá specifická instance je zároveň nepřímou instancí obecného elementu a dědí její funkce</a:t>
            </a:r>
          </a:p>
          <a:p>
            <a:r>
              <a:rPr lang="cs-CZ" dirty="0"/>
              <a:t>Značení: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7B6D87F-E4FF-0F01-8FF9-1776CEE5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59" y="3886200"/>
            <a:ext cx="3410426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6B4F94-E6EF-1ABD-1FE4-B219C557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Komponenta/</a:t>
            </a:r>
            <a:r>
              <a:rPr lang="cs-CZ" dirty="0" err="1"/>
              <a:t>Component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B42656-970D-BB82-49B7-E6E8AEAA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Každá komponenta je zodpovědná za jeden jasný cíl </a:t>
            </a:r>
          </a:p>
          <a:p>
            <a:r>
              <a:rPr lang="cs-CZ" dirty="0"/>
              <a:t>Komponenty interagují pouze na „</a:t>
            </a:r>
            <a:r>
              <a:rPr lang="cs-CZ" dirty="0" err="1"/>
              <a:t>need</a:t>
            </a:r>
            <a:r>
              <a:rPr lang="cs-CZ" dirty="0"/>
              <a:t> to </a:t>
            </a:r>
            <a:r>
              <a:rPr lang="cs-CZ" dirty="0" err="1"/>
              <a:t>know</a:t>
            </a:r>
            <a:r>
              <a:rPr lang="cs-CZ" dirty="0"/>
              <a:t>“ bázi</a:t>
            </a:r>
          </a:p>
          <a:p>
            <a:r>
              <a:rPr lang="cs-CZ" dirty="0"/>
              <a:t>Komponenta se označuje způsoby jenž jsou na obrázcích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C0254A86-F163-1474-FFD5-D0319063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899213"/>
            <a:ext cx="2314898" cy="1047896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ACCB3646-1047-FB9A-1BE7-009320C4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87" y="3951608"/>
            <a:ext cx="2333951" cy="943107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4B3B8389-1EBD-B66C-4830-3CC131452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228" y="3951608"/>
            <a:ext cx="2305372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6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668244-BEFE-EFAC-EBA4-BD9247F7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Provided</a:t>
            </a:r>
            <a:r>
              <a:rPr lang="cs-CZ" dirty="0"/>
              <a:t> &amp; </a:t>
            </a:r>
            <a:r>
              <a:rPr lang="cs-CZ" dirty="0" err="1"/>
              <a:t>Required</a:t>
            </a:r>
            <a:r>
              <a:rPr lang="cs-CZ" dirty="0"/>
              <a:t> Interface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F4C0A1-13E4-A076-4E0F-E5446EF14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Provided</a:t>
            </a:r>
            <a:r>
              <a:rPr lang="cs-CZ" dirty="0"/>
              <a:t> Interface = interface, který daná komponenta </a:t>
            </a:r>
            <a:r>
              <a:rPr lang="cs-CZ" dirty="0" err="1"/>
              <a:t>providuje</a:t>
            </a:r>
            <a:endParaRPr lang="cs-CZ" dirty="0"/>
          </a:p>
          <a:p>
            <a:pPr lvl="1"/>
            <a:r>
              <a:rPr lang="cs-CZ" dirty="0"/>
              <a:t>Říká se jí „</a:t>
            </a:r>
            <a:r>
              <a:rPr lang="cs-CZ" dirty="0" err="1"/>
              <a:t>Lollipop</a:t>
            </a:r>
            <a:r>
              <a:rPr lang="cs-CZ" dirty="0"/>
              <a:t>“</a:t>
            </a:r>
          </a:p>
          <a:p>
            <a:r>
              <a:rPr lang="cs-CZ" dirty="0" err="1"/>
              <a:t>Required</a:t>
            </a:r>
            <a:r>
              <a:rPr lang="cs-CZ" dirty="0"/>
              <a:t> interface = interface, který daná komponenta potřebuje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899E6C09-B802-93E8-13E8-890C74BE3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113" y="3429000"/>
            <a:ext cx="5613569" cy="27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1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2C8300-ECAB-BD73-14FB-09555582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Subsystem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4866E6-9E4F-9F04-1804-22BC7B440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Speciální typ komponenty</a:t>
            </a:r>
          </a:p>
          <a:p>
            <a:r>
              <a:rPr lang="cs-CZ" dirty="0"/>
              <a:t>Platí pro něj stejná pravidla</a:t>
            </a:r>
          </a:p>
          <a:p>
            <a:r>
              <a:rPr lang="cs-CZ" dirty="0"/>
              <a:t>Označuje se pojmem &lt;&lt;</a:t>
            </a:r>
            <a:r>
              <a:rPr lang="cs-CZ" dirty="0" err="1"/>
              <a:t>subsystem</a:t>
            </a:r>
            <a:r>
              <a:rPr lang="cs-CZ" dirty="0"/>
              <a:t>&gt;&gt;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C133D21-621B-3E98-270C-F8466DDB9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1404"/>
            <a:ext cx="5563376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182277-EC27-2AE4-ED19-109E9CDA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6E2475-A127-E83C-E168-D9438706E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Používán ke </a:t>
            </a:r>
            <a:r>
              <a:rPr lang="cs-CZ" dirty="0" err="1"/>
              <a:t>znároznění</a:t>
            </a:r>
            <a:r>
              <a:rPr lang="cs-CZ" dirty="0"/>
              <a:t> </a:t>
            </a:r>
            <a:r>
              <a:rPr lang="cs-CZ" dirty="0" err="1"/>
              <a:t>Provided</a:t>
            </a:r>
            <a:r>
              <a:rPr lang="cs-CZ" dirty="0"/>
              <a:t> a </a:t>
            </a:r>
            <a:r>
              <a:rPr lang="cs-CZ" dirty="0" err="1"/>
              <a:t>Requried</a:t>
            </a:r>
            <a:r>
              <a:rPr lang="cs-CZ" dirty="0"/>
              <a:t> </a:t>
            </a:r>
            <a:r>
              <a:rPr lang="cs-CZ" dirty="0" err="1"/>
              <a:t>interfaces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6F07D3C-6621-DA43-1A37-ABDD53B6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6" y="2866882"/>
            <a:ext cx="693516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4D2B35-92A8-9E4A-9FB9-E1CDF57D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Associace</a:t>
            </a:r>
            <a:r>
              <a:rPr lang="cs-CZ" dirty="0"/>
              <a:t>/</a:t>
            </a:r>
            <a:r>
              <a:rPr lang="cs-CZ" dirty="0" err="1"/>
              <a:t>Association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EF6AA3-1293-1363-E547-D108694E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Definuje relace, které se mohou objevit mezi danými instancemi</a:t>
            </a:r>
          </a:p>
          <a:p>
            <a:r>
              <a:rPr lang="cs-CZ" dirty="0"/>
              <a:t>Značení: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A8E6968-6A28-7E15-84BB-62ABA6481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91" y="3705136"/>
            <a:ext cx="4353533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8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F1E1D0-8BFF-E7EF-52B8-387294E6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Kompozice/</a:t>
            </a:r>
            <a:r>
              <a:rPr lang="cs-CZ" dirty="0" err="1"/>
              <a:t>Composition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8CE22A-D74B-60BB-FC0C-80D63D93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Forma agregace, která vyžaduje, aby část instance byla součástí maximálně jedné kompozice najednou</a:t>
            </a:r>
          </a:p>
          <a:p>
            <a:r>
              <a:rPr lang="cs-CZ" dirty="0"/>
              <a:t>Pokud je kompozice odstraněna, všechny její části se většinou odstraní s ní</a:t>
            </a:r>
          </a:p>
          <a:p>
            <a:r>
              <a:rPr lang="cs-CZ" dirty="0"/>
              <a:t>Značení: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5F0F05A-E9F3-CFE9-85EB-5B4E5D85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96" y="3886200"/>
            <a:ext cx="4706007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7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7E0A53-5C95-3A13-72F7-CC2A2EA0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Agregace/</a:t>
            </a:r>
            <a:r>
              <a:rPr lang="cs-CZ" dirty="0" err="1"/>
              <a:t>Aggregation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0F361F-1016-7E7E-8B97-6975E9DD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Potomek může existovat bez toho, aby byl součástí agregační třídy</a:t>
            </a:r>
          </a:p>
          <a:p>
            <a:r>
              <a:rPr lang="cs-CZ" dirty="0"/>
              <a:t>Značení: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9E65A07-C81C-D6E5-B416-4A157AE60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70" y="3494314"/>
            <a:ext cx="4725059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7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12BA3-A97E-B79D-BA56-8F3F6FD0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Omezení/</a:t>
            </a:r>
            <a:r>
              <a:rPr lang="cs-CZ" dirty="0" err="1"/>
              <a:t>Constraint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95ECF5-B918-1090-B15E-EFA5B8D38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Podmínka nebo restrikce znázorněná textem v běžném jazyce nebo </a:t>
            </a:r>
            <a:r>
              <a:rPr lang="cs-CZ" dirty="0" err="1"/>
              <a:t>machine-readable</a:t>
            </a:r>
            <a:r>
              <a:rPr lang="cs-CZ" dirty="0"/>
              <a:t> jazyku pro určení nějakého významu elementu</a:t>
            </a:r>
          </a:p>
          <a:p>
            <a:r>
              <a:rPr lang="cs-CZ" dirty="0"/>
              <a:t>Značení: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3F6CB34-00FD-EB10-1A8D-DDA3F467C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76" y="3429000"/>
            <a:ext cx="3924848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0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osočtvercová mřížka 16: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2_TF03031015.potx" id="{13CB7641-3C8D-47AD-ABC3-6627B513EE37}" vid="{9F888719-E45D-437C-AC8A-9F342DA13058}"/>
    </a:ext>
  </a:extLst>
</a:theme>
</file>

<file path=ppt/theme/theme2.xml><?xml version="1.0" encoding="utf-8"?>
<a:theme xmlns:a="http://schemas.openxmlformats.org/drawingml/2006/main" name="Motiv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Firemní prezentace s kosočtvercovou mřížkou (širokoúhlý formát)</Template>
  <TotalTime>50</TotalTime>
  <Words>207</Words>
  <Application>Microsoft Office PowerPoint</Application>
  <PresentationFormat>Širokoúhlá obrazovka</PresentationFormat>
  <Paragraphs>37</Paragraphs>
  <Slides>11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3" baseType="lpstr">
      <vt:lpstr>Arial</vt:lpstr>
      <vt:lpstr>Kosočtvercová mřížka 16:9</vt:lpstr>
      <vt:lpstr>Component Diagram</vt:lpstr>
      <vt:lpstr>Komponenta/Component</vt:lpstr>
      <vt:lpstr>Provided &amp; Required Interface</vt:lpstr>
      <vt:lpstr>Subsystem</vt:lpstr>
      <vt:lpstr>Port</vt:lpstr>
      <vt:lpstr>Associace/Association</vt:lpstr>
      <vt:lpstr>Kompozice/Composition</vt:lpstr>
      <vt:lpstr>Agregace/Aggregation</vt:lpstr>
      <vt:lpstr>Omezení/Constraint</vt:lpstr>
      <vt:lpstr>Závislost/Dependency</vt:lpstr>
      <vt:lpstr>Dědičnost/Inheritance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Diagram</dc:title>
  <dc:creator>Tomas Ulrich</dc:creator>
  <cp:lastModifiedBy>Tomas Ulrich</cp:lastModifiedBy>
  <cp:revision>1</cp:revision>
  <dcterms:created xsi:type="dcterms:W3CDTF">2023-10-18T17:50:15Z</dcterms:created>
  <dcterms:modified xsi:type="dcterms:W3CDTF">2023-10-18T18:41:03Z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