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5"/>
  </p:notesMasterIdLst>
  <p:sldIdLst>
    <p:sldId id="257" r:id="rId4"/>
  </p:sldIdLst>
  <p:sldSz cx="43891200" cy="32918400"/>
  <p:notesSz cx="42648188" cy="32104013"/>
  <p:defaultTextStyle>
    <a:defPPr>
      <a:defRPr lang="en-US"/>
    </a:defPPr>
    <a:lvl1pPr algn="l" rtl="0" eaLnBrk="0" fontAlgn="base" hangingPunct="0">
      <a:spcBef>
        <a:spcPct val="0"/>
      </a:spcBef>
      <a:spcAft>
        <a:spcPct val="0"/>
      </a:spcAft>
      <a:defRPr sz="8600" kern="1200">
        <a:solidFill>
          <a:schemeClr val="tx1"/>
        </a:solidFill>
        <a:latin typeface="Arial" panose="020B0604020202020204" pitchFamily="34" charset="0"/>
        <a:ea typeface="MS PGothic" panose="020B0600070205080204" pitchFamily="34" charset="-128"/>
        <a:cs typeface="+mn-cs"/>
      </a:defRPr>
    </a:lvl1pPr>
    <a:lvl2pPr marL="474116" algn="l" rtl="0" eaLnBrk="0" fontAlgn="base" hangingPunct="0">
      <a:spcBef>
        <a:spcPct val="0"/>
      </a:spcBef>
      <a:spcAft>
        <a:spcPct val="0"/>
      </a:spcAft>
      <a:defRPr sz="8600" kern="1200">
        <a:solidFill>
          <a:schemeClr val="tx1"/>
        </a:solidFill>
        <a:latin typeface="Arial" panose="020B0604020202020204" pitchFamily="34" charset="0"/>
        <a:ea typeface="MS PGothic" panose="020B0600070205080204" pitchFamily="34" charset="-128"/>
        <a:cs typeface="+mn-cs"/>
      </a:defRPr>
    </a:lvl2pPr>
    <a:lvl3pPr marL="948233" algn="l" rtl="0" eaLnBrk="0" fontAlgn="base" hangingPunct="0">
      <a:spcBef>
        <a:spcPct val="0"/>
      </a:spcBef>
      <a:spcAft>
        <a:spcPct val="0"/>
      </a:spcAft>
      <a:defRPr sz="8600" kern="1200">
        <a:solidFill>
          <a:schemeClr val="tx1"/>
        </a:solidFill>
        <a:latin typeface="Arial" panose="020B0604020202020204" pitchFamily="34" charset="0"/>
        <a:ea typeface="MS PGothic" panose="020B0600070205080204" pitchFamily="34" charset="-128"/>
        <a:cs typeface="+mn-cs"/>
      </a:defRPr>
    </a:lvl3pPr>
    <a:lvl4pPr marL="1422349" algn="l" rtl="0" eaLnBrk="0" fontAlgn="base" hangingPunct="0">
      <a:spcBef>
        <a:spcPct val="0"/>
      </a:spcBef>
      <a:spcAft>
        <a:spcPct val="0"/>
      </a:spcAft>
      <a:defRPr sz="8600" kern="1200">
        <a:solidFill>
          <a:schemeClr val="tx1"/>
        </a:solidFill>
        <a:latin typeface="Arial" panose="020B0604020202020204" pitchFamily="34" charset="0"/>
        <a:ea typeface="MS PGothic" panose="020B0600070205080204" pitchFamily="34" charset="-128"/>
        <a:cs typeface="+mn-cs"/>
      </a:defRPr>
    </a:lvl4pPr>
    <a:lvl5pPr marL="1896466" algn="l" rtl="0" eaLnBrk="0" fontAlgn="base" hangingPunct="0">
      <a:spcBef>
        <a:spcPct val="0"/>
      </a:spcBef>
      <a:spcAft>
        <a:spcPct val="0"/>
      </a:spcAft>
      <a:defRPr sz="8600" kern="1200">
        <a:solidFill>
          <a:schemeClr val="tx1"/>
        </a:solidFill>
        <a:latin typeface="Arial" panose="020B0604020202020204" pitchFamily="34" charset="0"/>
        <a:ea typeface="MS PGothic" panose="020B0600070205080204" pitchFamily="34" charset="-128"/>
        <a:cs typeface="+mn-cs"/>
      </a:defRPr>
    </a:lvl5pPr>
    <a:lvl6pPr marL="2370582" algn="l" defTabSz="948233" rtl="0" eaLnBrk="1" latinLnBrk="0" hangingPunct="1">
      <a:defRPr sz="8600" kern="1200">
        <a:solidFill>
          <a:schemeClr val="tx1"/>
        </a:solidFill>
        <a:latin typeface="Arial" panose="020B0604020202020204" pitchFamily="34" charset="0"/>
        <a:ea typeface="MS PGothic" panose="020B0600070205080204" pitchFamily="34" charset="-128"/>
        <a:cs typeface="+mn-cs"/>
      </a:defRPr>
    </a:lvl6pPr>
    <a:lvl7pPr marL="2844698" algn="l" defTabSz="948233" rtl="0" eaLnBrk="1" latinLnBrk="0" hangingPunct="1">
      <a:defRPr sz="8600" kern="1200">
        <a:solidFill>
          <a:schemeClr val="tx1"/>
        </a:solidFill>
        <a:latin typeface="Arial" panose="020B0604020202020204" pitchFamily="34" charset="0"/>
        <a:ea typeface="MS PGothic" panose="020B0600070205080204" pitchFamily="34" charset="-128"/>
        <a:cs typeface="+mn-cs"/>
      </a:defRPr>
    </a:lvl7pPr>
    <a:lvl8pPr marL="3318815" algn="l" defTabSz="948233" rtl="0" eaLnBrk="1" latinLnBrk="0" hangingPunct="1">
      <a:defRPr sz="8600" kern="1200">
        <a:solidFill>
          <a:schemeClr val="tx1"/>
        </a:solidFill>
        <a:latin typeface="Arial" panose="020B0604020202020204" pitchFamily="34" charset="0"/>
        <a:ea typeface="MS PGothic" panose="020B0600070205080204" pitchFamily="34" charset="-128"/>
        <a:cs typeface="+mn-cs"/>
      </a:defRPr>
    </a:lvl8pPr>
    <a:lvl9pPr marL="3792931" algn="l" defTabSz="948233" rtl="0" eaLnBrk="1" latinLnBrk="0" hangingPunct="1">
      <a:defRPr sz="8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080">
          <p15:clr>
            <a:srgbClr val="A4A3A4"/>
          </p15:clr>
        </p15:guide>
        <p15:guide id="2" pos="13248">
          <p15:clr>
            <a:srgbClr val="A4A3A4"/>
          </p15:clr>
        </p15:guide>
        <p15:guide id="3" orient="horz" pos="1036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5757"/>
    <a:srgbClr val="368E9A"/>
    <a:srgbClr val="00FF00"/>
    <a:srgbClr val="FF6969"/>
    <a:srgbClr val="FFB3B3"/>
    <a:srgbClr val="FF7979"/>
    <a:srgbClr val="66FFCC"/>
    <a:srgbClr val="FF6FCF"/>
    <a:srgbClr val="FFFF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697" autoAdjust="0"/>
  </p:normalViewPr>
  <p:slideViewPr>
    <p:cSldViewPr>
      <p:cViewPr>
        <p:scale>
          <a:sx n="25" d="100"/>
          <a:sy n="25" d="100"/>
        </p:scale>
        <p:origin x="744" y="-835"/>
      </p:cViewPr>
      <p:guideLst>
        <p:guide orient="horz" pos="10080"/>
        <p:guide pos="13248"/>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481675" cy="1604963"/>
          </a:xfrm>
          <a:prstGeom prst="rect">
            <a:avLst/>
          </a:prstGeom>
        </p:spPr>
        <p:txBody>
          <a:bodyPr vert="horz" lIns="427153" tIns="213576" rIns="427153" bIns="213576" rtlCol="0"/>
          <a:lstStyle>
            <a:lvl1pPr algn="l" eaLnBrk="1" hangingPunct="1">
              <a:defRPr sz="5600">
                <a:latin typeface="Arial" charset="0"/>
                <a:ea typeface="ＭＳ Ｐゴシック"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24156988" y="0"/>
            <a:ext cx="18481675" cy="1604963"/>
          </a:xfrm>
          <a:prstGeom prst="rect">
            <a:avLst/>
          </a:prstGeom>
        </p:spPr>
        <p:txBody>
          <a:bodyPr vert="horz" wrap="square" lIns="427153" tIns="213576" rIns="427153" bIns="213576" numCol="1" anchor="t" anchorCtr="0" compatLnSpc="1">
            <a:prstTxWarp prst="textNoShape">
              <a:avLst/>
            </a:prstTxWarp>
          </a:bodyPr>
          <a:lstStyle>
            <a:lvl1pPr algn="r" eaLnBrk="1" hangingPunct="1">
              <a:defRPr sz="5600" smtClean="0"/>
            </a:lvl1pPr>
          </a:lstStyle>
          <a:p>
            <a:pPr>
              <a:defRPr/>
            </a:pPr>
            <a:fld id="{8EFD0DAC-BE82-4590-B1BE-334488200AB6}" type="datetimeFigureOut">
              <a:rPr lang="en-US" altLang="en-US"/>
              <a:pPr>
                <a:defRPr/>
              </a:pPr>
              <a:t>11/26/2019</a:t>
            </a:fld>
            <a:endParaRPr lang="en-US" altLang="en-US"/>
          </a:p>
        </p:txBody>
      </p:sp>
      <p:sp>
        <p:nvSpPr>
          <p:cNvPr id="4" name="Slide Image Placeholder 3"/>
          <p:cNvSpPr>
            <a:spLocks noGrp="1" noRot="1" noChangeAspect="1"/>
          </p:cNvSpPr>
          <p:nvPr>
            <p:ph type="sldImg" idx="2"/>
          </p:nvPr>
        </p:nvSpPr>
        <p:spPr>
          <a:xfrm>
            <a:off x="13300075" y="2408238"/>
            <a:ext cx="16048038" cy="12038012"/>
          </a:xfrm>
          <a:prstGeom prst="rect">
            <a:avLst/>
          </a:prstGeom>
          <a:noFill/>
          <a:ln w="12700">
            <a:solidFill>
              <a:prstClr val="black"/>
            </a:solidFill>
          </a:ln>
        </p:spPr>
        <p:txBody>
          <a:bodyPr vert="horz" lIns="427153" tIns="213576" rIns="427153" bIns="213576" rtlCol="0" anchor="ctr"/>
          <a:lstStyle/>
          <a:p>
            <a:pPr lvl="0"/>
            <a:endParaRPr lang="en-US" noProof="0"/>
          </a:p>
        </p:txBody>
      </p:sp>
      <p:sp>
        <p:nvSpPr>
          <p:cNvPr id="5" name="Notes Placeholder 4"/>
          <p:cNvSpPr>
            <a:spLocks noGrp="1"/>
          </p:cNvSpPr>
          <p:nvPr>
            <p:ph type="body" sz="quarter" idx="3"/>
          </p:nvPr>
        </p:nvSpPr>
        <p:spPr>
          <a:xfrm>
            <a:off x="4265613" y="15249525"/>
            <a:ext cx="34118550" cy="14446250"/>
          </a:xfrm>
          <a:prstGeom prst="rect">
            <a:avLst/>
          </a:prstGeom>
        </p:spPr>
        <p:txBody>
          <a:bodyPr vert="horz" lIns="427153" tIns="213576" rIns="427153" bIns="21357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30492700"/>
            <a:ext cx="18481675" cy="1604963"/>
          </a:xfrm>
          <a:prstGeom prst="rect">
            <a:avLst/>
          </a:prstGeom>
        </p:spPr>
        <p:txBody>
          <a:bodyPr vert="horz" lIns="427153" tIns="213576" rIns="427153" bIns="213576" rtlCol="0" anchor="b"/>
          <a:lstStyle>
            <a:lvl1pPr algn="l" eaLnBrk="1" hangingPunct="1">
              <a:defRPr sz="5600">
                <a:latin typeface="Arial" charset="0"/>
                <a:ea typeface="ＭＳ Ｐゴシック"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24156988" y="30492700"/>
            <a:ext cx="18481675" cy="1604963"/>
          </a:xfrm>
          <a:prstGeom prst="rect">
            <a:avLst/>
          </a:prstGeom>
        </p:spPr>
        <p:txBody>
          <a:bodyPr vert="horz" wrap="square" lIns="427153" tIns="213576" rIns="427153" bIns="213576" numCol="1" anchor="b" anchorCtr="0" compatLnSpc="1">
            <a:prstTxWarp prst="textNoShape">
              <a:avLst/>
            </a:prstTxWarp>
          </a:bodyPr>
          <a:lstStyle>
            <a:lvl1pPr algn="r" eaLnBrk="1" hangingPunct="1">
              <a:defRPr sz="5600" smtClean="0"/>
            </a:lvl1pPr>
          </a:lstStyle>
          <a:p>
            <a:pPr>
              <a:defRPr/>
            </a:pPr>
            <a:fld id="{7553196E-40FA-48AE-975D-C16F329E05CC}" type="slidenum">
              <a:rPr lang="en-US" altLang="en-US"/>
              <a:pPr>
                <a:defRPr/>
              </a:pPr>
              <a:t>‹#›</a:t>
            </a:fld>
            <a:endParaRPr lang="en-US" altLang="en-US"/>
          </a:p>
        </p:txBody>
      </p:sp>
    </p:spTree>
    <p:extLst>
      <p:ext uri="{BB962C8B-B14F-4D97-AF65-F5344CB8AC3E}">
        <p14:creationId xmlns:p14="http://schemas.microsoft.com/office/powerpoint/2010/main" val="1655521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74116"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48233"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422349"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96466"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370582" algn="l" defTabSz="948233" rtl="0" eaLnBrk="1" latinLnBrk="0" hangingPunct="1">
      <a:defRPr sz="1200" kern="1200">
        <a:solidFill>
          <a:schemeClr val="tx1"/>
        </a:solidFill>
        <a:latin typeface="+mn-lt"/>
        <a:ea typeface="+mn-ea"/>
        <a:cs typeface="+mn-cs"/>
      </a:defRPr>
    </a:lvl6pPr>
    <a:lvl7pPr marL="2844698" algn="l" defTabSz="948233" rtl="0" eaLnBrk="1" latinLnBrk="0" hangingPunct="1">
      <a:defRPr sz="1200" kern="1200">
        <a:solidFill>
          <a:schemeClr val="tx1"/>
        </a:solidFill>
        <a:latin typeface="+mn-lt"/>
        <a:ea typeface="+mn-ea"/>
        <a:cs typeface="+mn-cs"/>
      </a:defRPr>
    </a:lvl7pPr>
    <a:lvl8pPr marL="3318815" algn="l" defTabSz="948233" rtl="0" eaLnBrk="1" latinLnBrk="0" hangingPunct="1">
      <a:defRPr sz="1200" kern="1200">
        <a:solidFill>
          <a:schemeClr val="tx1"/>
        </a:solidFill>
        <a:latin typeface="+mn-lt"/>
        <a:ea typeface="+mn-ea"/>
        <a:cs typeface="+mn-cs"/>
      </a:defRPr>
    </a:lvl8pPr>
    <a:lvl9pPr marL="3792931" algn="l" defTabSz="9482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3300075" y="2408238"/>
            <a:ext cx="16048038" cy="120380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300">
                <a:solidFill>
                  <a:schemeClr val="tx1"/>
                </a:solidFill>
                <a:latin typeface="Arial" panose="020B0604020202020204" pitchFamily="34" charset="0"/>
                <a:ea typeface="MS PGothic" panose="020B0600070205080204" pitchFamily="34" charset="-128"/>
              </a:defRPr>
            </a:lvl1pPr>
            <a:lvl2pPr marL="742950" indent="-285750">
              <a:defRPr sz="8300">
                <a:solidFill>
                  <a:schemeClr val="tx1"/>
                </a:solidFill>
                <a:latin typeface="Arial" panose="020B0604020202020204" pitchFamily="34" charset="0"/>
                <a:ea typeface="MS PGothic" panose="020B0600070205080204" pitchFamily="34" charset="-128"/>
              </a:defRPr>
            </a:lvl2pPr>
            <a:lvl3pPr marL="1143000" indent="-228600">
              <a:defRPr sz="8300">
                <a:solidFill>
                  <a:schemeClr val="tx1"/>
                </a:solidFill>
                <a:latin typeface="Arial" panose="020B0604020202020204" pitchFamily="34" charset="0"/>
                <a:ea typeface="MS PGothic" panose="020B0600070205080204" pitchFamily="34" charset="-128"/>
              </a:defRPr>
            </a:lvl3pPr>
            <a:lvl4pPr marL="1600200" indent="-228600">
              <a:defRPr sz="8300">
                <a:solidFill>
                  <a:schemeClr val="tx1"/>
                </a:solidFill>
                <a:latin typeface="Arial" panose="020B0604020202020204" pitchFamily="34" charset="0"/>
                <a:ea typeface="MS PGothic" panose="020B0600070205080204" pitchFamily="34" charset="-128"/>
              </a:defRPr>
            </a:lvl4pPr>
            <a:lvl5pPr marL="2057400" indent="-228600">
              <a:defRPr sz="8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9pPr>
          </a:lstStyle>
          <a:p>
            <a:fld id="{2E75D545-D029-4778-A83F-E9274313C3C5}" type="slidenum">
              <a:rPr lang="en-US" altLang="en-US" sz="5600"/>
              <a:pPr/>
              <a:t>1</a:t>
            </a:fld>
            <a:endParaRPr lang="en-US" altLang="en-US" sz="5600"/>
          </a:p>
        </p:txBody>
      </p:sp>
    </p:spTree>
    <p:extLst>
      <p:ext uri="{BB962C8B-B14F-4D97-AF65-F5344CB8AC3E}">
        <p14:creationId xmlns:p14="http://schemas.microsoft.com/office/powerpoint/2010/main" val="146017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585"/>
            <a:ext cx="37308183" cy="7055575"/>
          </a:xfrm>
        </p:spPr>
        <p:txBody>
          <a:bodyPr/>
          <a:lstStyle/>
          <a:p>
            <a:r>
              <a:rPr lang="en-US"/>
              <a:t>Click to edit Master title style</a:t>
            </a:r>
          </a:p>
        </p:txBody>
      </p:sp>
      <p:sp>
        <p:nvSpPr>
          <p:cNvPr id="3" name="Subtitle 2"/>
          <p:cNvSpPr>
            <a:spLocks noGrp="1"/>
          </p:cNvSpPr>
          <p:nvPr>
            <p:ph type="subTitle" idx="1"/>
          </p:nvPr>
        </p:nvSpPr>
        <p:spPr>
          <a:xfrm>
            <a:off x="6583018" y="18653760"/>
            <a:ext cx="30725165" cy="8412480"/>
          </a:xfrm>
        </p:spPr>
        <p:txBody>
          <a:bodyPr/>
          <a:lstStyle>
            <a:lvl1pPr marL="0" indent="0" algn="ctr">
              <a:buNone/>
              <a:defRPr/>
            </a:lvl1pPr>
            <a:lvl2pPr marL="474116" indent="0" algn="ctr">
              <a:buNone/>
              <a:defRPr/>
            </a:lvl2pPr>
            <a:lvl3pPr marL="948233" indent="0" algn="ctr">
              <a:buNone/>
              <a:defRPr/>
            </a:lvl3pPr>
            <a:lvl4pPr marL="1422349" indent="0" algn="ctr">
              <a:buNone/>
              <a:defRPr/>
            </a:lvl4pPr>
            <a:lvl5pPr marL="1896466" indent="0" algn="ctr">
              <a:buNone/>
              <a:defRPr/>
            </a:lvl5pPr>
            <a:lvl6pPr marL="2370582" indent="0" algn="ctr">
              <a:buNone/>
              <a:defRPr/>
            </a:lvl6pPr>
            <a:lvl7pPr marL="2844698" indent="0" algn="ctr">
              <a:buNone/>
              <a:defRPr/>
            </a:lvl7pPr>
            <a:lvl8pPr marL="3318815" indent="0" algn="ctr">
              <a:buNone/>
              <a:defRPr/>
            </a:lvl8pPr>
            <a:lvl9pPr marL="379293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pPr>
              <a:defRPr/>
            </a:pPr>
            <a:fld id="{CBC08C63-2568-4D35-BA04-9DC7D05A6E1D}" type="slidenum">
              <a:rPr lang="en-US" altLang="ko-KR"/>
              <a:pPr>
                <a:defRPr/>
              </a:pPr>
              <a:t>‹#›</a:t>
            </a:fld>
            <a:endParaRPr lang="en-US" altLang="ko-KR"/>
          </a:p>
        </p:txBody>
      </p:sp>
    </p:spTree>
    <p:extLst>
      <p:ext uri="{BB962C8B-B14F-4D97-AF65-F5344CB8AC3E}">
        <p14:creationId xmlns:p14="http://schemas.microsoft.com/office/powerpoint/2010/main" val="342722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E35467-ADE3-4C69-B3E7-D5E3EDD5523E}" type="slidenum">
              <a:rPr lang="en-US" altLang="ko-KR"/>
              <a:pPr>
                <a:defRPr/>
              </a:pPr>
              <a:t>‹#›</a:t>
            </a:fld>
            <a:endParaRPr lang="en-US" altLang="ko-KR"/>
          </a:p>
        </p:txBody>
      </p:sp>
    </p:spTree>
    <p:extLst>
      <p:ext uri="{BB962C8B-B14F-4D97-AF65-F5344CB8AC3E}">
        <p14:creationId xmlns:p14="http://schemas.microsoft.com/office/powerpoint/2010/main" val="410069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782" y="1317717"/>
            <a:ext cx="9874527" cy="2808840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892" y="1317717"/>
            <a:ext cx="29467865" cy="280884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pPr>
              <a:defRPr/>
            </a:pPr>
            <a:fld id="{D73E2A73-B0EC-4C0E-9EEA-FD3BB20C6834}" type="slidenum">
              <a:rPr lang="en-US" altLang="ko-KR"/>
              <a:pPr>
                <a:defRPr/>
              </a:pPr>
              <a:t>‹#›</a:t>
            </a:fld>
            <a:endParaRPr lang="en-US" altLang="ko-KR"/>
          </a:p>
        </p:txBody>
      </p:sp>
    </p:spTree>
    <p:extLst>
      <p:ext uri="{BB962C8B-B14F-4D97-AF65-F5344CB8AC3E}">
        <p14:creationId xmlns:p14="http://schemas.microsoft.com/office/powerpoint/2010/main" val="316357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pPr>
              <a:defRPr/>
            </a:pPr>
            <a:fld id="{98F043F2-15A1-4C5A-B95B-3D7529BEB50A}" type="slidenum">
              <a:rPr lang="en-US" altLang="ko-KR"/>
              <a:pPr>
                <a:defRPr/>
              </a:pPr>
              <a:t>‹#›</a:t>
            </a:fld>
            <a:endParaRPr lang="en-US" altLang="ko-KR"/>
          </a:p>
        </p:txBody>
      </p:sp>
    </p:spTree>
    <p:extLst>
      <p:ext uri="{BB962C8B-B14F-4D97-AF65-F5344CB8AC3E}">
        <p14:creationId xmlns:p14="http://schemas.microsoft.com/office/powerpoint/2010/main" val="150795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665"/>
            <a:ext cx="37308183" cy="6537960"/>
          </a:xfrm>
        </p:spPr>
        <p:txBody>
          <a:bodyPr anchor="t"/>
          <a:lstStyle>
            <a:lvl1pPr algn="l">
              <a:defRPr sz="4100" b="1" cap="all"/>
            </a:lvl1pPr>
          </a:lstStyle>
          <a:p>
            <a:r>
              <a:rPr lang="en-US"/>
              <a:t>Click to edit Master title style</a:t>
            </a:r>
          </a:p>
        </p:txBody>
      </p:sp>
      <p:sp>
        <p:nvSpPr>
          <p:cNvPr id="3" name="Text Placeholder 2"/>
          <p:cNvSpPr>
            <a:spLocks noGrp="1"/>
          </p:cNvSpPr>
          <p:nvPr>
            <p:ph type="body" idx="1"/>
          </p:nvPr>
        </p:nvSpPr>
        <p:spPr>
          <a:xfrm>
            <a:off x="3467101" y="13952765"/>
            <a:ext cx="37308183" cy="7200900"/>
          </a:xfrm>
        </p:spPr>
        <p:txBody>
          <a:bodyPr anchor="b"/>
          <a:lstStyle>
            <a:lvl1pPr marL="0" indent="0">
              <a:buNone/>
              <a:defRPr sz="2100"/>
            </a:lvl1pPr>
            <a:lvl2pPr marL="474116" indent="0">
              <a:buNone/>
              <a:defRPr sz="1900"/>
            </a:lvl2pPr>
            <a:lvl3pPr marL="948233" indent="0">
              <a:buNone/>
              <a:defRPr sz="1700"/>
            </a:lvl3pPr>
            <a:lvl4pPr marL="1422349" indent="0">
              <a:buNone/>
              <a:defRPr sz="1500"/>
            </a:lvl4pPr>
            <a:lvl5pPr marL="1896466" indent="0">
              <a:buNone/>
              <a:defRPr sz="1500"/>
            </a:lvl5pPr>
            <a:lvl6pPr marL="2370582" indent="0">
              <a:buNone/>
              <a:defRPr sz="1500"/>
            </a:lvl6pPr>
            <a:lvl7pPr marL="2844698" indent="0">
              <a:buNone/>
              <a:defRPr sz="1500"/>
            </a:lvl7pPr>
            <a:lvl8pPr marL="3318815" indent="0">
              <a:buNone/>
              <a:defRPr sz="1500"/>
            </a:lvl8pPr>
            <a:lvl9pPr marL="3792931"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pPr>
              <a:defRPr/>
            </a:pPr>
            <a:fld id="{40CDD034-73D5-4BDD-960A-8B17B0E620F4}" type="slidenum">
              <a:rPr lang="en-US" altLang="ko-KR"/>
              <a:pPr>
                <a:defRPr/>
              </a:pPr>
              <a:t>‹#›</a:t>
            </a:fld>
            <a:endParaRPr lang="en-US" altLang="ko-KR"/>
          </a:p>
        </p:txBody>
      </p:sp>
    </p:spTree>
    <p:extLst>
      <p:ext uri="{BB962C8B-B14F-4D97-AF65-F5344CB8AC3E}">
        <p14:creationId xmlns:p14="http://schemas.microsoft.com/office/powerpoint/2010/main" val="18132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892" y="7680960"/>
            <a:ext cx="19671195" cy="21725165"/>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5114" y="7680960"/>
            <a:ext cx="19671196" cy="21725165"/>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7" name="Rectangle 6"/>
          <p:cNvSpPr>
            <a:spLocks noGrp="1" noChangeArrowheads="1"/>
          </p:cNvSpPr>
          <p:nvPr>
            <p:ph type="sldNum" sz="quarter" idx="12"/>
          </p:nvPr>
        </p:nvSpPr>
        <p:spPr>
          <a:ln/>
        </p:spPr>
        <p:txBody>
          <a:bodyPr/>
          <a:lstStyle>
            <a:lvl1pPr>
              <a:defRPr/>
            </a:lvl1pPr>
          </a:lstStyle>
          <a:p>
            <a:pPr>
              <a:defRPr/>
            </a:pPr>
            <a:fld id="{B76E65FD-2F89-477A-AD27-A5CF078A48BF}" type="slidenum">
              <a:rPr lang="en-US" altLang="ko-KR"/>
              <a:pPr>
                <a:defRPr/>
              </a:pPr>
              <a:t>‹#›</a:t>
            </a:fld>
            <a:endParaRPr lang="en-US" altLang="ko-KR"/>
          </a:p>
        </p:txBody>
      </p:sp>
    </p:spTree>
    <p:extLst>
      <p:ext uri="{BB962C8B-B14F-4D97-AF65-F5344CB8AC3E}">
        <p14:creationId xmlns:p14="http://schemas.microsoft.com/office/powerpoint/2010/main" val="168697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92" y="7369085"/>
            <a:ext cx="19392899" cy="3069771"/>
          </a:xfrm>
        </p:spPr>
        <p:txBody>
          <a:bodyPr anchor="b"/>
          <a:lstStyle>
            <a:lvl1pPr marL="0" indent="0">
              <a:buNone/>
              <a:defRPr sz="2500" b="1"/>
            </a:lvl1pPr>
            <a:lvl2pPr marL="474116" indent="0">
              <a:buNone/>
              <a:defRPr sz="2100" b="1"/>
            </a:lvl2pPr>
            <a:lvl3pPr marL="948233" indent="0">
              <a:buNone/>
              <a:defRPr sz="1900" b="1"/>
            </a:lvl3pPr>
            <a:lvl4pPr marL="1422349" indent="0">
              <a:buNone/>
              <a:defRPr sz="1700" b="1"/>
            </a:lvl4pPr>
            <a:lvl5pPr marL="1896466" indent="0">
              <a:buNone/>
              <a:defRPr sz="1700" b="1"/>
            </a:lvl5pPr>
            <a:lvl6pPr marL="2370582" indent="0">
              <a:buNone/>
              <a:defRPr sz="1700" b="1"/>
            </a:lvl6pPr>
            <a:lvl7pPr marL="2844698" indent="0">
              <a:buNone/>
              <a:defRPr sz="1700" b="1"/>
            </a:lvl7pPr>
            <a:lvl8pPr marL="3318815" indent="0">
              <a:buNone/>
              <a:defRPr sz="1700" b="1"/>
            </a:lvl8pPr>
            <a:lvl9pPr marL="3792931" indent="0">
              <a:buNone/>
              <a:defRPr sz="1700" b="1"/>
            </a:lvl9pPr>
          </a:lstStyle>
          <a:p>
            <a:pPr lvl="0"/>
            <a:r>
              <a:rPr lang="en-US"/>
              <a:t>Click to edit Master text styles</a:t>
            </a:r>
          </a:p>
        </p:txBody>
      </p:sp>
      <p:sp>
        <p:nvSpPr>
          <p:cNvPr id="4" name="Content Placeholder 3"/>
          <p:cNvSpPr>
            <a:spLocks noGrp="1"/>
          </p:cNvSpPr>
          <p:nvPr>
            <p:ph sz="half" idx="2"/>
          </p:nvPr>
        </p:nvSpPr>
        <p:spPr>
          <a:xfrm>
            <a:off x="2194892" y="10438856"/>
            <a:ext cx="19392899" cy="18967269"/>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783" y="7369085"/>
            <a:ext cx="19399527" cy="3069771"/>
          </a:xfrm>
        </p:spPr>
        <p:txBody>
          <a:bodyPr anchor="b"/>
          <a:lstStyle>
            <a:lvl1pPr marL="0" indent="0">
              <a:buNone/>
              <a:defRPr sz="2500" b="1"/>
            </a:lvl1pPr>
            <a:lvl2pPr marL="474116" indent="0">
              <a:buNone/>
              <a:defRPr sz="2100" b="1"/>
            </a:lvl2pPr>
            <a:lvl3pPr marL="948233" indent="0">
              <a:buNone/>
              <a:defRPr sz="1900" b="1"/>
            </a:lvl3pPr>
            <a:lvl4pPr marL="1422349" indent="0">
              <a:buNone/>
              <a:defRPr sz="1700" b="1"/>
            </a:lvl4pPr>
            <a:lvl5pPr marL="1896466" indent="0">
              <a:buNone/>
              <a:defRPr sz="1700" b="1"/>
            </a:lvl5pPr>
            <a:lvl6pPr marL="2370582" indent="0">
              <a:buNone/>
              <a:defRPr sz="1700" b="1"/>
            </a:lvl6pPr>
            <a:lvl7pPr marL="2844698" indent="0">
              <a:buNone/>
              <a:defRPr sz="1700" b="1"/>
            </a:lvl7pPr>
            <a:lvl8pPr marL="3318815" indent="0">
              <a:buNone/>
              <a:defRPr sz="1700" b="1"/>
            </a:lvl8pPr>
            <a:lvl9pPr marL="3792931" indent="0">
              <a:buNone/>
              <a:defRPr sz="1700" b="1"/>
            </a:lvl9pPr>
          </a:lstStyle>
          <a:p>
            <a:pPr lvl="0"/>
            <a:r>
              <a:rPr lang="en-US"/>
              <a:t>Click to edit Master text styles</a:t>
            </a:r>
          </a:p>
        </p:txBody>
      </p:sp>
      <p:sp>
        <p:nvSpPr>
          <p:cNvPr id="6" name="Content Placeholder 5"/>
          <p:cNvSpPr>
            <a:spLocks noGrp="1"/>
          </p:cNvSpPr>
          <p:nvPr>
            <p:ph sz="quarter" idx="4"/>
          </p:nvPr>
        </p:nvSpPr>
        <p:spPr>
          <a:xfrm>
            <a:off x="22296783" y="10438856"/>
            <a:ext cx="19399527" cy="18967269"/>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9" name="Rectangle 6"/>
          <p:cNvSpPr>
            <a:spLocks noGrp="1" noChangeArrowheads="1"/>
          </p:cNvSpPr>
          <p:nvPr>
            <p:ph type="sldNum" sz="quarter" idx="12"/>
          </p:nvPr>
        </p:nvSpPr>
        <p:spPr>
          <a:ln/>
        </p:spPr>
        <p:txBody>
          <a:bodyPr/>
          <a:lstStyle>
            <a:lvl1pPr>
              <a:defRPr/>
            </a:lvl1pPr>
          </a:lstStyle>
          <a:p>
            <a:pPr>
              <a:defRPr/>
            </a:pPr>
            <a:fld id="{4793EA7D-FC61-4408-8763-67699BC407E0}" type="slidenum">
              <a:rPr lang="en-US" altLang="ko-KR"/>
              <a:pPr>
                <a:defRPr/>
              </a:pPr>
              <a:t>‹#›</a:t>
            </a:fld>
            <a:endParaRPr lang="en-US" altLang="ko-KR"/>
          </a:p>
        </p:txBody>
      </p:sp>
    </p:spTree>
    <p:extLst>
      <p:ext uri="{BB962C8B-B14F-4D97-AF65-F5344CB8AC3E}">
        <p14:creationId xmlns:p14="http://schemas.microsoft.com/office/powerpoint/2010/main" val="100203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5" name="Rectangle 6"/>
          <p:cNvSpPr>
            <a:spLocks noGrp="1" noChangeArrowheads="1"/>
          </p:cNvSpPr>
          <p:nvPr>
            <p:ph type="sldNum" sz="quarter" idx="12"/>
          </p:nvPr>
        </p:nvSpPr>
        <p:spPr>
          <a:ln/>
        </p:spPr>
        <p:txBody>
          <a:bodyPr/>
          <a:lstStyle>
            <a:lvl1pPr>
              <a:defRPr/>
            </a:lvl1pPr>
          </a:lstStyle>
          <a:p>
            <a:pPr>
              <a:defRPr/>
            </a:pPr>
            <a:fld id="{BC5BA000-DB4F-4D56-9AF7-230488F8BB1A}" type="slidenum">
              <a:rPr lang="en-US" altLang="ko-KR"/>
              <a:pPr>
                <a:defRPr/>
              </a:pPr>
              <a:t>‹#›</a:t>
            </a:fld>
            <a:endParaRPr lang="en-US" altLang="ko-KR"/>
          </a:p>
        </p:txBody>
      </p:sp>
    </p:spTree>
    <p:extLst>
      <p:ext uri="{BB962C8B-B14F-4D97-AF65-F5344CB8AC3E}">
        <p14:creationId xmlns:p14="http://schemas.microsoft.com/office/powerpoint/2010/main" val="2185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4" name="Rectangle 6"/>
          <p:cNvSpPr>
            <a:spLocks noGrp="1" noChangeArrowheads="1"/>
          </p:cNvSpPr>
          <p:nvPr>
            <p:ph type="sldNum" sz="quarter" idx="12"/>
          </p:nvPr>
        </p:nvSpPr>
        <p:spPr>
          <a:ln/>
        </p:spPr>
        <p:txBody>
          <a:bodyPr/>
          <a:lstStyle>
            <a:lvl1pPr>
              <a:defRPr/>
            </a:lvl1pPr>
          </a:lstStyle>
          <a:p>
            <a:pPr>
              <a:defRPr/>
            </a:pPr>
            <a:fld id="{BE02B964-78EC-4552-B9CE-F560D780D4F4}" type="slidenum">
              <a:rPr lang="en-US" altLang="ko-KR"/>
              <a:pPr>
                <a:defRPr/>
              </a:pPr>
              <a:t>‹#›</a:t>
            </a:fld>
            <a:endParaRPr lang="en-US" altLang="ko-KR"/>
          </a:p>
        </p:txBody>
      </p:sp>
    </p:spTree>
    <p:extLst>
      <p:ext uri="{BB962C8B-B14F-4D97-AF65-F5344CB8AC3E}">
        <p14:creationId xmlns:p14="http://schemas.microsoft.com/office/powerpoint/2010/main" val="136780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185"/>
            <a:ext cx="14439899" cy="5577840"/>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17159909" y="1311185"/>
            <a:ext cx="24536400" cy="28094940"/>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93" y="6889025"/>
            <a:ext cx="14439899" cy="22517100"/>
          </a:xfrm>
        </p:spPr>
        <p:txBody>
          <a:bodyPr/>
          <a:lstStyle>
            <a:lvl1pPr marL="0" indent="0">
              <a:buNone/>
              <a:defRPr sz="1500"/>
            </a:lvl1pPr>
            <a:lvl2pPr marL="474116" indent="0">
              <a:buNone/>
              <a:defRPr sz="1200"/>
            </a:lvl2pPr>
            <a:lvl3pPr marL="948233" indent="0">
              <a:buNone/>
              <a:defRPr sz="1000"/>
            </a:lvl3pPr>
            <a:lvl4pPr marL="1422349" indent="0">
              <a:buNone/>
              <a:defRPr sz="900"/>
            </a:lvl4pPr>
            <a:lvl5pPr marL="1896466" indent="0">
              <a:buNone/>
              <a:defRPr sz="900"/>
            </a:lvl5pPr>
            <a:lvl6pPr marL="2370582" indent="0">
              <a:buNone/>
              <a:defRPr sz="900"/>
            </a:lvl6pPr>
            <a:lvl7pPr marL="2844698" indent="0">
              <a:buNone/>
              <a:defRPr sz="900"/>
            </a:lvl7pPr>
            <a:lvl8pPr marL="3318815" indent="0">
              <a:buNone/>
              <a:defRPr sz="900"/>
            </a:lvl8pPr>
            <a:lvl9pPr marL="3792931"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7" name="Rectangle 6"/>
          <p:cNvSpPr>
            <a:spLocks noGrp="1" noChangeArrowheads="1"/>
          </p:cNvSpPr>
          <p:nvPr>
            <p:ph type="sldNum" sz="quarter" idx="12"/>
          </p:nvPr>
        </p:nvSpPr>
        <p:spPr>
          <a:ln/>
        </p:spPr>
        <p:txBody>
          <a:bodyPr/>
          <a:lstStyle>
            <a:lvl1pPr>
              <a:defRPr/>
            </a:lvl1pPr>
          </a:lstStyle>
          <a:p>
            <a:pPr>
              <a:defRPr/>
            </a:pPr>
            <a:fld id="{7801E4DE-6D3F-4BF9-85AD-F700AE1F1C17}" type="slidenum">
              <a:rPr lang="en-US" altLang="ko-KR"/>
              <a:pPr>
                <a:defRPr/>
              </a:pPr>
              <a:t>‹#›</a:t>
            </a:fld>
            <a:endParaRPr lang="en-US" altLang="ko-KR"/>
          </a:p>
        </p:txBody>
      </p:sp>
    </p:spTree>
    <p:extLst>
      <p:ext uri="{BB962C8B-B14F-4D97-AF65-F5344CB8AC3E}">
        <p14:creationId xmlns:p14="http://schemas.microsoft.com/office/powerpoint/2010/main" val="402650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881"/>
            <a:ext cx="26335383" cy="2720340"/>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8602318" y="2940776"/>
            <a:ext cx="26335383" cy="19751040"/>
          </a:xfrm>
        </p:spPr>
        <p:txBody>
          <a:bodyPr/>
          <a:lstStyle>
            <a:lvl1pPr marL="0" indent="0">
              <a:buNone/>
              <a:defRPr sz="3300"/>
            </a:lvl1pPr>
            <a:lvl2pPr marL="474116" indent="0">
              <a:buNone/>
              <a:defRPr sz="2900"/>
            </a:lvl2pPr>
            <a:lvl3pPr marL="948233" indent="0">
              <a:buNone/>
              <a:defRPr sz="2500"/>
            </a:lvl3pPr>
            <a:lvl4pPr marL="1422349" indent="0">
              <a:buNone/>
              <a:defRPr sz="2100"/>
            </a:lvl4pPr>
            <a:lvl5pPr marL="1896466" indent="0">
              <a:buNone/>
              <a:defRPr sz="2100"/>
            </a:lvl5pPr>
            <a:lvl6pPr marL="2370582" indent="0">
              <a:buNone/>
              <a:defRPr sz="2100"/>
            </a:lvl6pPr>
            <a:lvl7pPr marL="2844698" indent="0">
              <a:buNone/>
              <a:defRPr sz="2100"/>
            </a:lvl7pPr>
            <a:lvl8pPr marL="3318815" indent="0">
              <a:buNone/>
              <a:defRPr sz="2100"/>
            </a:lvl8pPr>
            <a:lvl9pPr marL="3792931" indent="0">
              <a:buNone/>
              <a:defRPr sz="2100"/>
            </a:lvl9pPr>
          </a:lstStyle>
          <a:p>
            <a:pPr lvl="0"/>
            <a:endParaRPr lang="en-US" noProof="0"/>
          </a:p>
        </p:txBody>
      </p:sp>
      <p:sp>
        <p:nvSpPr>
          <p:cNvPr id="4" name="Text Placeholder 3"/>
          <p:cNvSpPr>
            <a:spLocks noGrp="1"/>
          </p:cNvSpPr>
          <p:nvPr>
            <p:ph type="body" sz="half" idx="2"/>
          </p:nvPr>
        </p:nvSpPr>
        <p:spPr>
          <a:xfrm>
            <a:off x="8602318" y="25763221"/>
            <a:ext cx="26335383" cy="3863340"/>
          </a:xfrm>
        </p:spPr>
        <p:txBody>
          <a:bodyPr/>
          <a:lstStyle>
            <a:lvl1pPr marL="0" indent="0">
              <a:buNone/>
              <a:defRPr sz="1500"/>
            </a:lvl1pPr>
            <a:lvl2pPr marL="474116" indent="0">
              <a:buNone/>
              <a:defRPr sz="1200"/>
            </a:lvl2pPr>
            <a:lvl3pPr marL="948233" indent="0">
              <a:buNone/>
              <a:defRPr sz="1000"/>
            </a:lvl3pPr>
            <a:lvl4pPr marL="1422349" indent="0">
              <a:buNone/>
              <a:defRPr sz="900"/>
            </a:lvl4pPr>
            <a:lvl5pPr marL="1896466" indent="0">
              <a:buNone/>
              <a:defRPr sz="900"/>
            </a:lvl5pPr>
            <a:lvl6pPr marL="2370582" indent="0">
              <a:buNone/>
              <a:defRPr sz="900"/>
            </a:lvl6pPr>
            <a:lvl7pPr marL="2844698" indent="0">
              <a:buNone/>
              <a:defRPr sz="900"/>
            </a:lvl7pPr>
            <a:lvl8pPr marL="3318815" indent="0">
              <a:buNone/>
              <a:defRPr sz="900"/>
            </a:lvl8pPr>
            <a:lvl9pPr marL="3792931"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7" name="Rectangle 6"/>
          <p:cNvSpPr>
            <a:spLocks noGrp="1" noChangeArrowheads="1"/>
          </p:cNvSpPr>
          <p:nvPr>
            <p:ph type="sldNum" sz="quarter" idx="12"/>
          </p:nvPr>
        </p:nvSpPr>
        <p:spPr>
          <a:ln/>
        </p:spPr>
        <p:txBody>
          <a:bodyPr/>
          <a:lstStyle>
            <a:lvl1pPr>
              <a:defRPr/>
            </a:lvl1pPr>
          </a:lstStyle>
          <a:p>
            <a:pPr>
              <a:defRPr/>
            </a:pPr>
            <a:fld id="{403201B5-A1BB-4174-AD76-87ED7ED9D00B}" type="slidenum">
              <a:rPr lang="en-US" altLang="ko-KR"/>
              <a:pPr>
                <a:defRPr/>
              </a:pPr>
              <a:t>‹#›</a:t>
            </a:fld>
            <a:endParaRPr lang="en-US" altLang="ko-KR"/>
          </a:p>
        </p:txBody>
      </p:sp>
    </p:spTree>
    <p:extLst>
      <p:ext uri="{BB962C8B-B14F-4D97-AF65-F5344CB8AC3E}">
        <p14:creationId xmlns:p14="http://schemas.microsoft.com/office/powerpoint/2010/main" val="238131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4893" y="1317716"/>
            <a:ext cx="3950141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0" tIns="219445" rIns="438890" bIns="219445"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2194893" y="7680960"/>
            <a:ext cx="39501417" cy="2172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0" tIns="219445" rIns="438890" bIns="219445"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2194893" y="29977625"/>
            <a:ext cx="10240617" cy="2286000"/>
          </a:xfrm>
          <a:prstGeom prst="rect">
            <a:avLst/>
          </a:prstGeom>
          <a:noFill/>
          <a:ln w="9525">
            <a:noFill/>
            <a:miter lim="800000"/>
            <a:headEnd/>
            <a:tailEnd/>
          </a:ln>
          <a:effectLst/>
        </p:spPr>
        <p:txBody>
          <a:bodyPr vert="horz" wrap="square" lIns="438890" tIns="219445" rIns="438890" bIns="219445" numCol="1" anchor="t" anchorCtr="0" compatLnSpc="1">
            <a:prstTxWarp prst="textNoShape">
              <a:avLst/>
            </a:prstTxWarp>
          </a:bodyPr>
          <a:lstStyle>
            <a:lvl1pPr eaLnBrk="1" hangingPunct="1">
              <a:defRPr sz="6700">
                <a:latin typeface="Arial" pitchFamily="34" charset="0"/>
                <a:ea typeface="ＭＳ Ｐゴシック" panose="020B0600070205080204" pitchFamily="34" charset="-128"/>
                <a:cs typeface="+mn-cs"/>
              </a:defRPr>
            </a:lvl1pPr>
          </a:lstStyle>
          <a:p>
            <a:pPr>
              <a:defRPr/>
            </a:pPr>
            <a:endParaRPr lang="ko-KR" altLang="ko-KR"/>
          </a:p>
        </p:txBody>
      </p:sp>
      <p:sp>
        <p:nvSpPr>
          <p:cNvPr id="1029" name="Rectangle 5"/>
          <p:cNvSpPr>
            <a:spLocks noGrp="1" noChangeArrowheads="1"/>
          </p:cNvSpPr>
          <p:nvPr>
            <p:ph type="ftr" sz="quarter" idx="3"/>
          </p:nvPr>
        </p:nvSpPr>
        <p:spPr bwMode="auto">
          <a:xfrm>
            <a:off x="14996493" y="29977625"/>
            <a:ext cx="13898217" cy="2286000"/>
          </a:xfrm>
          <a:prstGeom prst="rect">
            <a:avLst/>
          </a:prstGeom>
          <a:noFill/>
          <a:ln w="9525">
            <a:noFill/>
            <a:miter lim="800000"/>
            <a:headEnd/>
            <a:tailEnd/>
          </a:ln>
          <a:effectLst/>
        </p:spPr>
        <p:txBody>
          <a:bodyPr vert="horz" wrap="square" lIns="438890" tIns="219445" rIns="438890" bIns="219445" numCol="1" anchor="t" anchorCtr="0" compatLnSpc="1">
            <a:prstTxWarp prst="textNoShape">
              <a:avLst/>
            </a:prstTxWarp>
          </a:bodyPr>
          <a:lstStyle>
            <a:lvl1pPr algn="ctr" eaLnBrk="1" hangingPunct="1">
              <a:defRPr sz="6700">
                <a:latin typeface="Arial" pitchFamily="34" charset="0"/>
                <a:ea typeface="ＭＳ Ｐゴシック" panose="020B0600070205080204" pitchFamily="34" charset="-128"/>
                <a:cs typeface="+mn-cs"/>
              </a:defRPr>
            </a:lvl1pPr>
          </a:lstStyle>
          <a:p>
            <a:pPr>
              <a:defRPr/>
            </a:pPr>
            <a:endParaRPr lang="ko-KR" altLang="ko-KR"/>
          </a:p>
        </p:txBody>
      </p:sp>
      <p:sp>
        <p:nvSpPr>
          <p:cNvPr id="1030" name="Rectangle 6"/>
          <p:cNvSpPr>
            <a:spLocks noGrp="1" noChangeArrowheads="1"/>
          </p:cNvSpPr>
          <p:nvPr>
            <p:ph type="sldNum" sz="quarter" idx="4"/>
          </p:nvPr>
        </p:nvSpPr>
        <p:spPr bwMode="auto">
          <a:xfrm>
            <a:off x="31455693" y="29977625"/>
            <a:ext cx="10240617" cy="2286000"/>
          </a:xfrm>
          <a:prstGeom prst="rect">
            <a:avLst/>
          </a:prstGeom>
          <a:noFill/>
          <a:ln w="9525">
            <a:noFill/>
            <a:miter lim="800000"/>
            <a:headEnd/>
            <a:tailEnd/>
          </a:ln>
          <a:effectLst/>
        </p:spPr>
        <p:txBody>
          <a:bodyPr vert="horz" wrap="square" lIns="438890" tIns="219445" rIns="438890" bIns="219445" numCol="1" anchor="t" anchorCtr="0" compatLnSpc="1">
            <a:prstTxWarp prst="textNoShape">
              <a:avLst/>
            </a:prstTxWarp>
          </a:bodyPr>
          <a:lstStyle>
            <a:lvl1pPr algn="r" eaLnBrk="1" hangingPunct="1">
              <a:defRPr sz="6700" smtClean="0"/>
            </a:lvl1pPr>
          </a:lstStyle>
          <a:p>
            <a:pPr>
              <a:defRPr/>
            </a:pPr>
            <a:fld id="{57B8D7E7-569F-479F-A8A3-7A25B173CF57}"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869" rtl="0" eaLnBrk="0" fontAlgn="base" hangingPunct="0">
        <a:spcBef>
          <a:spcPct val="0"/>
        </a:spcBef>
        <a:spcAft>
          <a:spcPct val="0"/>
        </a:spcAft>
        <a:defRPr sz="21200">
          <a:solidFill>
            <a:schemeClr val="tx2"/>
          </a:solidFill>
          <a:latin typeface="+mj-lt"/>
          <a:ea typeface="MS PGothic" panose="020B0600070205080204" pitchFamily="34" charset="-128"/>
          <a:cs typeface="ＭＳ Ｐゴシック" charset="0"/>
        </a:defRPr>
      </a:lvl1pPr>
      <a:lvl2pPr algn="ctr" defTabSz="4388869" rtl="0" eaLnBrk="0" fontAlgn="base" hangingPunct="0">
        <a:spcBef>
          <a:spcPct val="0"/>
        </a:spcBef>
        <a:spcAft>
          <a:spcPct val="0"/>
        </a:spcAft>
        <a:defRPr sz="21200">
          <a:solidFill>
            <a:schemeClr val="tx2"/>
          </a:solidFill>
          <a:latin typeface="Arial" charset="0"/>
          <a:ea typeface="MS PGothic" panose="020B0600070205080204" pitchFamily="34" charset="-128"/>
          <a:cs typeface="ＭＳ Ｐゴシック" charset="0"/>
        </a:defRPr>
      </a:lvl2pPr>
      <a:lvl3pPr algn="ctr" defTabSz="4388869" rtl="0" eaLnBrk="0" fontAlgn="base" hangingPunct="0">
        <a:spcBef>
          <a:spcPct val="0"/>
        </a:spcBef>
        <a:spcAft>
          <a:spcPct val="0"/>
        </a:spcAft>
        <a:defRPr sz="21200">
          <a:solidFill>
            <a:schemeClr val="tx2"/>
          </a:solidFill>
          <a:latin typeface="Arial" charset="0"/>
          <a:ea typeface="MS PGothic" panose="020B0600070205080204" pitchFamily="34" charset="-128"/>
          <a:cs typeface="ＭＳ Ｐゴシック" charset="0"/>
        </a:defRPr>
      </a:lvl3pPr>
      <a:lvl4pPr algn="ctr" defTabSz="4388869" rtl="0" eaLnBrk="0" fontAlgn="base" hangingPunct="0">
        <a:spcBef>
          <a:spcPct val="0"/>
        </a:spcBef>
        <a:spcAft>
          <a:spcPct val="0"/>
        </a:spcAft>
        <a:defRPr sz="21200">
          <a:solidFill>
            <a:schemeClr val="tx2"/>
          </a:solidFill>
          <a:latin typeface="Arial" charset="0"/>
          <a:ea typeface="MS PGothic" panose="020B0600070205080204" pitchFamily="34" charset="-128"/>
          <a:cs typeface="ＭＳ Ｐゴシック" charset="0"/>
        </a:defRPr>
      </a:lvl4pPr>
      <a:lvl5pPr algn="ctr" defTabSz="4388869" rtl="0" eaLnBrk="0" fontAlgn="base" hangingPunct="0">
        <a:spcBef>
          <a:spcPct val="0"/>
        </a:spcBef>
        <a:spcAft>
          <a:spcPct val="0"/>
        </a:spcAft>
        <a:defRPr sz="21200">
          <a:solidFill>
            <a:schemeClr val="tx2"/>
          </a:solidFill>
          <a:latin typeface="Arial" charset="0"/>
          <a:ea typeface="MS PGothic" panose="020B0600070205080204" pitchFamily="34" charset="-128"/>
          <a:cs typeface="ＭＳ Ｐゴシック" charset="0"/>
        </a:defRPr>
      </a:lvl5pPr>
      <a:lvl6pPr marL="474116" algn="ctr" defTabSz="4388869" rtl="0" fontAlgn="base">
        <a:spcBef>
          <a:spcPct val="0"/>
        </a:spcBef>
        <a:spcAft>
          <a:spcPct val="0"/>
        </a:spcAft>
        <a:defRPr sz="21200">
          <a:solidFill>
            <a:schemeClr val="tx2"/>
          </a:solidFill>
          <a:latin typeface="Arial" charset="0"/>
        </a:defRPr>
      </a:lvl6pPr>
      <a:lvl7pPr marL="948233" algn="ctr" defTabSz="4388869" rtl="0" fontAlgn="base">
        <a:spcBef>
          <a:spcPct val="0"/>
        </a:spcBef>
        <a:spcAft>
          <a:spcPct val="0"/>
        </a:spcAft>
        <a:defRPr sz="21200">
          <a:solidFill>
            <a:schemeClr val="tx2"/>
          </a:solidFill>
          <a:latin typeface="Arial" charset="0"/>
        </a:defRPr>
      </a:lvl7pPr>
      <a:lvl8pPr marL="1422349" algn="ctr" defTabSz="4388869" rtl="0" fontAlgn="base">
        <a:spcBef>
          <a:spcPct val="0"/>
        </a:spcBef>
        <a:spcAft>
          <a:spcPct val="0"/>
        </a:spcAft>
        <a:defRPr sz="21200">
          <a:solidFill>
            <a:schemeClr val="tx2"/>
          </a:solidFill>
          <a:latin typeface="Arial" charset="0"/>
        </a:defRPr>
      </a:lvl8pPr>
      <a:lvl9pPr marL="1896466" algn="ctr" defTabSz="4388869" rtl="0" fontAlgn="base">
        <a:spcBef>
          <a:spcPct val="0"/>
        </a:spcBef>
        <a:spcAft>
          <a:spcPct val="0"/>
        </a:spcAft>
        <a:defRPr sz="21200">
          <a:solidFill>
            <a:schemeClr val="tx2"/>
          </a:solidFill>
          <a:latin typeface="Arial" charset="0"/>
        </a:defRPr>
      </a:lvl9pPr>
    </p:titleStyle>
    <p:bodyStyle>
      <a:lvl1pPr marL="1646238" indent="-1646238" algn="l" defTabSz="4388869" rtl="0" eaLnBrk="0" fontAlgn="base" hangingPunct="0">
        <a:spcBef>
          <a:spcPct val="20000"/>
        </a:spcBef>
        <a:spcAft>
          <a:spcPct val="0"/>
        </a:spcAft>
        <a:buChar char="•"/>
        <a:defRPr sz="15300">
          <a:solidFill>
            <a:schemeClr val="tx1"/>
          </a:solidFill>
          <a:latin typeface="+mn-lt"/>
          <a:ea typeface="MS PGothic" panose="020B0600070205080204" pitchFamily="34" charset="-128"/>
          <a:cs typeface="ＭＳ Ｐゴシック" charset="0"/>
        </a:defRPr>
      </a:lvl1pPr>
      <a:lvl2pPr marL="3565750" indent="-1371316" algn="l" defTabSz="4388869" rtl="0" eaLnBrk="0" fontAlgn="base" hangingPunct="0">
        <a:spcBef>
          <a:spcPct val="20000"/>
        </a:spcBef>
        <a:spcAft>
          <a:spcPct val="0"/>
        </a:spcAft>
        <a:buChar char="–"/>
        <a:defRPr sz="13500">
          <a:solidFill>
            <a:schemeClr val="tx1"/>
          </a:solidFill>
          <a:latin typeface="+mn-lt"/>
          <a:ea typeface="MS PGothic" panose="020B0600070205080204" pitchFamily="34" charset="-128"/>
        </a:defRPr>
      </a:lvl2pPr>
      <a:lvl3pPr marL="5486910" indent="-1098041" algn="l" defTabSz="4388869" rtl="0" eaLnBrk="0" fontAlgn="base" hangingPunct="0">
        <a:spcBef>
          <a:spcPct val="20000"/>
        </a:spcBef>
        <a:spcAft>
          <a:spcPct val="0"/>
        </a:spcAft>
        <a:buChar char="•"/>
        <a:defRPr sz="11500">
          <a:solidFill>
            <a:schemeClr val="tx1"/>
          </a:solidFill>
          <a:latin typeface="+mn-lt"/>
          <a:ea typeface="MS PGothic" panose="020B0600070205080204" pitchFamily="34" charset="-128"/>
        </a:defRPr>
      </a:lvl3pPr>
      <a:lvl4pPr marL="7681344" indent="-1098041" algn="l" defTabSz="4388869" rtl="0" eaLnBrk="0" fontAlgn="base" hangingPunct="0">
        <a:spcBef>
          <a:spcPct val="20000"/>
        </a:spcBef>
        <a:spcAft>
          <a:spcPct val="0"/>
        </a:spcAft>
        <a:buChar char="–"/>
        <a:defRPr sz="9600">
          <a:solidFill>
            <a:schemeClr val="tx1"/>
          </a:solidFill>
          <a:latin typeface="+mn-lt"/>
          <a:ea typeface="MS PGothic" panose="020B0600070205080204" pitchFamily="34" charset="-128"/>
        </a:defRPr>
      </a:lvl4pPr>
      <a:lvl5pPr marL="9875779" indent="-1098041" algn="l" defTabSz="4388869" rtl="0" eaLnBrk="0" fontAlgn="base" hangingPunct="0">
        <a:spcBef>
          <a:spcPct val="20000"/>
        </a:spcBef>
        <a:spcAft>
          <a:spcPct val="0"/>
        </a:spcAft>
        <a:buChar char="»"/>
        <a:defRPr sz="9600">
          <a:solidFill>
            <a:schemeClr val="tx1"/>
          </a:solidFill>
          <a:latin typeface="+mn-lt"/>
          <a:ea typeface="MS PGothic" panose="020B0600070205080204" pitchFamily="34" charset="-128"/>
        </a:defRPr>
      </a:lvl5pPr>
      <a:lvl6pPr marL="10349896" indent="-1098041" algn="l" defTabSz="4388869" rtl="0" fontAlgn="base">
        <a:spcBef>
          <a:spcPct val="20000"/>
        </a:spcBef>
        <a:spcAft>
          <a:spcPct val="0"/>
        </a:spcAft>
        <a:buChar char="»"/>
        <a:defRPr sz="9600">
          <a:solidFill>
            <a:schemeClr val="tx1"/>
          </a:solidFill>
          <a:latin typeface="+mn-lt"/>
          <a:ea typeface="ＭＳ Ｐゴシック" charset="-128"/>
        </a:defRPr>
      </a:lvl6pPr>
      <a:lvl7pPr marL="10824012" indent="-1098041" algn="l" defTabSz="4388869" rtl="0" fontAlgn="base">
        <a:spcBef>
          <a:spcPct val="20000"/>
        </a:spcBef>
        <a:spcAft>
          <a:spcPct val="0"/>
        </a:spcAft>
        <a:buChar char="»"/>
        <a:defRPr sz="9600">
          <a:solidFill>
            <a:schemeClr val="tx1"/>
          </a:solidFill>
          <a:latin typeface="+mn-lt"/>
          <a:ea typeface="ＭＳ Ｐゴシック" charset="-128"/>
        </a:defRPr>
      </a:lvl7pPr>
      <a:lvl8pPr marL="11298128" indent="-1098041" algn="l" defTabSz="4388869" rtl="0" fontAlgn="base">
        <a:spcBef>
          <a:spcPct val="20000"/>
        </a:spcBef>
        <a:spcAft>
          <a:spcPct val="0"/>
        </a:spcAft>
        <a:buChar char="»"/>
        <a:defRPr sz="9600">
          <a:solidFill>
            <a:schemeClr val="tx1"/>
          </a:solidFill>
          <a:latin typeface="+mn-lt"/>
          <a:ea typeface="ＭＳ Ｐゴシック" charset="-128"/>
        </a:defRPr>
      </a:lvl8pPr>
      <a:lvl9pPr marL="11772245" indent="-1098041" algn="l" defTabSz="4388869" rtl="0" fontAlgn="base">
        <a:spcBef>
          <a:spcPct val="20000"/>
        </a:spcBef>
        <a:spcAft>
          <a:spcPct val="0"/>
        </a:spcAft>
        <a:buChar char="»"/>
        <a:defRPr sz="9600">
          <a:solidFill>
            <a:schemeClr val="tx1"/>
          </a:solidFill>
          <a:latin typeface="+mn-lt"/>
          <a:ea typeface="ＭＳ Ｐゴシック" charset="-128"/>
        </a:defRPr>
      </a:lvl9pPr>
    </p:bodyStyle>
    <p:otherStyle>
      <a:defPPr>
        <a:defRPr lang="en-US"/>
      </a:defPPr>
      <a:lvl1pPr marL="0" algn="l" defTabSz="474116" rtl="0" eaLnBrk="1" latinLnBrk="0" hangingPunct="1">
        <a:defRPr sz="1900" kern="1200">
          <a:solidFill>
            <a:schemeClr val="tx1"/>
          </a:solidFill>
          <a:latin typeface="+mn-lt"/>
          <a:ea typeface="+mn-ea"/>
          <a:cs typeface="+mn-cs"/>
        </a:defRPr>
      </a:lvl1pPr>
      <a:lvl2pPr marL="474116" algn="l" defTabSz="474116" rtl="0" eaLnBrk="1" latinLnBrk="0" hangingPunct="1">
        <a:defRPr sz="1900" kern="1200">
          <a:solidFill>
            <a:schemeClr val="tx1"/>
          </a:solidFill>
          <a:latin typeface="+mn-lt"/>
          <a:ea typeface="+mn-ea"/>
          <a:cs typeface="+mn-cs"/>
        </a:defRPr>
      </a:lvl2pPr>
      <a:lvl3pPr marL="948233" algn="l" defTabSz="474116" rtl="0" eaLnBrk="1" latinLnBrk="0" hangingPunct="1">
        <a:defRPr sz="1900" kern="1200">
          <a:solidFill>
            <a:schemeClr val="tx1"/>
          </a:solidFill>
          <a:latin typeface="+mn-lt"/>
          <a:ea typeface="+mn-ea"/>
          <a:cs typeface="+mn-cs"/>
        </a:defRPr>
      </a:lvl3pPr>
      <a:lvl4pPr marL="1422349" algn="l" defTabSz="474116" rtl="0" eaLnBrk="1" latinLnBrk="0" hangingPunct="1">
        <a:defRPr sz="1900" kern="1200">
          <a:solidFill>
            <a:schemeClr val="tx1"/>
          </a:solidFill>
          <a:latin typeface="+mn-lt"/>
          <a:ea typeface="+mn-ea"/>
          <a:cs typeface="+mn-cs"/>
        </a:defRPr>
      </a:lvl4pPr>
      <a:lvl5pPr marL="1896466" algn="l" defTabSz="474116" rtl="0" eaLnBrk="1" latinLnBrk="0" hangingPunct="1">
        <a:defRPr sz="1900" kern="1200">
          <a:solidFill>
            <a:schemeClr val="tx1"/>
          </a:solidFill>
          <a:latin typeface="+mn-lt"/>
          <a:ea typeface="+mn-ea"/>
          <a:cs typeface="+mn-cs"/>
        </a:defRPr>
      </a:lvl5pPr>
      <a:lvl6pPr marL="2370582" algn="l" defTabSz="474116" rtl="0" eaLnBrk="1" latinLnBrk="0" hangingPunct="1">
        <a:defRPr sz="1900" kern="1200">
          <a:solidFill>
            <a:schemeClr val="tx1"/>
          </a:solidFill>
          <a:latin typeface="+mn-lt"/>
          <a:ea typeface="+mn-ea"/>
          <a:cs typeface="+mn-cs"/>
        </a:defRPr>
      </a:lvl6pPr>
      <a:lvl7pPr marL="2844698" algn="l" defTabSz="474116" rtl="0" eaLnBrk="1" latinLnBrk="0" hangingPunct="1">
        <a:defRPr sz="1900" kern="1200">
          <a:solidFill>
            <a:schemeClr val="tx1"/>
          </a:solidFill>
          <a:latin typeface="+mn-lt"/>
          <a:ea typeface="+mn-ea"/>
          <a:cs typeface="+mn-cs"/>
        </a:defRPr>
      </a:lvl7pPr>
      <a:lvl8pPr marL="3318815" algn="l" defTabSz="474116" rtl="0" eaLnBrk="1" latinLnBrk="0" hangingPunct="1">
        <a:defRPr sz="1900" kern="1200">
          <a:solidFill>
            <a:schemeClr val="tx1"/>
          </a:solidFill>
          <a:latin typeface="+mn-lt"/>
          <a:ea typeface="+mn-ea"/>
          <a:cs typeface="+mn-cs"/>
        </a:defRPr>
      </a:lvl8pPr>
      <a:lvl9pPr marL="3792931" algn="l" defTabSz="47411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github.com/ulrik101/FoodApp"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A59351-224F-4610-863E-E4CAEFF46315}"/>
              </a:ext>
            </a:extLst>
          </p:cNvPr>
          <p:cNvSpPr/>
          <p:nvPr/>
        </p:nvSpPr>
        <p:spPr bwMode="auto">
          <a:xfrm>
            <a:off x="10287000" y="-75487"/>
            <a:ext cx="24003000" cy="33069373"/>
          </a:xfrm>
          <a:prstGeom prst="rect">
            <a:avLst/>
          </a:prstGeom>
          <a:solidFill>
            <a:srgbClr val="368E9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32275"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dirty="0">
              <a:ln>
                <a:noFill/>
              </a:ln>
              <a:effectLst/>
              <a:latin typeface="Arial" charset="0"/>
            </a:endParaRPr>
          </a:p>
        </p:txBody>
      </p:sp>
      <p:sp>
        <p:nvSpPr>
          <p:cNvPr id="3077" name="Text Box 124"/>
          <p:cNvSpPr txBox="1">
            <a:spLocks noChangeArrowheads="1"/>
          </p:cNvSpPr>
          <p:nvPr/>
        </p:nvSpPr>
        <p:spPr bwMode="auto">
          <a:xfrm>
            <a:off x="6625258" y="988017"/>
            <a:ext cx="31936083" cy="157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3" tIns="47412" rIns="94823" bIns="47412">
            <a:spAutoFit/>
          </a:bodyPr>
          <a:lstStyle>
            <a:lvl1pPr defTabSz="4232275">
              <a:spcBef>
                <a:spcPct val="20000"/>
              </a:spcBef>
              <a:buChar char="•"/>
              <a:defRPr sz="14800">
                <a:solidFill>
                  <a:schemeClr val="tx1"/>
                </a:solidFill>
                <a:latin typeface="Arial" panose="020B0604020202020204" pitchFamily="34" charset="0"/>
                <a:ea typeface="MS PGothic" panose="020B0600070205080204" pitchFamily="34" charset="-128"/>
              </a:defRPr>
            </a:lvl1pPr>
            <a:lvl2pPr marL="742950" indent="-285750" defTabSz="4232275">
              <a:spcBef>
                <a:spcPct val="20000"/>
              </a:spcBef>
              <a:buChar char="–"/>
              <a:defRPr sz="13000">
                <a:solidFill>
                  <a:schemeClr val="tx1"/>
                </a:solidFill>
                <a:latin typeface="Arial" panose="020B0604020202020204" pitchFamily="34" charset="0"/>
                <a:ea typeface="MS PGothic" panose="020B0600070205080204" pitchFamily="34" charset="-128"/>
              </a:defRPr>
            </a:lvl2pPr>
            <a:lvl3pPr marL="1143000" indent="-228600" defTabSz="4232275">
              <a:spcBef>
                <a:spcPct val="20000"/>
              </a:spcBef>
              <a:buChar char="•"/>
              <a:defRPr sz="11100">
                <a:solidFill>
                  <a:schemeClr val="tx1"/>
                </a:solidFill>
                <a:latin typeface="Arial" panose="020B0604020202020204" pitchFamily="34" charset="0"/>
                <a:ea typeface="MS PGothic" panose="020B0600070205080204" pitchFamily="34" charset="-128"/>
              </a:defRPr>
            </a:lvl3pPr>
            <a:lvl4pPr marL="1600200" indent="-228600" defTabSz="4232275">
              <a:spcBef>
                <a:spcPct val="20000"/>
              </a:spcBef>
              <a:buChar char="–"/>
              <a:defRPr sz="9300">
                <a:solidFill>
                  <a:schemeClr val="tx1"/>
                </a:solidFill>
                <a:latin typeface="Arial" panose="020B0604020202020204" pitchFamily="34" charset="0"/>
                <a:ea typeface="MS PGothic" panose="020B0600070205080204" pitchFamily="34" charset="-128"/>
              </a:defRPr>
            </a:lvl4pPr>
            <a:lvl5pPr marL="2057400" indent="-228600" defTabSz="4232275">
              <a:spcBef>
                <a:spcPct val="20000"/>
              </a:spcBef>
              <a:buChar char="»"/>
              <a:defRPr sz="9300">
                <a:solidFill>
                  <a:schemeClr val="tx1"/>
                </a:solidFill>
                <a:latin typeface="Arial" panose="020B0604020202020204" pitchFamily="34" charset="0"/>
                <a:ea typeface="MS PGothic" panose="020B0600070205080204" pitchFamily="34" charset="-128"/>
              </a:defRPr>
            </a:lvl5pPr>
            <a:lvl6pPr marL="2514600" indent="-228600" defTabSz="4232275" eaLnBrk="0" fontAlgn="base" hangingPunct="0">
              <a:spcBef>
                <a:spcPct val="20000"/>
              </a:spcBef>
              <a:spcAft>
                <a:spcPct val="0"/>
              </a:spcAft>
              <a:buChar char="»"/>
              <a:defRPr sz="9300">
                <a:solidFill>
                  <a:schemeClr val="tx1"/>
                </a:solidFill>
                <a:latin typeface="Arial" panose="020B0604020202020204" pitchFamily="34" charset="0"/>
                <a:ea typeface="MS PGothic" panose="020B0600070205080204" pitchFamily="34" charset="-128"/>
              </a:defRPr>
            </a:lvl6pPr>
            <a:lvl7pPr marL="2971800" indent="-228600" defTabSz="4232275" eaLnBrk="0" fontAlgn="base" hangingPunct="0">
              <a:spcBef>
                <a:spcPct val="20000"/>
              </a:spcBef>
              <a:spcAft>
                <a:spcPct val="0"/>
              </a:spcAft>
              <a:buChar char="»"/>
              <a:defRPr sz="9300">
                <a:solidFill>
                  <a:schemeClr val="tx1"/>
                </a:solidFill>
                <a:latin typeface="Arial" panose="020B0604020202020204" pitchFamily="34" charset="0"/>
                <a:ea typeface="MS PGothic" panose="020B0600070205080204" pitchFamily="34" charset="-128"/>
              </a:defRPr>
            </a:lvl7pPr>
            <a:lvl8pPr marL="3429000" indent="-228600" defTabSz="4232275" eaLnBrk="0" fontAlgn="base" hangingPunct="0">
              <a:spcBef>
                <a:spcPct val="20000"/>
              </a:spcBef>
              <a:spcAft>
                <a:spcPct val="0"/>
              </a:spcAft>
              <a:buChar char="»"/>
              <a:defRPr sz="9300">
                <a:solidFill>
                  <a:schemeClr val="tx1"/>
                </a:solidFill>
                <a:latin typeface="Arial" panose="020B0604020202020204" pitchFamily="34" charset="0"/>
                <a:ea typeface="MS PGothic" panose="020B0600070205080204" pitchFamily="34" charset="-128"/>
              </a:defRPr>
            </a:lvl8pPr>
            <a:lvl9pPr marL="3886200" indent="-228600" defTabSz="4232275" eaLnBrk="0" fontAlgn="base" hangingPunct="0">
              <a:spcBef>
                <a:spcPct val="20000"/>
              </a:spcBef>
              <a:spcAft>
                <a:spcPct val="0"/>
              </a:spcAft>
              <a:buChar char="»"/>
              <a:defRPr sz="93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ko-KR" sz="9600" b="1" i="1" dirty="0" err="1">
                <a:latin typeface="Helvetica" panose="020B0604020202020204" pitchFamily="34" charset="0"/>
                <a:cs typeface="Helvetica" panose="020B0604020202020204" pitchFamily="34" charset="0"/>
              </a:rPr>
              <a:t>Foodr</a:t>
            </a:r>
            <a:endParaRPr lang="en-US" altLang="ko-KR" sz="9600" b="1" i="1" dirty="0">
              <a:latin typeface="Helvetica" panose="020B0604020202020204" pitchFamily="34" charset="0"/>
              <a:cs typeface="Helvetica" panose="020B0604020202020204" pitchFamily="34" charset="0"/>
            </a:endParaRPr>
          </a:p>
        </p:txBody>
      </p:sp>
      <p:sp>
        <p:nvSpPr>
          <p:cNvPr id="3397" name="TextBox 7"/>
          <p:cNvSpPr txBox="1">
            <a:spLocks noChangeArrowheads="1"/>
          </p:cNvSpPr>
          <p:nvPr/>
        </p:nvSpPr>
        <p:spPr bwMode="auto">
          <a:xfrm>
            <a:off x="12528799" y="3669090"/>
            <a:ext cx="21190836" cy="158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823" tIns="47412" rIns="94823" bIns="47412">
            <a:spAutoFit/>
          </a:bodyPr>
          <a:lstStyle>
            <a:lvl1pPr>
              <a:defRPr sz="8300">
                <a:solidFill>
                  <a:schemeClr val="tx1"/>
                </a:solidFill>
                <a:latin typeface="Arial" panose="020B0604020202020204" pitchFamily="34" charset="0"/>
                <a:ea typeface="MS PGothic" panose="020B0600070205080204" pitchFamily="34" charset="-128"/>
              </a:defRPr>
            </a:lvl1pPr>
            <a:lvl2pPr marL="742950" indent="-285750">
              <a:defRPr sz="8300">
                <a:solidFill>
                  <a:schemeClr val="tx1"/>
                </a:solidFill>
                <a:latin typeface="Arial" panose="020B0604020202020204" pitchFamily="34" charset="0"/>
                <a:ea typeface="MS PGothic" panose="020B0600070205080204" pitchFamily="34" charset="-128"/>
              </a:defRPr>
            </a:lvl2pPr>
            <a:lvl3pPr marL="1143000" indent="-228600">
              <a:defRPr sz="8300">
                <a:solidFill>
                  <a:schemeClr val="tx1"/>
                </a:solidFill>
                <a:latin typeface="Arial" panose="020B0604020202020204" pitchFamily="34" charset="0"/>
                <a:ea typeface="MS PGothic" panose="020B0600070205080204" pitchFamily="34" charset="-128"/>
              </a:defRPr>
            </a:lvl3pPr>
            <a:lvl4pPr marL="1600200" indent="-228600">
              <a:defRPr sz="8300">
                <a:solidFill>
                  <a:schemeClr val="tx1"/>
                </a:solidFill>
                <a:latin typeface="Arial" panose="020B0604020202020204" pitchFamily="34" charset="0"/>
                <a:ea typeface="MS PGothic" panose="020B0600070205080204" pitchFamily="34" charset="-128"/>
              </a:defRPr>
            </a:lvl4pPr>
            <a:lvl5pPr marL="2057400" indent="-228600">
              <a:defRPr sz="8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300">
                <a:solidFill>
                  <a:schemeClr val="tx1"/>
                </a:solidFill>
                <a:latin typeface="Arial" panose="020B0604020202020204" pitchFamily="34" charset="0"/>
                <a:ea typeface="MS PGothic" panose="020B0600070205080204" pitchFamily="34" charset="-128"/>
              </a:defRPr>
            </a:lvl9pPr>
          </a:lstStyle>
          <a:p>
            <a:r>
              <a:rPr lang="en-US" altLang="en-US" sz="6000" dirty="0">
                <a:latin typeface="Helvetica" panose="020B0604020202020204" pitchFamily="34" charset="0"/>
              </a:rPr>
              <a:t>When choosing a place to eat, many search the restaurant</a:t>
            </a:r>
          </a:p>
          <a:p>
            <a:r>
              <a:rPr lang="en-US" altLang="en-US" sz="6000" dirty="0">
                <a:latin typeface="Helvetica" panose="020B0604020202020204" pitchFamily="34" charset="0"/>
              </a:rPr>
              <a:t>and base their decisions on the rating and reviews it receives.</a:t>
            </a:r>
          </a:p>
          <a:p>
            <a:endParaRPr lang="en-US" altLang="en-US" sz="6000" dirty="0">
              <a:latin typeface="Helvetica" panose="020B0604020202020204" pitchFamily="34" charset="0"/>
            </a:endParaRPr>
          </a:p>
          <a:p>
            <a:r>
              <a:rPr lang="en-US" altLang="en-US" sz="6000" dirty="0">
                <a:latin typeface="Helvetica" panose="020B0604020202020204" pitchFamily="34" charset="0"/>
              </a:rPr>
              <a:t>The purpose of </a:t>
            </a:r>
            <a:r>
              <a:rPr lang="en-US" altLang="en-US" sz="6400" b="1" dirty="0" err="1">
                <a:latin typeface="Helvetica" panose="020B0604020202020204" pitchFamily="34" charset="0"/>
              </a:rPr>
              <a:t>Foodr</a:t>
            </a:r>
            <a:r>
              <a:rPr lang="en-US" altLang="en-US" sz="6000" dirty="0">
                <a:latin typeface="Helvetica" panose="020B0604020202020204" pitchFamily="34" charset="0"/>
              </a:rPr>
              <a:t> is to do that for you!</a:t>
            </a:r>
          </a:p>
          <a:p>
            <a:r>
              <a:rPr lang="en-US" altLang="en-US" sz="6000" dirty="0">
                <a:latin typeface="Helvetica" panose="020B0604020202020204" pitchFamily="34" charset="0"/>
              </a:rPr>
              <a:t>It finds the closest restaurants and picks the best option</a:t>
            </a:r>
          </a:p>
          <a:p>
            <a:r>
              <a:rPr lang="en-US" altLang="en-US" sz="6000" dirty="0">
                <a:latin typeface="Helvetica" panose="020B0604020202020204" pitchFamily="34" charset="0"/>
              </a:rPr>
              <a:t>according to a </a:t>
            </a:r>
            <a:r>
              <a:rPr lang="en-US" altLang="en-US" sz="6200" b="1" dirty="0">
                <a:latin typeface="Helvetica" panose="020B0604020202020204" pitchFamily="34" charset="0"/>
              </a:rPr>
              <a:t>Smart Score</a:t>
            </a:r>
            <a:r>
              <a:rPr lang="en-US" altLang="en-US" sz="6000" b="1" dirty="0">
                <a:latin typeface="Helvetica" panose="020B0604020202020204" pitchFamily="34" charset="0"/>
              </a:rPr>
              <a:t>. </a:t>
            </a:r>
            <a:r>
              <a:rPr lang="en-US" altLang="en-US" sz="6000" dirty="0">
                <a:latin typeface="Helvetica" panose="020B0604020202020204" pitchFamily="34" charset="0"/>
              </a:rPr>
              <a:t>Those which do not fit within the radius around the user, are expensive, or have low ratings are ranked lower. Only restaurants that are open will be shown.</a:t>
            </a:r>
          </a:p>
          <a:p>
            <a:r>
              <a:rPr lang="en-US" altLang="en-US" sz="6000" dirty="0">
                <a:latin typeface="Helvetica" panose="020B0604020202020204" pitchFamily="34" charset="0"/>
              </a:rPr>
              <a:t> </a:t>
            </a:r>
          </a:p>
          <a:p>
            <a:r>
              <a:rPr lang="en-US" altLang="en-US" sz="6000" dirty="0">
                <a:latin typeface="Helvetica" panose="020B0604020202020204" pitchFamily="34" charset="0"/>
              </a:rPr>
              <a:t>This Smart score is calculated by considering the following:</a:t>
            </a:r>
          </a:p>
          <a:p>
            <a:pPr marL="857250" indent="-857250">
              <a:buFont typeface="Arial" panose="020B0604020202020204" pitchFamily="34" charset="0"/>
              <a:buChar char="•"/>
            </a:pPr>
            <a:r>
              <a:rPr lang="en-US" altLang="en-US" sz="6000" dirty="0">
                <a:latin typeface="Helvetica" panose="020B0604020202020204" pitchFamily="34" charset="0"/>
              </a:rPr>
              <a:t>Price</a:t>
            </a:r>
          </a:p>
          <a:p>
            <a:pPr marL="857250" indent="-857250">
              <a:buFont typeface="Arial" panose="020B0604020202020204" pitchFamily="34" charset="0"/>
              <a:buChar char="•"/>
            </a:pPr>
            <a:r>
              <a:rPr lang="en-US" altLang="en-US" sz="6000" dirty="0">
                <a:latin typeface="Helvetica" panose="020B0604020202020204" pitchFamily="34" charset="0"/>
              </a:rPr>
              <a:t>Number of Reviews</a:t>
            </a:r>
          </a:p>
          <a:p>
            <a:pPr marL="857250" indent="-857250">
              <a:buFont typeface="Arial" panose="020B0604020202020204" pitchFamily="34" charset="0"/>
              <a:buChar char="•"/>
            </a:pPr>
            <a:r>
              <a:rPr lang="en-US" altLang="en-US" sz="6000" dirty="0">
                <a:latin typeface="Helvetica" panose="020B0604020202020204" pitchFamily="34" charset="0"/>
              </a:rPr>
              <a:t>Rating</a:t>
            </a:r>
          </a:p>
          <a:p>
            <a:pPr marL="857250" indent="-857250">
              <a:buFont typeface="Arial" panose="020B0604020202020204" pitchFamily="34" charset="0"/>
              <a:buChar char="•"/>
            </a:pPr>
            <a:r>
              <a:rPr lang="en-US" altLang="en-US" sz="6000" dirty="0">
                <a:latin typeface="Helvetica" panose="020B0604020202020204" pitchFamily="34" charset="0"/>
              </a:rPr>
              <a:t>Distance</a:t>
            </a:r>
          </a:p>
          <a:p>
            <a:endParaRPr lang="en-US" altLang="en-US" sz="6000" dirty="0">
              <a:latin typeface="Helvetica" panose="020B0604020202020204" pitchFamily="34" charset="0"/>
            </a:endParaRPr>
          </a:p>
          <a:p>
            <a:r>
              <a:rPr lang="en-US" altLang="en-US" sz="6000" b="1" dirty="0">
                <a:latin typeface="Helvetica" panose="020B0604020202020204" pitchFamily="34" charset="0"/>
              </a:rPr>
              <a:t>Smart score = (rating*number of reviews)/(price level + 1)</a:t>
            </a:r>
          </a:p>
          <a:p>
            <a:endParaRPr lang="en-US" altLang="en-US" sz="6000" dirty="0">
              <a:latin typeface="Helvetica"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28" y="1295400"/>
            <a:ext cx="5926628" cy="5841962"/>
          </a:xfrm>
          <a:prstGeom prst="rect">
            <a:avLst/>
          </a:prstGeom>
        </p:spPr>
      </p:pic>
      <p:sp>
        <p:nvSpPr>
          <p:cNvPr id="2" name="TextBox 1">
            <a:extLst>
              <a:ext uri="{FF2B5EF4-FFF2-40B4-BE49-F238E27FC236}">
                <a16:creationId xmlns:a16="http://schemas.microsoft.com/office/drawing/2014/main" id="{FE7894FC-DB6A-4CB3-9910-05846D81050F}"/>
              </a:ext>
            </a:extLst>
          </p:cNvPr>
          <p:cNvSpPr txBox="1"/>
          <p:nvPr/>
        </p:nvSpPr>
        <p:spPr>
          <a:xfrm>
            <a:off x="34974435" y="24384001"/>
            <a:ext cx="8667757" cy="7848302"/>
          </a:xfrm>
          <a:prstGeom prst="rect">
            <a:avLst/>
          </a:prstGeom>
          <a:noFill/>
        </p:spPr>
        <p:txBody>
          <a:bodyPr wrap="none" rtlCol="0">
            <a:spAutoFit/>
          </a:bodyPr>
          <a:lstStyle/>
          <a:p>
            <a:r>
              <a:rPr lang="en-US" sz="3600" b="1" dirty="0">
                <a:latin typeface="Helvetica" panose="020B0604020202020204" pitchFamily="34" charset="0"/>
                <a:cs typeface="Helvetica" panose="020B0604020202020204" pitchFamily="34" charset="0"/>
              </a:rPr>
              <a:t>References:</a:t>
            </a:r>
          </a:p>
          <a:p>
            <a:pPr marL="857250" indent="-857250">
              <a:buFont typeface="Arial" panose="020B0604020202020204" pitchFamily="34" charset="0"/>
              <a:buChar char="•"/>
            </a:pPr>
            <a:r>
              <a:rPr lang="en-US" sz="3600" dirty="0" err="1">
                <a:latin typeface="Helvetica" panose="020B0604020202020204" pitchFamily="34" charset="0"/>
                <a:cs typeface="Helvetica" panose="020B0604020202020204" pitchFamily="34" charset="0"/>
              </a:rPr>
              <a:t>Youtube</a:t>
            </a:r>
            <a:endParaRPr lang="en-US" sz="3600" dirty="0">
              <a:latin typeface="Helvetica" panose="020B0604020202020204" pitchFamily="34" charset="0"/>
              <a:cs typeface="Helvetica" panose="020B0604020202020204" pitchFamily="34" charset="0"/>
            </a:endParaRPr>
          </a:p>
          <a:p>
            <a:pPr marL="857250" indent="-857250">
              <a:buFont typeface="Arial" panose="020B0604020202020204" pitchFamily="34" charset="0"/>
              <a:buChar char="•"/>
            </a:pPr>
            <a:r>
              <a:rPr lang="en-US" sz="3600" dirty="0">
                <a:latin typeface="Helvetica" panose="020B0604020202020204" pitchFamily="34" charset="0"/>
                <a:cs typeface="Helvetica" panose="020B0604020202020204" pitchFamily="34" charset="0"/>
              </a:rPr>
              <a:t>Stack Overflow</a:t>
            </a:r>
          </a:p>
          <a:p>
            <a:pPr marL="857250" indent="-857250">
              <a:buFont typeface="Arial" panose="020B0604020202020204" pitchFamily="34" charset="0"/>
              <a:buChar char="•"/>
            </a:pPr>
            <a:r>
              <a:rPr lang="en-US" sz="3600" dirty="0">
                <a:latin typeface="Helvetica" panose="020B0604020202020204" pitchFamily="34" charset="0"/>
                <a:cs typeface="Helvetica" panose="020B0604020202020204" pitchFamily="34" charset="0"/>
              </a:rPr>
              <a:t>Google’s </a:t>
            </a:r>
            <a:r>
              <a:rPr lang="en-US" sz="3600" dirty="0" err="1">
                <a:latin typeface="Helvetica" panose="020B0604020202020204" pitchFamily="34" charset="0"/>
                <a:cs typeface="Helvetica" panose="020B0604020202020204" pitchFamily="34" charset="0"/>
              </a:rPr>
              <a:t>Github</a:t>
            </a:r>
            <a:endParaRPr lang="en-US" sz="3600" dirty="0">
              <a:latin typeface="Helvetica" panose="020B0604020202020204" pitchFamily="34" charset="0"/>
              <a:cs typeface="Helvetica" panose="020B0604020202020204" pitchFamily="34" charset="0"/>
            </a:endParaRPr>
          </a:p>
          <a:p>
            <a:pPr marL="857250" indent="-857250">
              <a:buFont typeface="Arial" panose="020B0604020202020204" pitchFamily="34" charset="0"/>
              <a:buChar char="•"/>
            </a:pPr>
            <a:r>
              <a:rPr lang="fr-FR" sz="3600" dirty="0">
                <a:latin typeface="Helvetica" panose="020B0604020202020204" pitchFamily="34" charset="0"/>
                <a:cs typeface="Helvetica" panose="020B0604020202020204" pitchFamily="34" charset="0"/>
              </a:rPr>
              <a:t>https://www.youtube.com/</a:t>
            </a:r>
            <a:br>
              <a:rPr lang="fr-FR" sz="3600" dirty="0">
                <a:latin typeface="Helvetica" panose="020B0604020202020204" pitchFamily="34" charset="0"/>
                <a:cs typeface="Helvetica" panose="020B0604020202020204" pitchFamily="34" charset="0"/>
              </a:rPr>
            </a:br>
            <a:r>
              <a:rPr lang="fr-FR" sz="3600" dirty="0" err="1">
                <a:latin typeface="Helvetica" panose="020B0604020202020204" pitchFamily="34" charset="0"/>
                <a:cs typeface="Helvetica" panose="020B0604020202020204" pitchFamily="34" charset="0"/>
              </a:rPr>
              <a:t>watch?v</a:t>
            </a:r>
            <a:r>
              <a:rPr lang="fr-FR" sz="3600" dirty="0">
                <a:latin typeface="Helvetica" panose="020B0604020202020204" pitchFamily="34" charset="0"/>
                <a:cs typeface="Helvetica" panose="020B0604020202020204" pitchFamily="34" charset="0"/>
              </a:rPr>
              <a:t>=qkSmuquMueA  </a:t>
            </a:r>
          </a:p>
          <a:p>
            <a:pPr marL="857250" indent="-857250">
              <a:buFont typeface="Arial" panose="020B0604020202020204" pitchFamily="34" charset="0"/>
              <a:buChar char="•"/>
            </a:pPr>
            <a:r>
              <a:rPr lang="fr-FR" sz="3600" dirty="0">
                <a:latin typeface="Helvetica" panose="020B0604020202020204" pitchFamily="34" charset="0"/>
                <a:cs typeface="Helvetica" panose="020B0604020202020204" pitchFamily="34" charset="0"/>
              </a:rPr>
              <a:t>https://stackoverflow.com/</a:t>
            </a:r>
            <a:br>
              <a:rPr lang="fr-FR" sz="3600" dirty="0">
                <a:latin typeface="Helvetica" panose="020B0604020202020204" pitchFamily="34" charset="0"/>
                <a:cs typeface="Helvetica" panose="020B0604020202020204" pitchFamily="34" charset="0"/>
              </a:rPr>
            </a:br>
            <a:r>
              <a:rPr lang="fr-FR" sz="3600" dirty="0">
                <a:latin typeface="Helvetica" panose="020B0604020202020204" pitchFamily="34" charset="0"/>
                <a:cs typeface="Helvetica" panose="020B0604020202020204" pitchFamily="34" charset="0"/>
              </a:rPr>
              <a:t>questions/613183/how-do-i-sort-a-</a:t>
            </a:r>
            <a:br>
              <a:rPr lang="fr-FR" sz="3600" dirty="0">
                <a:latin typeface="Helvetica" panose="020B0604020202020204" pitchFamily="34" charset="0"/>
                <a:cs typeface="Helvetica" panose="020B0604020202020204" pitchFamily="34" charset="0"/>
              </a:rPr>
            </a:br>
            <a:r>
              <a:rPr lang="fr-FR" sz="3600" dirty="0" err="1">
                <a:latin typeface="Helvetica" panose="020B0604020202020204" pitchFamily="34" charset="0"/>
                <a:cs typeface="Helvetica" panose="020B0604020202020204" pitchFamily="34" charset="0"/>
              </a:rPr>
              <a:t>dictionary</a:t>
            </a:r>
            <a:r>
              <a:rPr lang="fr-FR" sz="3600" dirty="0">
                <a:latin typeface="Helvetica" panose="020B0604020202020204" pitchFamily="34" charset="0"/>
                <a:cs typeface="Helvetica" panose="020B0604020202020204" pitchFamily="34" charset="0"/>
              </a:rPr>
              <a:t>-by-value  </a:t>
            </a:r>
          </a:p>
          <a:p>
            <a:pPr marL="857250" indent="-857250">
              <a:buFont typeface="Arial" panose="020B0604020202020204" pitchFamily="34" charset="0"/>
              <a:buChar char="•"/>
            </a:pPr>
            <a:r>
              <a:rPr lang="fr-FR" sz="3600" dirty="0">
                <a:latin typeface="Helvetica" panose="020B0604020202020204" pitchFamily="34" charset="0"/>
                <a:cs typeface="Helvetica" panose="020B0604020202020204" pitchFamily="34" charset="0"/>
              </a:rPr>
              <a:t>https://stackoverflow.com/questions/</a:t>
            </a:r>
            <a:br>
              <a:rPr lang="fr-FR" sz="3600" dirty="0">
                <a:latin typeface="Helvetica" panose="020B0604020202020204" pitchFamily="34" charset="0"/>
                <a:cs typeface="Helvetica" panose="020B0604020202020204" pitchFamily="34" charset="0"/>
              </a:rPr>
            </a:br>
            <a:r>
              <a:rPr lang="fr-FR" sz="3600" dirty="0">
                <a:latin typeface="Helvetica" panose="020B0604020202020204" pitchFamily="34" charset="0"/>
                <a:cs typeface="Helvetica" panose="020B0604020202020204" pitchFamily="34" charset="0"/>
              </a:rPr>
              <a:t>50704611/</a:t>
            </a:r>
            <a:r>
              <a:rPr lang="fr-FR" sz="3600" dirty="0" err="1">
                <a:latin typeface="Helvetica" panose="020B0604020202020204" pitchFamily="34" charset="0"/>
                <a:cs typeface="Helvetica" panose="020B0604020202020204" pitchFamily="34" charset="0"/>
              </a:rPr>
              <a:t>next</a:t>
            </a:r>
            <a:r>
              <a:rPr lang="fr-FR" sz="3600" dirty="0">
                <a:latin typeface="Helvetica" panose="020B0604020202020204" pitchFamily="34" charset="0"/>
                <a:cs typeface="Helvetica" panose="020B0604020202020204" pitchFamily="34" charset="0"/>
              </a:rPr>
              <a:t>-page-</a:t>
            </a:r>
            <a:r>
              <a:rPr lang="fr-FR" sz="3600" dirty="0" err="1">
                <a:latin typeface="Helvetica" panose="020B0604020202020204" pitchFamily="34" charset="0"/>
                <a:cs typeface="Helvetica" panose="020B0604020202020204" pitchFamily="34" charset="0"/>
              </a:rPr>
              <a:t>token</a:t>
            </a:r>
            <a:r>
              <a:rPr lang="fr-FR" sz="3600" dirty="0">
                <a:latin typeface="Helvetica" panose="020B0604020202020204" pitchFamily="34" charset="0"/>
                <a:cs typeface="Helvetica" panose="020B0604020202020204" pitchFamily="34" charset="0"/>
              </a:rPr>
              <a:t>-google-</a:t>
            </a:r>
            <a:br>
              <a:rPr lang="fr-FR" sz="3600" dirty="0">
                <a:latin typeface="Helvetica" panose="020B0604020202020204" pitchFamily="34" charset="0"/>
                <a:cs typeface="Helvetica" panose="020B0604020202020204" pitchFamily="34" charset="0"/>
              </a:rPr>
            </a:br>
            <a:r>
              <a:rPr lang="fr-FR" sz="3600" dirty="0">
                <a:latin typeface="Helvetica" panose="020B0604020202020204" pitchFamily="34" charset="0"/>
                <a:cs typeface="Helvetica" panose="020B0604020202020204" pitchFamily="34" charset="0"/>
              </a:rPr>
              <a:t>places </a:t>
            </a:r>
          </a:p>
          <a:p>
            <a:pPr marL="857250" indent="-857250">
              <a:buFont typeface="Arial" panose="020B0604020202020204" pitchFamily="34" charset="0"/>
              <a:buChar char="•"/>
            </a:pPr>
            <a:r>
              <a:rPr lang="fr-FR" sz="3600" dirty="0">
                <a:latin typeface="Helvetica" panose="020B0604020202020204" pitchFamily="34" charset="0"/>
                <a:cs typeface="Helvetica" panose="020B0604020202020204" pitchFamily="34" charset="0"/>
              </a:rPr>
              <a:t>https://developers.google.com/places</a:t>
            </a:r>
            <a:br>
              <a:rPr lang="fr-FR" sz="3600" dirty="0">
                <a:latin typeface="Helvetica" panose="020B0604020202020204" pitchFamily="34" charset="0"/>
                <a:cs typeface="Helvetica" panose="020B0604020202020204" pitchFamily="34" charset="0"/>
              </a:rPr>
            </a:br>
            <a:r>
              <a:rPr lang="fr-FR" sz="3600" dirty="0">
                <a:latin typeface="Helvetica" panose="020B0604020202020204" pitchFamily="34" charset="0"/>
                <a:cs typeface="Helvetica" panose="020B0604020202020204" pitchFamily="34" charset="0"/>
              </a:rPr>
              <a:t>/web-service/search</a:t>
            </a:r>
            <a:endParaRPr lang="en-US" sz="3600" dirty="0">
              <a:latin typeface="Helvetica" panose="020B0604020202020204" pitchFamily="34" charset="0"/>
              <a:cs typeface="Helvetica" panose="020B0604020202020204" pitchFamily="34" charset="0"/>
            </a:endParaRPr>
          </a:p>
        </p:txBody>
      </p:sp>
      <p:pic>
        <p:nvPicPr>
          <p:cNvPr id="7" name="Picture 6" descr="A picture containing black, drawing, white&#10;&#10;Description automatically generated">
            <a:extLst>
              <a:ext uri="{FF2B5EF4-FFF2-40B4-BE49-F238E27FC236}">
                <a16:creationId xmlns:a16="http://schemas.microsoft.com/office/drawing/2014/main" id="{FEE4D94B-0CC8-4810-BC55-740A75748980}"/>
              </a:ext>
            </a:extLst>
          </p:cNvPr>
          <p:cNvPicPr>
            <a:picLocks noChangeAspect="1"/>
          </p:cNvPicPr>
          <p:nvPr/>
        </p:nvPicPr>
        <p:blipFill>
          <a:blip r:embed="rId4"/>
          <a:stretch>
            <a:fillRect/>
          </a:stretch>
        </p:blipFill>
        <p:spPr>
          <a:xfrm>
            <a:off x="35269714" y="457200"/>
            <a:ext cx="8077200" cy="8077200"/>
          </a:xfrm>
          <a:prstGeom prst="rect">
            <a:avLst/>
          </a:prstGeom>
        </p:spPr>
      </p:pic>
      <p:sp>
        <p:nvSpPr>
          <p:cNvPr id="11" name="TextBox 10">
            <a:extLst>
              <a:ext uri="{FF2B5EF4-FFF2-40B4-BE49-F238E27FC236}">
                <a16:creationId xmlns:a16="http://schemas.microsoft.com/office/drawing/2014/main" id="{0605094E-9438-4F2B-BE63-B3F3D7783FA0}"/>
              </a:ext>
            </a:extLst>
          </p:cNvPr>
          <p:cNvSpPr txBox="1"/>
          <p:nvPr/>
        </p:nvSpPr>
        <p:spPr>
          <a:xfrm>
            <a:off x="16134966" y="30694211"/>
            <a:ext cx="14675812" cy="784830"/>
          </a:xfrm>
          <a:prstGeom prst="rect">
            <a:avLst/>
          </a:prstGeom>
          <a:noFill/>
        </p:spPr>
        <p:txBody>
          <a:bodyPr wrap="none" rtlCol="0">
            <a:spAutoFit/>
          </a:bodyPr>
          <a:lstStyle/>
          <a:p>
            <a:r>
              <a:rPr lang="en-US" sz="4500" dirty="0">
                <a:latin typeface="Helvetica" panose="020B0604020202020204" pitchFamily="34" charset="0"/>
                <a:cs typeface="Helvetica" panose="020B0604020202020204" pitchFamily="34" charset="0"/>
              </a:rPr>
              <a:t>Not an actual sample image. Just a visual representation</a:t>
            </a:r>
          </a:p>
        </p:txBody>
      </p:sp>
      <p:pic>
        <p:nvPicPr>
          <p:cNvPr id="13" name="Picture 12" descr="A close up of a map&#10;&#10;Description automatically generated">
            <a:extLst>
              <a:ext uri="{FF2B5EF4-FFF2-40B4-BE49-F238E27FC236}">
                <a16:creationId xmlns:a16="http://schemas.microsoft.com/office/drawing/2014/main" id="{AA3BCF8E-7A9E-43DB-AF24-04C5F1261F21}"/>
              </a:ext>
            </a:extLst>
          </p:cNvPr>
          <p:cNvPicPr>
            <a:picLocks noChangeAspect="1"/>
          </p:cNvPicPr>
          <p:nvPr/>
        </p:nvPicPr>
        <p:blipFill>
          <a:blip r:embed="rId5"/>
          <a:stretch>
            <a:fillRect/>
          </a:stretch>
        </p:blipFill>
        <p:spPr>
          <a:xfrm>
            <a:off x="11707619" y="21029253"/>
            <a:ext cx="8901587" cy="8901587"/>
          </a:xfrm>
          <a:prstGeom prst="rect">
            <a:avLst/>
          </a:prstGeom>
        </p:spPr>
      </p:pic>
      <p:sp>
        <p:nvSpPr>
          <p:cNvPr id="16" name="Arrow: Right 15">
            <a:extLst>
              <a:ext uri="{FF2B5EF4-FFF2-40B4-BE49-F238E27FC236}">
                <a16:creationId xmlns:a16="http://schemas.microsoft.com/office/drawing/2014/main" id="{845C1C74-DFAB-4D0D-9D96-B459259CBE38}"/>
              </a:ext>
            </a:extLst>
          </p:cNvPr>
          <p:cNvSpPr/>
          <p:nvPr/>
        </p:nvSpPr>
        <p:spPr bwMode="auto">
          <a:xfrm>
            <a:off x="21344640" y="25444877"/>
            <a:ext cx="2423745" cy="1781292"/>
          </a:xfrm>
          <a:prstGeom prst="rightArrow">
            <a:avLst/>
          </a:prstGeom>
          <a:solidFill>
            <a:srgbClr val="DB5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32275"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a:ln>
                <a:noFill/>
              </a:ln>
              <a:effectLst/>
              <a:latin typeface="Arial" charset="0"/>
            </a:endParaRPr>
          </a:p>
        </p:txBody>
      </p:sp>
      <p:pic>
        <p:nvPicPr>
          <p:cNvPr id="18" name="Picture 17" descr="A close up of a map&#10;&#10;Description automatically generated">
            <a:extLst>
              <a:ext uri="{FF2B5EF4-FFF2-40B4-BE49-F238E27FC236}">
                <a16:creationId xmlns:a16="http://schemas.microsoft.com/office/drawing/2014/main" id="{5BE7CAE4-EAAE-4234-8338-80FA0D2E4C1D}"/>
              </a:ext>
            </a:extLst>
          </p:cNvPr>
          <p:cNvPicPr>
            <a:picLocks noChangeAspect="1"/>
          </p:cNvPicPr>
          <p:nvPr/>
        </p:nvPicPr>
        <p:blipFill>
          <a:blip r:embed="rId6"/>
          <a:stretch>
            <a:fillRect/>
          </a:stretch>
        </p:blipFill>
        <p:spPr>
          <a:xfrm>
            <a:off x="24069526" y="20994083"/>
            <a:ext cx="8901587" cy="8901587"/>
          </a:xfrm>
          <a:prstGeom prst="rect">
            <a:avLst/>
          </a:prstGeom>
        </p:spPr>
      </p:pic>
      <p:sp>
        <p:nvSpPr>
          <p:cNvPr id="19" name="TextBox 18">
            <a:extLst>
              <a:ext uri="{FF2B5EF4-FFF2-40B4-BE49-F238E27FC236}">
                <a16:creationId xmlns:a16="http://schemas.microsoft.com/office/drawing/2014/main" id="{FEE6FFA3-E93F-409B-B9E7-FFA8937A7FE4}"/>
              </a:ext>
            </a:extLst>
          </p:cNvPr>
          <p:cNvSpPr txBox="1"/>
          <p:nvPr/>
        </p:nvSpPr>
        <p:spPr>
          <a:xfrm>
            <a:off x="35634861" y="15653832"/>
            <a:ext cx="7381331" cy="2123658"/>
          </a:xfrm>
          <a:prstGeom prst="rect">
            <a:avLst/>
          </a:prstGeom>
          <a:noFill/>
        </p:spPr>
        <p:txBody>
          <a:bodyPr wrap="square" rtlCol="0">
            <a:spAutoFit/>
          </a:bodyPr>
          <a:lstStyle/>
          <a:p>
            <a:r>
              <a:rPr lang="en-US" sz="4400" b="1" dirty="0">
                <a:latin typeface="Helvetica" panose="020B0604020202020204" pitchFamily="34" charset="0"/>
                <a:cs typeface="Helvetica" panose="020B0604020202020204" pitchFamily="34" charset="0"/>
              </a:rPr>
              <a:t>API’s:</a:t>
            </a:r>
          </a:p>
          <a:p>
            <a:pPr marL="1143000" indent="-1143000">
              <a:buFont typeface="Arial" panose="020B0604020202020204" pitchFamily="34" charset="0"/>
              <a:buChar char="•"/>
            </a:pPr>
            <a:r>
              <a:rPr lang="en-US" sz="4400" dirty="0">
                <a:latin typeface="Helvetica" panose="020B0604020202020204" pitchFamily="34" charset="0"/>
                <a:cs typeface="Helvetica" panose="020B0604020202020204" pitchFamily="34" charset="0"/>
              </a:rPr>
              <a:t>Google Places</a:t>
            </a:r>
          </a:p>
          <a:p>
            <a:pPr marL="1143000" indent="-1143000">
              <a:buFont typeface="Arial" panose="020B0604020202020204" pitchFamily="34" charset="0"/>
              <a:buChar char="•"/>
            </a:pPr>
            <a:r>
              <a:rPr lang="en-US" sz="4400" dirty="0" err="1">
                <a:latin typeface="Helvetica" panose="020B0604020202020204" pitchFamily="34" charset="0"/>
                <a:cs typeface="Helvetica" panose="020B0604020202020204" pitchFamily="34" charset="0"/>
              </a:rPr>
              <a:t>GeoLocate</a:t>
            </a:r>
            <a:endParaRPr lang="en-US" sz="4400" dirty="0">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FE107523-344D-4CC6-99AE-552B1D7D0F47}"/>
              </a:ext>
            </a:extLst>
          </p:cNvPr>
          <p:cNvSpPr txBox="1"/>
          <p:nvPr/>
        </p:nvSpPr>
        <p:spPr>
          <a:xfrm>
            <a:off x="751357" y="7665373"/>
            <a:ext cx="9669193" cy="4647426"/>
          </a:xfrm>
          <a:prstGeom prst="rect">
            <a:avLst/>
          </a:prstGeom>
          <a:noFill/>
        </p:spPr>
        <p:txBody>
          <a:bodyPr wrap="square" rtlCol="0">
            <a:spAutoFit/>
          </a:bodyPr>
          <a:lstStyle/>
          <a:p>
            <a:pPr algn="ctr"/>
            <a:r>
              <a:rPr lang="en-US" sz="4400" b="1" u="sng" dirty="0">
                <a:latin typeface="Helvetica" panose="020B0604020202020204" pitchFamily="34" charset="0"/>
                <a:cs typeface="Helvetica" panose="020B0604020202020204" pitchFamily="34" charset="0"/>
              </a:rPr>
              <a:t>Introduction</a:t>
            </a:r>
          </a:p>
          <a:p>
            <a:r>
              <a:rPr lang="en-US" sz="3600" dirty="0">
                <a:latin typeface="Helvetica" panose="020B0604020202020204" pitchFamily="34" charset="0"/>
                <a:cs typeface="Helvetica" panose="020B0604020202020204" pitchFamily="34" charset="0"/>
              </a:rPr>
              <a:t>Google Maps usually presents restaurants</a:t>
            </a:r>
          </a:p>
          <a:p>
            <a:r>
              <a:rPr lang="en-US" sz="3600" dirty="0">
                <a:latin typeface="Helvetica" panose="020B0604020202020204" pitchFamily="34" charset="0"/>
                <a:cs typeface="Helvetica" panose="020B0604020202020204" pitchFamily="34" charset="0"/>
              </a:rPr>
              <a:t>based on proximity. However, this may be irrelevant because the  closest restaurant could be pricey or have low quality food. Instead, more people would want the highest quality food for the best</a:t>
            </a:r>
          </a:p>
          <a:p>
            <a:r>
              <a:rPr lang="en-US" sz="3600" dirty="0">
                <a:latin typeface="Helvetica" panose="020B0604020202020204" pitchFamily="34" charset="0"/>
                <a:cs typeface="Helvetica" panose="020B0604020202020204" pitchFamily="34" charset="0"/>
              </a:rPr>
              <a:t>price.</a:t>
            </a:r>
          </a:p>
        </p:txBody>
      </p:sp>
      <p:sp>
        <p:nvSpPr>
          <p:cNvPr id="6" name="TextBox 5">
            <a:extLst>
              <a:ext uri="{FF2B5EF4-FFF2-40B4-BE49-F238E27FC236}">
                <a16:creationId xmlns:a16="http://schemas.microsoft.com/office/drawing/2014/main" id="{1CA6971E-0BAC-451A-B0EC-A771D9D2C3A9}"/>
              </a:ext>
            </a:extLst>
          </p:cNvPr>
          <p:cNvSpPr txBox="1"/>
          <p:nvPr/>
        </p:nvSpPr>
        <p:spPr>
          <a:xfrm>
            <a:off x="880870" y="12761555"/>
            <a:ext cx="9179203" cy="11849398"/>
          </a:xfrm>
          <a:prstGeom prst="rect">
            <a:avLst/>
          </a:prstGeom>
          <a:noFill/>
        </p:spPr>
        <p:txBody>
          <a:bodyPr wrap="square" rtlCol="0">
            <a:spAutoFit/>
          </a:bodyPr>
          <a:lstStyle/>
          <a:p>
            <a:pPr algn="ctr"/>
            <a:r>
              <a:rPr lang="en-US" sz="4400" b="1" u="sng" dirty="0">
                <a:latin typeface="Helvetica" panose="020B0604020202020204" pitchFamily="34" charset="0"/>
                <a:cs typeface="Helvetica" panose="020B0604020202020204" pitchFamily="34" charset="0"/>
              </a:rPr>
              <a:t>Methods</a:t>
            </a:r>
          </a:p>
          <a:p>
            <a:r>
              <a:rPr lang="en-US" sz="3600" dirty="0">
                <a:latin typeface="Helvetica" panose="020B0604020202020204" pitchFamily="34" charset="0"/>
                <a:cs typeface="Helvetica" panose="020B0604020202020204" pitchFamily="34" charset="0"/>
              </a:rPr>
              <a:t>To accomplish this, we used the Google Maps API. This program will get places and their information requested from Google servers based around the user’s current position. We filtered this information to display only restaurants within the radius specified by the user. We are ranking them based on a score we invented. This score</a:t>
            </a:r>
            <a:r>
              <a:rPr lang="en-US" sz="3600" b="1" dirty="0">
                <a:latin typeface="Helvetica" panose="020B0604020202020204" pitchFamily="34" charset="0"/>
                <a:cs typeface="Helvetica" panose="020B0604020202020204" pitchFamily="34" charset="0"/>
              </a:rPr>
              <a:t> </a:t>
            </a:r>
            <a:r>
              <a:rPr lang="en-US" sz="3600" dirty="0">
                <a:latin typeface="Helvetica" panose="020B0604020202020204" pitchFamily="34" charset="0"/>
                <a:cs typeface="Helvetica" panose="020B0604020202020204" pitchFamily="34" charset="0"/>
              </a:rPr>
              <a:t>is calculated by multiplying the star rating times the number of reviews divided by the price level plus one. We used the formula to rank the restaurants where the higher the number, the better the restaurant. This program helps people find the best food for a proportionally reasonable price. The plus one is there because the price level can be anywhere from zero to four, and we had to ensure there would be no divide by zero issues. Also, when the price level was missing, we set it to five to rank it lower.</a:t>
            </a:r>
          </a:p>
        </p:txBody>
      </p:sp>
      <p:sp>
        <p:nvSpPr>
          <p:cNvPr id="8" name="TextBox 7">
            <a:extLst>
              <a:ext uri="{FF2B5EF4-FFF2-40B4-BE49-F238E27FC236}">
                <a16:creationId xmlns:a16="http://schemas.microsoft.com/office/drawing/2014/main" id="{10E0A40C-4888-4D02-87CC-021F953A68D2}"/>
              </a:ext>
            </a:extLst>
          </p:cNvPr>
          <p:cNvSpPr txBox="1"/>
          <p:nvPr/>
        </p:nvSpPr>
        <p:spPr>
          <a:xfrm>
            <a:off x="839321" y="25138964"/>
            <a:ext cx="9493266" cy="6309420"/>
          </a:xfrm>
          <a:prstGeom prst="rect">
            <a:avLst/>
          </a:prstGeom>
          <a:noFill/>
        </p:spPr>
        <p:txBody>
          <a:bodyPr wrap="square" rtlCol="0">
            <a:spAutoFit/>
          </a:bodyPr>
          <a:lstStyle/>
          <a:p>
            <a:pPr algn="ctr"/>
            <a:r>
              <a:rPr lang="en-US" sz="4400" b="1" u="sng" dirty="0">
                <a:latin typeface="Helvetica" panose="020B0604020202020204" pitchFamily="34" charset="0"/>
                <a:cs typeface="Helvetica" panose="020B0604020202020204" pitchFamily="34" charset="0"/>
              </a:rPr>
              <a:t>Results</a:t>
            </a:r>
          </a:p>
          <a:p>
            <a:r>
              <a:rPr lang="en-US" sz="3600" dirty="0">
                <a:latin typeface="Helvetica" panose="020B0604020202020204" pitchFamily="34" charset="0"/>
                <a:cs typeface="Helvetica" panose="020B0604020202020204" pitchFamily="34" charset="0"/>
              </a:rPr>
              <a:t>Overall, the program worked to all of its</a:t>
            </a:r>
          </a:p>
          <a:p>
            <a:r>
              <a:rPr lang="en-US" sz="3600" dirty="0">
                <a:latin typeface="Helvetica" panose="020B0604020202020204" pitchFamily="34" charset="0"/>
                <a:cs typeface="Helvetica" panose="020B0604020202020204" pitchFamily="34" charset="0"/>
              </a:rPr>
              <a:t>desired specifications. However, one</a:t>
            </a:r>
          </a:p>
          <a:p>
            <a:r>
              <a:rPr lang="en-US" sz="3600" dirty="0">
                <a:latin typeface="Helvetica" panose="020B0604020202020204" pitchFamily="34" charset="0"/>
                <a:cs typeface="Helvetica" panose="020B0604020202020204" pitchFamily="34" charset="0"/>
              </a:rPr>
              <a:t>thing we learned was the Google Maps</a:t>
            </a:r>
          </a:p>
          <a:p>
            <a:r>
              <a:rPr lang="en-US" sz="3600" dirty="0">
                <a:latin typeface="Helvetica" panose="020B0604020202020204" pitchFamily="34" charset="0"/>
                <a:cs typeface="Helvetica" panose="020B0604020202020204" pitchFamily="34" charset="0"/>
              </a:rPr>
              <a:t>API would not give us more than sixty results regardless. We even had some extra time</a:t>
            </a:r>
          </a:p>
          <a:p>
            <a:r>
              <a:rPr lang="en-US" sz="3600" dirty="0">
                <a:latin typeface="Helvetica" panose="020B0604020202020204" pitchFamily="34" charset="0"/>
                <a:cs typeface="Helvetica" panose="020B0604020202020204" pitchFamily="34" charset="0"/>
              </a:rPr>
              <a:t>to add a new feature that helped the</a:t>
            </a:r>
          </a:p>
          <a:p>
            <a:r>
              <a:rPr lang="en-US" sz="3600" dirty="0">
                <a:latin typeface="Helvetica" panose="020B0604020202020204" pitchFamily="34" charset="0"/>
                <a:cs typeface="Helvetica" panose="020B0604020202020204" pitchFamily="34" charset="0"/>
              </a:rPr>
              <a:t>user find free food. However, by</a:t>
            </a:r>
          </a:p>
          <a:p>
            <a:r>
              <a:rPr lang="en-US" sz="3600" dirty="0">
                <a:latin typeface="Helvetica" panose="020B0604020202020204" pitchFamily="34" charset="0"/>
                <a:cs typeface="Helvetica" panose="020B0604020202020204" pitchFamily="34" charset="0"/>
              </a:rPr>
              <a:t>running the program, it was realized</a:t>
            </a:r>
          </a:p>
          <a:p>
            <a:r>
              <a:rPr lang="en-US" sz="3600" dirty="0">
                <a:latin typeface="Helvetica" panose="020B0604020202020204" pitchFamily="34" charset="0"/>
                <a:cs typeface="Helvetica" panose="020B0604020202020204" pitchFamily="34" charset="0"/>
              </a:rPr>
              <a:t>the presence of free food was </a:t>
            </a:r>
            <a:r>
              <a:rPr lang="en-US" sz="3600" i="1" dirty="0">
                <a:latin typeface="Helvetica" panose="020B0604020202020204" pitchFamily="34" charset="0"/>
                <a:cs typeface="Helvetica" panose="020B0604020202020204" pitchFamily="34" charset="0"/>
              </a:rPr>
              <a:t>extremely</a:t>
            </a:r>
          </a:p>
          <a:p>
            <a:r>
              <a:rPr lang="en-US" sz="3600" dirty="0">
                <a:latin typeface="Helvetica" panose="020B0604020202020204" pitchFamily="34" charset="0"/>
                <a:cs typeface="Helvetica" panose="020B0604020202020204" pitchFamily="34" charset="0"/>
              </a:rPr>
              <a:t>rare.</a:t>
            </a:r>
          </a:p>
        </p:txBody>
      </p:sp>
      <p:sp>
        <p:nvSpPr>
          <p:cNvPr id="9" name="TextBox 8">
            <a:extLst>
              <a:ext uri="{FF2B5EF4-FFF2-40B4-BE49-F238E27FC236}">
                <a16:creationId xmlns:a16="http://schemas.microsoft.com/office/drawing/2014/main" id="{0C0F8221-3E50-4B1D-ADC6-7E48E320A8DA}"/>
              </a:ext>
            </a:extLst>
          </p:cNvPr>
          <p:cNvSpPr txBox="1"/>
          <p:nvPr/>
        </p:nvSpPr>
        <p:spPr>
          <a:xfrm>
            <a:off x="35717453" y="9236820"/>
            <a:ext cx="6486071" cy="5509200"/>
          </a:xfrm>
          <a:prstGeom prst="rect">
            <a:avLst/>
          </a:prstGeom>
          <a:noFill/>
        </p:spPr>
        <p:txBody>
          <a:bodyPr wrap="none" rtlCol="0">
            <a:spAutoFit/>
          </a:bodyPr>
          <a:lstStyle/>
          <a:p>
            <a:pPr eaLnBrk="1" hangingPunct="1"/>
            <a:r>
              <a:rPr lang="en-US" altLang="ko-KR" sz="4400" b="1" u="sng" dirty="0">
                <a:latin typeface="Helvetica" panose="020B0604020202020204" pitchFamily="34" charset="0"/>
                <a:cs typeface="Helvetica" panose="020B0604020202020204" pitchFamily="34" charset="0"/>
              </a:rPr>
              <a:t>Authors:</a:t>
            </a:r>
            <a:r>
              <a:rPr lang="en-US" altLang="ko-KR" sz="4400" dirty="0">
                <a:latin typeface="Helvetica" panose="020B0604020202020204" pitchFamily="34" charset="0"/>
                <a:cs typeface="Helvetica" panose="020B0604020202020204" pitchFamily="34" charset="0"/>
              </a:rPr>
              <a:t> David Ulriksen,</a:t>
            </a:r>
          </a:p>
          <a:p>
            <a:pPr eaLnBrk="1" hangingPunct="1"/>
            <a:r>
              <a:rPr lang="en-US" sz="4400" dirty="0">
                <a:latin typeface="Helvetica" panose="020B0604020202020204" pitchFamily="34" charset="0"/>
                <a:cs typeface="Helvetica" panose="020B0604020202020204" pitchFamily="34" charset="0"/>
              </a:rPr>
              <a:t>Gregory </a:t>
            </a:r>
            <a:r>
              <a:rPr lang="en-US" sz="4400" dirty="0" err="1">
                <a:latin typeface="Helvetica" panose="020B0604020202020204" pitchFamily="34" charset="0"/>
                <a:cs typeface="Helvetica" panose="020B0604020202020204" pitchFamily="34" charset="0"/>
              </a:rPr>
              <a:t>Albarian</a:t>
            </a:r>
            <a:r>
              <a:rPr lang="en-US" sz="4400" dirty="0">
                <a:latin typeface="Helvetica" panose="020B0604020202020204" pitchFamily="34" charset="0"/>
                <a:cs typeface="Helvetica" panose="020B0604020202020204" pitchFamily="34" charset="0"/>
              </a:rPr>
              <a:t>,</a:t>
            </a:r>
          </a:p>
          <a:p>
            <a:pPr eaLnBrk="1" hangingPunct="1"/>
            <a:r>
              <a:rPr lang="en-US" sz="4400" dirty="0">
                <a:latin typeface="Helvetica" panose="020B0604020202020204" pitchFamily="34" charset="0"/>
                <a:cs typeface="Helvetica" panose="020B0604020202020204" pitchFamily="34" charset="0"/>
              </a:rPr>
              <a:t>Alex </a:t>
            </a:r>
            <a:r>
              <a:rPr lang="en-US" sz="4400" dirty="0" err="1">
                <a:latin typeface="Helvetica" panose="020B0604020202020204" pitchFamily="34" charset="0"/>
                <a:cs typeface="Helvetica" panose="020B0604020202020204" pitchFamily="34" charset="0"/>
              </a:rPr>
              <a:t>Vajiac</a:t>
            </a:r>
            <a:endParaRPr lang="en-US" sz="4400" dirty="0">
              <a:latin typeface="Helvetica" panose="020B0604020202020204" pitchFamily="34" charset="0"/>
              <a:cs typeface="Helvetica" panose="020B0604020202020204" pitchFamily="34" charset="0"/>
            </a:endParaRPr>
          </a:p>
          <a:p>
            <a:pPr eaLnBrk="1" hangingPunct="1"/>
            <a:endParaRPr lang="en-US" sz="4400" dirty="0">
              <a:latin typeface="Helvetica" panose="020B0604020202020204" pitchFamily="34" charset="0"/>
              <a:cs typeface="Helvetica" panose="020B0604020202020204" pitchFamily="34" charset="0"/>
            </a:endParaRPr>
          </a:p>
          <a:p>
            <a:pPr eaLnBrk="1" hangingPunct="1"/>
            <a:r>
              <a:rPr lang="en-US" sz="4400" b="1" u="sng" dirty="0">
                <a:latin typeface="Helvetica" panose="020B0604020202020204" pitchFamily="34" charset="0"/>
                <a:cs typeface="Helvetica" panose="020B0604020202020204" pitchFamily="34" charset="0"/>
              </a:rPr>
              <a:t>Mentor:</a:t>
            </a:r>
            <a:r>
              <a:rPr lang="en-US" sz="4400" dirty="0">
                <a:latin typeface="Helvetica" panose="020B0604020202020204" pitchFamily="34" charset="0"/>
                <a:cs typeface="Helvetica" panose="020B0604020202020204" pitchFamily="34" charset="0"/>
              </a:rPr>
              <a:t> Michael Fahy</a:t>
            </a:r>
          </a:p>
          <a:p>
            <a:pPr eaLnBrk="1" hangingPunct="1"/>
            <a:endParaRPr lang="en-US" altLang="ko-KR" sz="4400" dirty="0">
              <a:latin typeface="Helvetica" panose="020B0604020202020204" pitchFamily="34" charset="0"/>
              <a:cs typeface="Helvetica" panose="020B0604020202020204" pitchFamily="34" charset="0"/>
            </a:endParaRPr>
          </a:p>
          <a:p>
            <a:pPr eaLnBrk="1" hangingPunct="1"/>
            <a:r>
              <a:rPr lang="en-US" altLang="ko-KR" sz="4400" b="1" u="sng" dirty="0">
                <a:latin typeface="Helvetica" panose="020B0604020202020204" pitchFamily="34" charset="0"/>
                <a:cs typeface="Helvetica" panose="020B0604020202020204" pitchFamily="34" charset="0"/>
              </a:rPr>
              <a:t>Class:</a:t>
            </a:r>
            <a:r>
              <a:rPr lang="en-US" altLang="ko-KR" sz="4400" dirty="0">
                <a:latin typeface="Helvetica" panose="020B0604020202020204" pitchFamily="34" charset="0"/>
                <a:cs typeface="Helvetica" panose="020B0604020202020204" pitchFamily="34" charset="0"/>
              </a:rPr>
              <a:t> CPSC 353 </a:t>
            </a:r>
          </a:p>
          <a:p>
            <a:endParaRPr lang="en-US" sz="4400" dirty="0"/>
          </a:p>
        </p:txBody>
      </p:sp>
      <p:sp>
        <p:nvSpPr>
          <p:cNvPr id="14" name="TextBox 13">
            <a:extLst>
              <a:ext uri="{FF2B5EF4-FFF2-40B4-BE49-F238E27FC236}">
                <a16:creationId xmlns:a16="http://schemas.microsoft.com/office/drawing/2014/main" id="{9282A6DF-6398-4F49-B238-0C9FC26F0861}"/>
              </a:ext>
            </a:extLst>
          </p:cNvPr>
          <p:cNvSpPr txBox="1"/>
          <p:nvPr/>
        </p:nvSpPr>
        <p:spPr>
          <a:xfrm>
            <a:off x="35269714" y="18998040"/>
            <a:ext cx="8372478" cy="5478423"/>
          </a:xfrm>
          <a:prstGeom prst="rect">
            <a:avLst/>
          </a:prstGeom>
          <a:noFill/>
        </p:spPr>
        <p:txBody>
          <a:bodyPr wrap="square" rtlCol="0">
            <a:spAutoFit/>
          </a:bodyPr>
          <a:lstStyle/>
          <a:p>
            <a:r>
              <a:rPr lang="en-US" sz="5000" b="1" dirty="0"/>
              <a:t>GitHub repository:</a:t>
            </a:r>
          </a:p>
          <a:p>
            <a:r>
              <a:rPr lang="en-US" sz="5000" dirty="0">
                <a:hlinkClick r:id="rId7"/>
              </a:rPr>
              <a:t>https://github.com/ulrik101/FoodApp</a:t>
            </a:r>
            <a:endParaRPr lang="en-US" sz="5000" dirty="0"/>
          </a:p>
          <a:p>
            <a:endParaRPr lang="en-US" sz="5000" dirty="0"/>
          </a:p>
          <a:p>
            <a:r>
              <a:rPr lang="en-US" sz="5000" dirty="0"/>
              <a:t>(also accessible by the QR code)</a:t>
            </a:r>
          </a:p>
          <a:p>
            <a:endParaRPr lang="en-US" sz="5000" dirty="0"/>
          </a:p>
        </p:txBody>
      </p:sp>
    </p:spTree>
  </p:cSld>
  <p:clrMapOvr>
    <a:masterClrMapping/>
  </p:clrMapOvr>
</p:sld>
</file>

<file path=ppt/theme/theme1.xml><?xml version="1.0" encoding="utf-8"?>
<a:theme xmlns:a="http://schemas.openxmlformats.org/drawingml/2006/main" name="Default Design">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32275" rtl="0" eaLnBrk="1" fontAlgn="base" latinLnBrk="0" hangingPunct="1">
          <a:lnSpc>
            <a:spcPct val="100000"/>
          </a:lnSpc>
          <a:spcBef>
            <a:spcPct val="0"/>
          </a:spcBef>
          <a:spcAft>
            <a:spcPct val="0"/>
          </a:spcAft>
          <a:buClrTx/>
          <a:buSzTx/>
          <a:buFontTx/>
          <a:buNone/>
          <a:tabLst/>
          <a:defRPr kumimoji="0" lang="en-US" sz="83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32275" rtl="0" eaLnBrk="1" fontAlgn="base" latinLnBrk="0" hangingPunct="1">
          <a:lnSpc>
            <a:spcPct val="100000"/>
          </a:lnSpc>
          <a:spcBef>
            <a:spcPct val="0"/>
          </a:spcBef>
          <a:spcAft>
            <a:spcPct val="0"/>
          </a:spcAft>
          <a:buClrTx/>
          <a:buSzTx/>
          <a:buFontTx/>
          <a:buNone/>
          <a:tabLst/>
          <a:defRPr kumimoji="0" lang="en-US" sz="83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7056209E8FFF4685C0AF68BDB357A2" ma:contentTypeVersion="0" ma:contentTypeDescription="Create a new document." ma:contentTypeScope="" ma:versionID="f7f5bf2467878f947055fdabaa29e36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9992D9-B332-4519-A0D9-258E8B83E3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E13717B-C4D3-4759-8643-E5ECCC61D64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3346</TotalTime>
  <Words>511</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Default Design</vt:lpstr>
      <vt:lpstr>PowerPoint Presentation</vt:lpstr>
    </vt:vector>
  </TitlesOfParts>
  <Company>ſ耀Ҥ⛼補뿿큠ٶ瀜]翘</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Kim</dc:creator>
  <cp:lastModifiedBy>Gregory Albarian</cp:lastModifiedBy>
  <cp:revision>144</cp:revision>
  <dcterms:created xsi:type="dcterms:W3CDTF">2005-11-21T23:23:44Z</dcterms:created>
  <dcterms:modified xsi:type="dcterms:W3CDTF">2019-11-27T03:46:19Z</dcterms:modified>
</cp:coreProperties>
</file>