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5"/>
  </p:notesMasterIdLst>
  <p:sldIdLst>
    <p:sldId id="257" r:id="rId4"/>
  </p:sldIdLst>
  <p:sldSz cx="43891200" cy="32918400"/>
  <p:notesSz cx="42648188" cy="321040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74116" algn="l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48233" algn="l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422349" algn="l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96466" algn="l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370582" algn="l" defTabSz="948233" rtl="0" eaLnBrk="1" latinLnBrk="0" hangingPunct="1">
      <a:defRPr sz="8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844698" algn="l" defTabSz="948233" rtl="0" eaLnBrk="1" latinLnBrk="0" hangingPunct="1">
      <a:defRPr sz="8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318815" algn="l" defTabSz="948233" rtl="0" eaLnBrk="1" latinLnBrk="0" hangingPunct="1">
      <a:defRPr sz="8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792931" algn="l" defTabSz="948233" rtl="0" eaLnBrk="1" latinLnBrk="0" hangingPunct="1">
      <a:defRPr sz="8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0">
          <p15:clr>
            <a:srgbClr val="A4A3A4"/>
          </p15:clr>
        </p15:guide>
        <p15:guide id="2" pos="13248">
          <p15:clr>
            <a:srgbClr val="A4A3A4"/>
          </p15:clr>
        </p15:guide>
        <p15:guide id="3" orient="horz" pos="10368">
          <p15:clr>
            <a:srgbClr val="A4A3A4"/>
          </p15:clr>
        </p15:guide>
        <p15:guide id="4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5757"/>
    <a:srgbClr val="368E9A"/>
    <a:srgbClr val="00FF00"/>
    <a:srgbClr val="FF6969"/>
    <a:srgbClr val="FFB3B3"/>
    <a:srgbClr val="FF7979"/>
    <a:srgbClr val="66FFCC"/>
    <a:srgbClr val="FF6FCF"/>
    <a:srgbClr val="FFFF66"/>
    <a:srgbClr val="4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1498EB-649C-4D83-8AC6-46A54FA36257}" v="8" dt="2019-11-26T05:49:41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43"/>
  </p:normalViewPr>
  <p:slideViewPr>
    <p:cSldViewPr>
      <p:cViewPr>
        <p:scale>
          <a:sx n="33" d="100"/>
          <a:sy n="33" d="100"/>
        </p:scale>
        <p:origin x="330" y="-1320"/>
      </p:cViewPr>
      <p:guideLst>
        <p:guide orient="horz" pos="10080"/>
        <p:guide pos="13248"/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@eyvus.com" userId="0589f44dc4b0d853" providerId="LiveId" clId="{E5C30B59-9C97-44EC-A651-D1DE52119E03}"/>
    <pc:docChg chg="custSel modSld">
      <pc:chgData name="david@eyvus.com" userId="0589f44dc4b0d853" providerId="LiveId" clId="{E5C30B59-9C97-44EC-A651-D1DE52119E03}" dt="2019-11-26T05:49:54.740" v="105" actId="1076"/>
      <pc:docMkLst>
        <pc:docMk/>
      </pc:docMkLst>
      <pc:sldChg chg="addSp delSp modSp">
        <pc:chgData name="david@eyvus.com" userId="0589f44dc4b0d853" providerId="LiveId" clId="{E5C30B59-9C97-44EC-A651-D1DE52119E03}" dt="2019-11-26T05:49:54.740" v="105" actId="1076"/>
        <pc:sldMkLst>
          <pc:docMk/>
          <pc:sldMk cId="0" sldId="257"/>
        </pc:sldMkLst>
        <pc:spChg chg="mod">
          <ac:chgData name="david@eyvus.com" userId="0589f44dc4b0d853" providerId="LiveId" clId="{E5C30B59-9C97-44EC-A651-D1DE52119E03}" dt="2019-11-26T05:42:37.249" v="1" actId="20577"/>
          <ac:spMkLst>
            <pc:docMk/>
            <pc:sldMk cId="0" sldId="257"/>
            <ac:spMk id="5" creationId="{76A59351-224F-4610-863E-E4CAEFF46315}"/>
          </ac:spMkLst>
        </pc:spChg>
        <pc:spChg chg="add mod">
          <ac:chgData name="david@eyvus.com" userId="0589f44dc4b0d853" providerId="LiveId" clId="{E5C30B59-9C97-44EC-A651-D1DE52119E03}" dt="2019-11-26T05:49:54.740" v="105" actId="1076"/>
          <ac:spMkLst>
            <pc:docMk/>
            <pc:sldMk cId="0" sldId="257"/>
            <ac:spMk id="11" creationId="{0605094E-9438-4F2B-BE63-B3F3D7783FA0}"/>
          </ac:spMkLst>
        </pc:spChg>
        <pc:spChg chg="add mod">
          <ac:chgData name="david@eyvus.com" userId="0589f44dc4b0d853" providerId="LiveId" clId="{E5C30B59-9C97-44EC-A651-D1DE52119E03}" dt="2019-11-26T05:49:25.173" v="104" actId="207"/>
          <ac:spMkLst>
            <pc:docMk/>
            <pc:sldMk cId="0" sldId="257"/>
            <ac:spMk id="16" creationId="{845C1C74-DFAB-4D0D-9D96-B459259CBE38}"/>
          </ac:spMkLst>
        </pc:spChg>
        <pc:picChg chg="del">
          <ac:chgData name="david@eyvus.com" userId="0589f44dc4b0d853" providerId="LiveId" clId="{E5C30B59-9C97-44EC-A651-D1DE52119E03}" dt="2019-11-26T05:47:35.898" v="89" actId="478"/>
          <ac:picMkLst>
            <pc:docMk/>
            <pc:sldMk cId="0" sldId="257"/>
            <ac:picMk id="9" creationId="{56253B36-261D-4975-B380-FF7C98959D2F}"/>
          </ac:picMkLst>
        </pc:picChg>
        <pc:picChg chg="add mod">
          <ac:chgData name="david@eyvus.com" userId="0589f44dc4b0d853" providerId="LiveId" clId="{E5C30B59-9C97-44EC-A651-D1DE52119E03}" dt="2019-11-26T05:48:37.300" v="98" actId="1076"/>
          <ac:picMkLst>
            <pc:docMk/>
            <pc:sldMk cId="0" sldId="257"/>
            <ac:picMk id="13" creationId="{AA3BCF8E-7A9E-43DB-AF24-04C5F1261F21}"/>
          </ac:picMkLst>
        </pc:picChg>
        <pc:picChg chg="add mod">
          <ac:chgData name="david@eyvus.com" userId="0589f44dc4b0d853" providerId="LiveId" clId="{E5C30B59-9C97-44EC-A651-D1DE52119E03}" dt="2019-11-26T05:48:42.114" v="99" actId="1076"/>
          <ac:picMkLst>
            <pc:docMk/>
            <pc:sldMk cId="0" sldId="257"/>
            <ac:picMk id="15" creationId="{11D1BBE0-8B4F-4E0B-BADA-5E8DAC32DD7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481675" cy="1604963"/>
          </a:xfrm>
          <a:prstGeom prst="rect">
            <a:avLst/>
          </a:prstGeom>
        </p:spPr>
        <p:txBody>
          <a:bodyPr vert="horz" lIns="427153" tIns="213576" rIns="427153" bIns="213576" rtlCol="0"/>
          <a:lstStyle>
            <a:lvl1pPr algn="l" eaLnBrk="1" hangingPunct="1">
              <a:defRPr sz="5600">
                <a:latin typeface="Arial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4156988" y="0"/>
            <a:ext cx="18481675" cy="1604963"/>
          </a:xfrm>
          <a:prstGeom prst="rect">
            <a:avLst/>
          </a:prstGeom>
        </p:spPr>
        <p:txBody>
          <a:bodyPr vert="horz" wrap="square" lIns="427153" tIns="213576" rIns="427153" bIns="21357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5600" smtClean="0"/>
            </a:lvl1pPr>
          </a:lstStyle>
          <a:p>
            <a:pPr>
              <a:defRPr/>
            </a:pPr>
            <a:fld id="{8EFD0DAC-BE82-4590-B1BE-334488200AB6}" type="datetimeFigureOut">
              <a:rPr lang="en-US" altLang="en-US"/>
              <a:pPr>
                <a:defRPr/>
              </a:pPr>
              <a:t>11/25/2019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00075" y="2408238"/>
            <a:ext cx="16048038" cy="120380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27153" tIns="213576" rIns="427153" bIns="21357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265613" y="15249525"/>
            <a:ext cx="34118550" cy="14446250"/>
          </a:xfrm>
          <a:prstGeom prst="rect">
            <a:avLst/>
          </a:prstGeom>
        </p:spPr>
        <p:txBody>
          <a:bodyPr vert="horz" lIns="427153" tIns="213576" rIns="427153" bIns="21357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0492700"/>
            <a:ext cx="18481675" cy="1604963"/>
          </a:xfrm>
          <a:prstGeom prst="rect">
            <a:avLst/>
          </a:prstGeom>
        </p:spPr>
        <p:txBody>
          <a:bodyPr vert="horz" lIns="427153" tIns="213576" rIns="427153" bIns="213576" rtlCol="0" anchor="b"/>
          <a:lstStyle>
            <a:lvl1pPr algn="l" eaLnBrk="1" hangingPunct="1">
              <a:defRPr sz="5600">
                <a:latin typeface="Arial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4156988" y="30492700"/>
            <a:ext cx="18481675" cy="1604963"/>
          </a:xfrm>
          <a:prstGeom prst="rect">
            <a:avLst/>
          </a:prstGeom>
        </p:spPr>
        <p:txBody>
          <a:bodyPr vert="horz" wrap="square" lIns="427153" tIns="213576" rIns="427153" bIns="21357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5600" smtClean="0"/>
            </a:lvl1pPr>
          </a:lstStyle>
          <a:p>
            <a:pPr>
              <a:defRPr/>
            </a:pPr>
            <a:fld id="{7553196E-40FA-48AE-975D-C16F329E05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5521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7411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4823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42234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9646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370582" algn="l" defTabSz="9482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44698" algn="l" defTabSz="9482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318815" algn="l" defTabSz="9482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92931" algn="l" defTabSz="9482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300075" y="2408238"/>
            <a:ext cx="16048038" cy="120380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75D545-D029-4778-A83F-E9274313C3C5}" type="slidenum">
              <a:rPr lang="en-US" altLang="en-US" sz="5600"/>
              <a:pPr/>
              <a:t>1</a:t>
            </a:fld>
            <a:endParaRPr lang="en-US" altLang="en-US" sz="5600"/>
          </a:p>
        </p:txBody>
      </p:sp>
    </p:spTree>
    <p:extLst>
      <p:ext uri="{BB962C8B-B14F-4D97-AF65-F5344CB8AC3E}">
        <p14:creationId xmlns:p14="http://schemas.microsoft.com/office/powerpoint/2010/main" val="146017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510" y="10226585"/>
            <a:ext cx="37308183" cy="70555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018" y="18653760"/>
            <a:ext cx="30725165" cy="8412480"/>
          </a:xfrm>
        </p:spPr>
        <p:txBody>
          <a:bodyPr/>
          <a:lstStyle>
            <a:lvl1pPr marL="0" indent="0" algn="ctr">
              <a:buNone/>
              <a:defRPr/>
            </a:lvl1pPr>
            <a:lvl2pPr marL="474116" indent="0" algn="ctr">
              <a:buNone/>
              <a:defRPr/>
            </a:lvl2pPr>
            <a:lvl3pPr marL="948233" indent="0" algn="ctr">
              <a:buNone/>
              <a:defRPr/>
            </a:lvl3pPr>
            <a:lvl4pPr marL="1422349" indent="0" algn="ctr">
              <a:buNone/>
              <a:defRPr/>
            </a:lvl4pPr>
            <a:lvl5pPr marL="1896466" indent="0" algn="ctr">
              <a:buNone/>
              <a:defRPr/>
            </a:lvl5pPr>
            <a:lvl6pPr marL="2370582" indent="0" algn="ctr">
              <a:buNone/>
              <a:defRPr/>
            </a:lvl6pPr>
            <a:lvl7pPr marL="2844698" indent="0" algn="ctr">
              <a:buNone/>
              <a:defRPr/>
            </a:lvl7pPr>
            <a:lvl8pPr marL="3318815" indent="0" algn="ctr">
              <a:buNone/>
              <a:defRPr/>
            </a:lvl8pPr>
            <a:lvl9pPr marL="379293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08C63-2568-4D35-BA04-9DC7D05A6E1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722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35467-ADE3-4C69-B3E7-D5E3EDD5523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069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782" y="1317717"/>
            <a:ext cx="9874527" cy="280884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892" y="1317717"/>
            <a:ext cx="29467865" cy="280884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E2A73-B0EC-4C0E-9EEA-FD3BB20C683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357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043F2-15A1-4C5A-B95B-3D7529BEB5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795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665"/>
            <a:ext cx="37308183" cy="6537960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765"/>
            <a:ext cx="37308183" cy="7200900"/>
          </a:xfrm>
        </p:spPr>
        <p:txBody>
          <a:bodyPr anchor="b"/>
          <a:lstStyle>
            <a:lvl1pPr marL="0" indent="0">
              <a:buNone/>
              <a:defRPr sz="2100"/>
            </a:lvl1pPr>
            <a:lvl2pPr marL="474116" indent="0">
              <a:buNone/>
              <a:defRPr sz="1900"/>
            </a:lvl2pPr>
            <a:lvl3pPr marL="948233" indent="0">
              <a:buNone/>
              <a:defRPr sz="1700"/>
            </a:lvl3pPr>
            <a:lvl4pPr marL="1422349" indent="0">
              <a:buNone/>
              <a:defRPr sz="1500"/>
            </a:lvl4pPr>
            <a:lvl5pPr marL="1896466" indent="0">
              <a:buNone/>
              <a:defRPr sz="1500"/>
            </a:lvl5pPr>
            <a:lvl6pPr marL="2370582" indent="0">
              <a:buNone/>
              <a:defRPr sz="1500"/>
            </a:lvl6pPr>
            <a:lvl7pPr marL="2844698" indent="0">
              <a:buNone/>
              <a:defRPr sz="1500"/>
            </a:lvl7pPr>
            <a:lvl8pPr marL="3318815" indent="0">
              <a:buNone/>
              <a:defRPr sz="1500"/>
            </a:lvl8pPr>
            <a:lvl9pPr marL="3792931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DD034-73D5-4BDD-960A-8B17B0E620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323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892" y="7680960"/>
            <a:ext cx="19671195" cy="21725165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5114" y="7680960"/>
            <a:ext cx="19671196" cy="21725165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E65FD-2F89-477A-AD27-A5CF078A48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697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892" y="7369085"/>
            <a:ext cx="19392899" cy="3069771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4116" indent="0">
              <a:buNone/>
              <a:defRPr sz="2100" b="1"/>
            </a:lvl2pPr>
            <a:lvl3pPr marL="948233" indent="0">
              <a:buNone/>
              <a:defRPr sz="1900" b="1"/>
            </a:lvl3pPr>
            <a:lvl4pPr marL="1422349" indent="0">
              <a:buNone/>
              <a:defRPr sz="1700" b="1"/>
            </a:lvl4pPr>
            <a:lvl5pPr marL="1896466" indent="0">
              <a:buNone/>
              <a:defRPr sz="1700" b="1"/>
            </a:lvl5pPr>
            <a:lvl6pPr marL="2370582" indent="0">
              <a:buNone/>
              <a:defRPr sz="1700" b="1"/>
            </a:lvl6pPr>
            <a:lvl7pPr marL="2844698" indent="0">
              <a:buNone/>
              <a:defRPr sz="1700" b="1"/>
            </a:lvl7pPr>
            <a:lvl8pPr marL="3318815" indent="0">
              <a:buNone/>
              <a:defRPr sz="1700" b="1"/>
            </a:lvl8pPr>
            <a:lvl9pPr marL="3792931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892" y="10438856"/>
            <a:ext cx="19392899" cy="18967269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783" y="7369085"/>
            <a:ext cx="19399527" cy="3069771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4116" indent="0">
              <a:buNone/>
              <a:defRPr sz="2100" b="1"/>
            </a:lvl2pPr>
            <a:lvl3pPr marL="948233" indent="0">
              <a:buNone/>
              <a:defRPr sz="1900" b="1"/>
            </a:lvl3pPr>
            <a:lvl4pPr marL="1422349" indent="0">
              <a:buNone/>
              <a:defRPr sz="1700" b="1"/>
            </a:lvl4pPr>
            <a:lvl5pPr marL="1896466" indent="0">
              <a:buNone/>
              <a:defRPr sz="1700" b="1"/>
            </a:lvl5pPr>
            <a:lvl6pPr marL="2370582" indent="0">
              <a:buNone/>
              <a:defRPr sz="1700" b="1"/>
            </a:lvl6pPr>
            <a:lvl7pPr marL="2844698" indent="0">
              <a:buNone/>
              <a:defRPr sz="1700" b="1"/>
            </a:lvl7pPr>
            <a:lvl8pPr marL="3318815" indent="0">
              <a:buNone/>
              <a:defRPr sz="1700" b="1"/>
            </a:lvl8pPr>
            <a:lvl9pPr marL="3792931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783" y="10438856"/>
            <a:ext cx="19399527" cy="18967269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3EA7D-FC61-4408-8763-67699BC407E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203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BA000-DB4F-4D56-9AF7-230488F8BB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55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2B964-78EC-4552-B9CE-F560D780D4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780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893" y="1311185"/>
            <a:ext cx="14439899" cy="557784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9909" y="1311185"/>
            <a:ext cx="24536400" cy="28094940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893" y="6889025"/>
            <a:ext cx="14439899" cy="22517100"/>
          </a:xfrm>
        </p:spPr>
        <p:txBody>
          <a:bodyPr/>
          <a:lstStyle>
            <a:lvl1pPr marL="0" indent="0">
              <a:buNone/>
              <a:defRPr sz="1500"/>
            </a:lvl1pPr>
            <a:lvl2pPr marL="474116" indent="0">
              <a:buNone/>
              <a:defRPr sz="1200"/>
            </a:lvl2pPr>
            <a:lvl3pPr marL="948233" indent="0">
              <a:buNone/>
              <a:defRPr sz="1000"/>
            </a:lvl3pPr>
            <a:lvl4pPr marL="1422349" indent="0">
              <a:buNone/>
              <a:defRPr sz="900"/>
            </a:lvl4pPr>
            <a:lvl5pPr marL="1896466" indent="0">
              <a:buNone/>
              <a:defRPr sz="900"/>
            </a:lvl5pPr>
            <a:lvl6pPr marL="2370582" indent="0">
              <a:buNone/>
              <a:defRPr sz="900"/>
            </a:lvl6pPr>
            <a:lvl7pPr marL="2844698" indent="0">
              <a:buNone/>
              <a:defRPr sz="900"/>
            </a:lvl7pPr>
            <a:lvl8pPr marL="3318815" indent="0">
              <a:buNone/>
              <a:defRPr sz="900"/>
            </a:lvl8pPr>
            <a:lvl9pPr marL="379293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1E4DE-6D3F-4BF9-85AD-F700AE1F1C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650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318" y="23042881"/>
            <a:ext cx="26335383" cy="272034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318" y="2940776"/>
            <a:ext cx="26335383" cy="19751040"/>
          </a:xfrm>
        </p:spPr>
        <p:txBody>
          <a:bodyPr/>
          <a:lstStyle>
            <a:lvl1pPr marL="0" indent="0">
              <a:buNone/>
              <a:defRPr sz="3300"/>
            </a:lvl1pPr>
            <a:lvl2pPr marL="474116" indent="0">
              <a:buNone/>
              <a:defRPr sz="2900"/>
            </a:lvl2pPr>
            <a:lvl3pPr marL="948233" indent="0">
              <a:buNone/>
              <a:defRPr sz="2500"/>
            </a:lvl3pPr>
            <a:lvl4pPr marL="1422349" indent="0">
              <a:buNone/>
              <a:defRPr sz="2100"/>
            </a:lvl4pPr>
            <a:lvl5pPr marL="1896466" indent="0">
              <a:buNone/>
              <a:defRPr sz="2100"/>
            </a:lvl5pPr>
            <a:lvl6pPr marL="2370582" indent="0">
              <a:buNone/>
              <a:defRPr sz="2100"/>
            </a:lvl6pPr>
            <a:lvl7pPr marL="2844698" indent="0">
              <a:buNone/>
              <a:defRPr sz="2100"/>
            </a:lvl7pPr>
            <a:lvl8pPr marL="3318815" indent="0">
              <a:buNone/>
              <a:defRPr sz="2100"/>
            </a:lvl8pPr>
            <a:lvl9pPr marL="3792931" indent="0">
              <a:buNone/>
              <a:defRPr sz="21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318" y="25763221"/>
            <a:ext cx="26335383" cy="3863340"/>
          </a:xfrm>
        </p:spPr>
        <p:txBody>
          <a:bodyPr/>
          <a:lstStyle>
            <a:lvl1pPr marL="0" indent="0">
              <a:buNone/>
              <a:defRPr sz="1500"/>
            </a:lvl1pPr>
            <a:lvl2pPr marL="474116" indent="0">
              <a:buNone/>
              <a:defRPr sz="1200"/>
            </a:lvl2pPr>
            <a:lvl3pPr marL="948233" indent="0">
              <a:buNone/>
              <a:defRPr sz="1000"/>
            </a:lvl3pPr>
            <a:lvl4pPr marL="1422349" indent="0">
              <a:buNone/>
              <a:defRPr sz="900"/>
            </a:lvl4pPr>
            <a:lvl5pPr marL="1896466" indent="0">
              <a:buNone/>
              <a:defRPr sz="900"/>
            </a:lvl5pPr>
            <a:lvl6pPr marL="2370582" indent="0">
              <a:buNone/>
              <a:defRPr sz="900"/>
            </a:lvl6pPr>
            <a:lvl7pPr marL="2844698" indent="0">
              <a:buNone/>
              <a:defRPr sz="900"/>
            </a:lvl7pPr>
            <a:lvl8pPr marL="3318815" indent="0">
              <a:buNone/>
              <a:defRPr sz="900"/>
            </a:lvl8pPr>
            <a:lvl9pPr marL="379293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201B5-A1BB-4174-AD76-87ED7ED9D0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131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4893" y="1317716"/>
            <a:ext cx="39501417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890" tIns="219445" rIns="438890" bIns="219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4893" y="7680960"/>
            <a:ext cx="39501417" cy="2172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890" tIns="219445" rIns="438890" bIns="219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4893" y="29977625"/>
            <a:ext cx="1024061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890" tIns="219445" rIns="438890" bIns="21944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700">
                <a:latin typeface="Arial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6493" y="29977625"/>
            <a:ext cx="1389821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890" tIns="219445" rIns="438890" bIns="219445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6700">
                <a:latin typeface="Arial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5693" y="29977625"/>
            <a:ext cx="1024061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890" tIns="219445" rIns="438890" bIns="21944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700" smtClean="0"/>
            </a:lvl1pPr>
          </a:lstStyle>
          <a:p>
            <a:pPr>
              <a:defRPr/>
            </a:pPr>
            <a:fld id="{57B8D7E7-569F-479F-A8A3-7A25B173CF5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869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388869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388869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388869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388869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74116" algn="ctr" defTabSz="4388869" rtl="0" fontAlgn="base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Arial" charset="0"/>
        </a:defRPr>
      </a:lvl6pPr>
      <a:lvl7pPr marL="948233" algn="ctr" defTabSz="4388869" rtl="0" fontAlgn="base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Arial" charset="0"/>
        </a:defRPr>
      </a:lvl7pPr>
      <a:lvl8pPr marL="1422349" algn="ctr" defTabSz="4388869" rtl="0" fontAlgn="base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Arial" charset="0"/>
        </a:defRPr>
      </a:lvl8pPr>
      <a:lvl9pPr marL="1896466" algn="ctr" defTabSz="4388869" rtl="0" fontAlgn="base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Arial" charset="0"/>
        </a:defRPr>
      </a:lvl9pPr>
    </p:titleStyle>
    <p:bodyStyle>
      <a:lvl1pPr marL="1646238" indent="-1646238" algn="l" defTabSz="4388869" rtl="0" eaLnBrk="0" fontAlgn="base" hangingPunct="0">
        <a:spcBef>
          <a:spcPct val="20000"/>
        </a:spcBef>
        <a:spcAft>
          <a:spcPct val="0"/>
        </a:spcAft>
        <a:buChar char="•"/>
        <a:defRPr sz="153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3565750" indent="-1371316" algn="l" defTabSz="4388869" rtl="0" eaLnBrk="0" fontAlgn="base" hangingPunct="0">
        <a:spcBef>
          <a:spcPct val="20000"/>
        </a:spcBef>
        <a:spcAft>
          <a:spcPct val="0"/>
        </a:spcAft>
        <a:buChar char="–"/>
        <a:defRPr sz="135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5486910" indent="-1098041" algn="l" defTabSz="4388869" rtl="0" eaLnBrk="0" fontAlgn="base" hangingPunct="0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7681344" indent="-1098041" algn="l" defTabSz="4388869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9875779" indent="-1098041" algn="l" defTabSz="4388869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10349896" indent="-1098041" algn="l" defTabSz="4388869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ＭＳ Ｐゴシック" charset="-128"/>
        </a:defRPr>
      </a:lvl6pPr>
      <a:lvl7pPr marL="10824012" indent="-1098041" algn="l" defTabSz="4388869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ＭＳ Ｐゴシック" charset="-128"/>
        </a:defRPr>
      </a:lvl7pPr>
      <a:lvl8pPr marL="11298128" indent="-1098041" algn="l" defTabSz="4388869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ＭＳ Ｐゴシック" charset="-128"/>
        </a:defRPr>
      </a:lvl8pPr>
      <a:lvl9pPr marL="11772245" indent="-1098041" algn="l" defTabSz="4388869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741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4116" algn="l" defTabSz="4741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8233" algn="l" defTabSz="4741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22349" algn="l" defTabSz="4741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96466" algn="l" defTabSz="4741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70582" algn="l" defTabSz="4741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44698" algn="l" defTabSz="4741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18815" algn="l" defTabSz="4741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92931" algn="l" defTabSz="4741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A59351-224F-4610-863E-E4CAEFF46315}"/>
              </a:ext>
            </a:extLst>
          </p:cNvPr>
          <p:cNvSpPr/>
          <p:nvPr/>
        </p:nvSpPr>
        <p:spPr bwMode="auto">
          <a:xfrm>
            <a:off x="10591800" y="0"/>
            <a:ext cx="24003000" cy="32918400"/>
          </a:xfrm>
          <a:prstGeom prst="rect">
            <a:avLst/>
          </a:prstGeom>
          <a:solidFill>
            <a:srgbClr val="368E9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232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77" name="Text Box 124"/>
          <p:cNvSpPr txBox="1">
            <a:spLocks noChangeArrowheads="1"/>
          </p:cNvSpPr>
          <p:nvPr/>
        </p:nvSpPr>
        <p:spPr bwMode="auto">
          <a:xfrm>
            <a:off x="7156175" y="834718"/>
            <a:ext cx="31936083" cy="2681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3" tIns="47412" rIns="94823" bIns="47412">
            <a:spAutoFit/>
          </a:bodyPr>
          <a:lstStyle>
            <a:lvl1pPr defTabSz="4232275">
              <a:spcBef>
                <a:spcPct val="20000"/>
              </a:spcBef>
              <a:buChar char="•"/>
              <a:defRPr sz="14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232275">
              <a:spcBef>
                <a:spcPct val="20000"/>
              </a:spcBef>
              <a:buChar char="–"/>
              <a:defRPr sz="1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232275">
              <a:spcBef>
                <a:spcPct val="20000"/>
              </a:spcBef>
              <a:buChar char="•"/>
              <a:defRPr sz="1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232275">
              <a:spcBef>
                <a:spcPct val="20000"/>
              </a:spcBef>
              <a:buChar char="–"/>
              <a:defRPr sz="9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232275">
              <a:spcBef>
                <a:spcPct val="20000"/>
              </a:spcBef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2322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2322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2322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2322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96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Foodr</a:t>
            </a:r>
            <a:endParaRPr lang="en-US" altLang="ko-KR" sz="9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David Ulriksen, </a:t>
            </a:r>
            <a:r>
              <a:rPr lang="en-US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Gregory </a:t>
            </a:r>
            <a:r>
              <a:rPr lang="en-US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Albarian</a:t>
            </a:r>
            <a:r>
              <a:rPr lang="en-US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Alex </a:t>
            </a:r>
            <a:r>
              <a:rPr lang="en-US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Vajiac</a:t>
            </a:r>
            <a:r>
              <a:rPr lang="en-US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Michael Fahy</a:t>
            </a:r>
            <a:endParaRPr lang="en-US" altLang="ko-KR" sz="6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Communications/Computer Networks: CPSC 353 </a:t>
            </a:r>
          </a:p>
        </p:txBody>
      </p:sp>
      <p:sp>
        <p:nvSpPr>
          <p:cNvPr id="3393" name="Rectangle 6"/>
          <p:cNvSpPr>
            <a:spLocks noChangeArrowheads="1"/>
          </p:cNvSpPr>
          <p:nvPr/>
        </p:nvSpPr>
        <p:spPr bwMode="auto">
          <a:xfrm>
            <a:off x="11531048" y="24693699"/>
            <a:ext cx="448917" cy="42944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lIns="94823" tIns="47412" rIns="94823" bIns="47412"/>
          <a:lstStyle>
            <a:lvl1pPr defTabSz="4232275">
              <a:spcBef>
                <a:spcPct val="20000"/>
              </a:spcBef>
              <a:buChar char="•"/>
              <a:defRPr sz="14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232275">
              <a:spcBef>
                <a:spcPct val="20000"/>
              </a:spcBef>
              <a:buChar char="–"/>
              <a:defRPr sz="1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232275">
              <a:spcBef>
                <a:spcPct val="20000"/>
              </a:spcBef>
              <a:buChar char="•"/>
              <a:defRPr sz="1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232275">
              <a:spcBef>
                <a:spcPct val="20000"/>
              </a:spcBef>
              <a:buChar char="–"/>
              <a:defRPr sz="9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232275">
              <a:spcBef>
                <a:spcPct val="20000"/>
              </a:spcBef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2322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2322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2322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2322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600"/>
          </a:p>
        </p:txBody>
      </p:sp>
      <p:sp>
        <p:nvSpPr>
          <p:cNvPr id="3397" name="TextBox 7"/>
          <p:cNvSpPr txBox="1">
            <a:spLocks noChangeArrowheads="1"/>
          </p:cNvSpPr>
          <p:nvPr/>
        </p:nvSpPr>
        <p:spPr bwMode="auto">
          <a:xfrm>
            <a:off x="12528798" y="4216381"/>
            <a:ext cx="21190836" cy="11268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823" tIns="47412" rIns="94823" bIns="47412">
            <a:spAutoFit/>
          </a:bodyPr>
          <a:lstStyle>
            <a:lvl1pPr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6000" dirty="0">
                <a:solidFill>
                  <a:schemeClr val="bg1"/>
                </a:solidFill>
                <a:latin typeface="Helvetica" panose="020B0604020202020204" pitchFamily="34" charset="0"/>
              </a:rPr>
              <a:t>When choosing a place to eat, many search the restaurant</a:t>
            </a:r>
          </a:p>
          <a:p>
            <a:r>
              <a:rPr lang="en-US" altLang="en-US" sz="6000" dirty="0">
                <a:solidFill>
                  <a:schemeClr val="bg1"/>
                </a:solidFill>
                <a:latin typeface="Helvetica" panose="020B0604020202020204" pitchFamily="34" charset="0"/>
              </a:rPr>
              <a:t>and base their decisions on the rating and reviews it receives.</a:t>
            </a:r>
          </a:p>
          <a:p>
            <a:endParaRPr lang="en-US" altLang="en-US" sz="6000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r>
              <a:rPr lang="en-US" altLang="en-US" sz="6000" dirty="0">
                <a:solidFill>
                  <a:schemeClr val="bg1"/>
                </a:solidFill>
                <a:latin typeface="Helvetica" panose="020B0604020202020204" pitchFamily="34" charset="0"/>
              </a:rPr>
              <a:t>The purpose of </a:t>
            </a:r>
            <a:r>
              <a:rPr lang="en-US" altLang="en-US" sz="6400" b="1" dirty="0" err="1">
                <a:solidFill>
                  <a:schemeClr val="bg1"/>
                </a:solidFill>
                <a:latin typeface="Helvetica" panose="020B0604020202020204" pitchFamily="34" charset="0"/>
              </a:rPr>
              <a:t>Foodr</a:t>
            </a:r>
            <a:r>
              <a:rPr lang="en-US" altLang="en-US" sz="6000" dirty="0">
                <a:solidFill>
                  <a:schemeClr val="bg1"/>
                </a:solidFill>
                <a:latin typeface="Helvetica" panose="020B0604020202020204" pitchFamily="34" charset="0"/>
              </a:rPr>
              <a:t> is to do that for you!</a:t>
            </a:r>
          </a:p>
          <a:p>
            <a:r>
              <a:rPr lang="en-US" altLang="en-US" sz="6000" dirty="0">
                <a:solidFill>
                  <a:schemeClr val="bg1"/>
                </a:solidFill>
                <a:latin typeface="Helvetica" panose="020B0604020202020204" pitchFamily="34" charset="0"/>
              </a:rPr>
              <a:t>It finds the closest restaurants, and picks the best option</a:t>
            </a:r>
          </a:p>
          <a:p>
            <a:r>
              <a:rPr lang="en-US" altLang="en-US" sz="6000" dirty="0">
                <a:solidFill>
                  <a:schemeClr val="bg1"/>
                </a:solidFill>
                <a:latin typeface="Helvetica" panose="020B0604020202020204" pitchFamily="34" charset="0"/>
              </a:rPr>
              <a:t>according to a </a:t>
            </a:r>
            <a:r>
              <a:rPr lang="en-US" altLang="en-US" sz="6200" b="1" dirty="0">
                <a:solidFill>
                  <a:schemeClr val="bg1"/>
                </a:solidFill>
                <a:latin typeface="Helvetica" panose="020B0604020202020204" pitchFamily="34" charset="0"/>
              </a:rPr>
              <a:t>Smart Score</a:t>
            </a:r>
            <a:r>
              <a:rPr lang="en-US" altLang="en-US" sz="6000" dirty="0">
                <a:solidFill>
                  <a:schemeClr val="bg1"/>
                </a:solidFill>
                <a:latin typeface="Helvetica" panose="020B0604020202020204" pitchFamily="34" charset="0"/>
              </a:rPr>
              <a:t>.</a:t>
            </a:r>
          </a:p>
          <a:p>
            <a:endParaRPr lang="en-US" altLang="en-US" sz="6000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r>
              <a:rPr lang="en-US" altLang="en-US" sz="6000" dirty="0">
                <a:solidFill>
                  <a:schemeClr val="bg1"/>
                </a:solidFill>
                <a:latin typeface="Helvetica" panose="020B0604020202020204" pitchFamily="34" charset="0"/>
              </a:rPr>
              <a:t>This Smart score is calculated by considering the following: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en-US" sz="6000" dirty="0">
                <a:solidFill>
                  <a:schemeClr val="bg1"/>
                </a:solidFill>
                <a:latin typeface="Helvetica" panose="020B0604020202020204" pitchFamily="34" charset="0"/>
              </a:rPr>
              <a:t>Price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en-US" sz="6000" dirty="0">
                <a:solidFill>
                  <a:schemeClr val="bg1"/>
                </a:solidFill>
                <a:latin typeface="Helvetica" panose="020B0604020202020204" pitchFamily="34" charset="0"/>
              </a:rPr>
              <a:t>Number of Reviews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en-US" sz="6000" dirty="0">
                <a:solidFill>
                  <a:schemeClr val="bg1"/>
                </a:solidFill>
                <a:latin typeface="Helvetica" panose="020B0604020202020204" pitchFamily="34" charset="0"/>
              </a:rPr>
              <a:t>Rating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en-US" sz="6000" dirty="0">
                <a:solidFill>
                  <a:schemeClr val="bg1"/>
                </a:solidFill>
                <a:latin typeface="Helvetica" panose="020B0604020202020204" pitchFamily="34" charset="0"/>
              </a:rPr>
              <a:t>Distance</a:t>
            </a:r>
          </a:p>
        </p:txBody>
      </p:sp>
      <p:sp>
        <p:nvSpPr>
          <p:cNvPr id="3398" name="TextBox 30"/>
          <p:cNvSpPr txBox="1">
            <a:spLocks noChangeArrowheads="1"/>
          </p:cNvSpPr>
          <p:nvPr/>
        </p:nvSpPr>
        <p:spPr bwMode="auto">
          <a:xfrm>
            <a:off x="17810922" y="17713235"/>
            <a:ext cx="460513" cy="66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823" tIns="47412" rIns="94823" bIns="47412">
            <a:spAutoFit/>
          </a:bodyPr>
          <a:lstStyle>
            <a:lvl1pPr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700" dirty="0">
                <a:solidFill>
                  <a:schemeClr val="bg1"/>
                </a:solidFill>
                <a:latin typeface="Helvetica" panose="020B0604020202020204" pitchFamily="34" charset="0"/>
              </a:rPr>
              <a:t>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28" y="1295400"/>
            <a:ext cx="5926628" cy="58419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7894FC-DB6A-4CB3-9910-05846D81050F}"/>
              </a:ext>
            </a:extLst>
          </p:cNvPr>
          <p:cNvSpPr txBox="1"/>
          <p:nvPr/>
        </p:nvSpPr>
        <p:spPr>
          <a:xfrm>
            <a:off x="36178640" y="23277927"/>
            <a:ext cx="582723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pic>
        <p:nvPicPr>
          <p:cNvPr id="7" name="Picture 6" descr="A picture containing black, drawing, white&#10;&#10;Description automatically generated">
            <a:extLst>
              <a:ext uri="{FF2B5EF4-FFF2-40B4-BE49-F238E27FC236}">
                <a16:creationId xmlns:a16="http://schemas.microsoft.com/office/drawing/2014/main" id="{FEE4D94B-0CC8-4810-BC55-740A75748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9938" y="20782"/>
            <a:ext cx="9046626" cy="90466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05094E-9438-4F2B-BE63-B3F3D7783FA0}"/>
              </a:ext>
            </a:extLst>
          </p:cNvPr>
          <p:cNvSpPr txBox="1"/>
          <p:nvPr/>
        </p:nvSpPr>
        <p:spPr>
          <a:xfrm>
            <a:off x="17491257" y="25444681"/>
            <a:ext cx="11777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Not an actual sample image. Just a visual representation</a:t>
            </a:r>
          </a:p>
        </p:txBody>
      </p:sp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AA3BCF8E-7A9E-43DB-AF24-04C5F1261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5506" y="16013759"/>
            <a:ext cx="8901587" cy="8901587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11D1BBE0-8B4F-4E0B-BADA-5E8DAC32D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8047" y="16013758"/>
            <a:ext cx="8901587" cy="8901587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45C1C74-DFAB-4D0D-9D96-B459259CBE38}"/>
              </a:ext>
            </a:extLst>
          </p:cNvPr>
          <p:cNvSpPr/>
          <p:nvPr/>
        </p:nvSpPr>
        <p:spPr bwMode="auto">
          <a:xfrm>
            <a:off x="21860071" y="19810615"/>
            <a:ext cx="1779577" cy="1307871"/>
          </a:xfrm>
          <a:prstGeom prst="rightArrow">
            <a:avLst/>
          </a:prstGeom>
          <a:solidFill>
            <a:srgbClr val="DB575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232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2322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2322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7056209E8FFF4685C0AF68BDB357A2" ma:contentTypeVersion="0" ma:contentTypeDescription="Create a new document." ma:contentTypeScope="" ma:versionID="f7f5bf2467878f947055fdabaa29e36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9992D9-B332-4519-A0D9-258E8B83E3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E13717B-C4D3-4759-8643-E5ECCC61D64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2138</TotalTime>
  <Words>100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Default Design</vt:lpstr>
      <vt:lpstr>PowerPoint Presentation</vt:lpstr>
    </vt:vector>
  </TitlesOfParts>
  <Company>ſ耀Ҥ⛼補뿿큠ٶ瀜]翘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Kim</dc:creator>
  <cp:lastModifiedBy>Ulriksen, David (Student)</cp:lastModifiedBy>
  <cp:revision>124</cp:revision>
  <dcterms:created xsi:type="dcterms:W3CDTF">2005-11-21T23:23:44Z</dcterms:created>
  <dcterms:modified xsi:type="dcterms:W3CDTF">2019-11-26T05:49:56Z</dcterms:modified>
</cp:coreProperties>
</file>