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5"/>
  </p:notesMasterIdLst>
  <p:sldIdLst>
    <p:sldId id="257" r:id="rId4"/>
  </p:sldIdLst>
  <p:sldSz cx="43891200" cy="32918400"/>
  <p:notesSz cx="42648188" cy="32104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74116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48233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422349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96466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70582" algn="l" defTabSz="948233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44698" algn="l" defTabSz="948233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318815" algn="l" defTabSz="948233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92931" algn="l" defTabSz="948233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0">
          <p15:clr>
            <a:srgbClr val="A4A3A4"/>
          </p15:clr>
        </p15:guide>
        <p15:guide id="2" pos="13248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757"/>
    <a:srgbClr val="368E9A"/>
    <a:srgbClr val="00FF00"/>
    <a:srgbClr val="FF6969"/>
    <a:srgbClr val="FFB3B3"/>
    <a:srgbClr val="FF7979"/>
    <a:srgbClr val="66FFCC"/>
    <a:srgbClr val="FF6FCF"/>
    <a:srgbClr val="FFFF66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498EB-649C-4D83-8AC6-46A54FA36257}" v="55" dt="2019-11-26T23:34:53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3"/>
  </p:normalViewPr>
  <p:slideViewPr>
    <p:cSldViewPr>
      <p:cViewPr>
        <p:scale>
          <a:sx n="30" d="100"/>
          <a:sy n="30" d="100"/>
        </p:scale>
        <p:origin x="762" y="-264"/>
      </p:cViewPr>
      <p:guideLst>
        <p:guide orient="horz" pos="10080"/>
        <p:guide pos="13248"/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@eyvus.com" userId="0589f44dc4b0d853" providerId="LiveId" clId="{E5C30B59-9C97-44EC-A651-D1DE52119E03}"/>
    <pc:docChg chg="undo custSel modSld">
      <pc:chgData name="david@eyvus.com" userId="0589f44dc4b0d853" providerId="LiveId" clId="{E5C30B59-9C97-44EC-A651-D1DE52119E03}" dt="2019-11-26T22:42:46.733" v="301" actId="1076"/>
      <pc:docMkLst>
        <pc:docMk/>
      </pc:docMkLst>
      <pc:sldChg chg="addSp delSp modSp">
        <pc:chgData name="david@eyvus.com" userId="0589f44dc4b0d853" providerId="LiveId" clId="{E5C30B59-9C97-44EC-A651-D1DE52119E03}" dt="2019-11-26T22:42:46.733" v="301" actId="1076"/>
        <pc:sldMkLst>
          <pc:docMk/>
          <pc:sldMk cId="0" sldId="257"/>
        </pc:sldMkLst>
        <pc:spChg chg="mod">
          <ac:chgData name="david@eyvus.com" userId="0589f44dc4b0d853" providerId="LiveId" clId="{E5C30B59-9C97-44EC-A651-D1DE52119E03}" dt="2019-11-26T21:37:34.272" v="196" actId="20577"/>
          <ac:spMkLst>
            <pc:docMk/>
            <pc:sldMk cId="0" sldId="257"/>
            <ac:spMk id="2" creationId="{FE7894FC-DB6A-4CB3-9910-05846D81050F}"/>
          </ac:spMkLst>
        </pc:spChg>
        <pc:spChg chg="mod">
          <ac:chgData name="david@eyvus.com" userId="0589f44dc4b0d853" providerId="LiveId" clId="{E5C30B59-9C97-44EC-A651-D1DE52119E03}" dt="2019-11-26T05:42:37.249" v="1" actId="20577"/>
          <ac:spMkLst>
            <pc:docMk/>
            <pc:sldMk cId="0" sldId="257"/>
            <ac:spMk id="5" creationId="{76A59351-224F-4610-863E-E4CAEFF46315}"/>
          </ac:spMkLst>
        </pc:spChg>
        <pc:spChg chg="add mod">
          <ac:chgData name="david@eyvus.com" userId="0589f44dc4b0d853" providerId="LiveId" clId="{E5C30B59-9C97-44EC-A651-D1DE52119E03}" dt="2019-11-26T22:42:46.733" v="301" actId="1076"/>
          <ac:spMkLst>
            <pc:docMk/>
            <pc:sldMk cId="0" sldId="257"/>
            <ac:spMk id="11" creationId="{0605094E-9438-4F2B-BE63-B3F3D7783FA0}"/>
          </ac:spMkLst>
        </pc:spChg>
        <pc:spChg chg="add mod">
          <ac:chgData name="david@eyvus.com" userId="0589f44dc4b0d853" providerId="LiveId" clId="{E5C30B59-9C97-44EC-A651-D1DE52119E03}" dt="2019-11-26T22:42:46.733" v="301" actId="1076"/>
          <ac:spMkLst>
            <pc:docMk/>
            <pc:sldMk cId="0" sldId="257"/>
            <ac:spMk id="16" creationId="{845C1C74-DFAB-4D0D-9D96-B459259CBE38}"/>
          </ac:spMkLst>
        </pc:spChg>
        <pc:spChg chg="add mod">
          <ac:chgData name="david@eyvus.com" userId="0589f44dc4b0d853" providerId="LiveId" clId="{E5C30B59-9C97-44EC-A651-D1DE52119E03}" dt="2019-11-26T20:55:30.136" v="148" actId="1076"/>
          <ac:spMkLst>
            <pc:docMk/>
            <pc:sldMk cId="0" sldId="257"/>
            <ac:spMk id="19" creationId="{FEE6FFA3-E93F-409B-B9E7-FFA8937A7FE4}"/>
          </ac:spMkLst>
        </pc:spChg>
        <pc:spChg chg="del mod">
          <ac:chgData name="david@eyvus.com" userId="0589f44dc4b0d853" providerId="LiveId" clId="{E5C30B59-9C97-44EC-A651-D1DE52119E03}" dt="2019-11-26T21:03:00.031" v="154" actId="478"/>
          <ac:spMkLst>
            <pc:docMk/>
            <pc:sldMk cId="0" sldId="257"/>
            <ac:spMk id="3393" creationId="{00000000-0000-0000-0000-000000000000}"/>
          </ac:spMkLst>
        </pc:spChg>
        <pc:spChg chg="mod">
          <ac:chgData name="david@eyvus.com" userId="0589f44dc4b0d853" providerId="LiveId" clId="{E5C30B59-9C97-44EC-A651-D1DE52119E03}" dt="2019-11-26T22:42:28.598" v="299" actId="20577"/>
          <ac:spMkLst>
            <pc:docMk/>
            <pc:sldMk cId="0" sldId="257"/>
            <ac:spMk id="3397" creationId="{00000000-0000-0000-0000-000000000000}"/>
          </ac:spMkLst>
        </pc:spChg>
        <pc:spChg chg="del">
          <ac:chgData name="david@eyvus.com" userId="0589f44dc4b0d853" providerId="LiveId" clId="{E5C30B59-9C97-44EC-A651-D1DE52119E03}" dt="2019-11-26T22:40:13.479" v="264" actId="478"/>
          <ac:spMkLst>
            <pc:docMk/>
            <pc:sldMk cId="0" sldId="257"/>
            <ac:spMk id="3398" creationId="{00000000-0000-0000-0000-000000000000}"/>
          </ac:spMkLst>
        </pc:spChg>
        <pc:picChg chg="mod">
          <ac:chgData name="david@eyvus.com" userId="0589f44dc4b0d853" providerId="LiveId" clId="{E5C30B59-9C97-44EC-A651-D1DE52119E03}" dt="2019-11-26T22:39:56.209" v="262" actId="1076"/>
          <ac:picMkLst>
            <pc:docMk/>
            <pc:sldMk cId="0" sldId="257"/>
            <ac:picMk id="7" creationId="{FEE4D94B-0CC8-4810-BC55-740A75748980}"/>
          </ac:picMkLst>
        </pc:picChg>
        <pc:picChg chg="del">
          <ac:chgData name="david@eyvus.com" userId="0589f44dc4b0d853" providerId="LiveId" clId="{E5C30B59-9C97-44EC-A651-D1DE52119E03}" dt="2019-11-26T05:47:35.898" v="89" actId="478"/>
          <ac:picMkLst>
            <pc:docMk/>
            <pc:sldMk cId="0" sldId="257"/>
            <ac:picMk id="9" creationId="{56253B36-261D-4975-B380-FF7C98959D2F}"/>
          </ac:picMkLst>
        </pc:picChg>
        <pc:picChg chg="add mod">
          <ac:chgData name="david@eyvus.com" userId="0589f44dc4b0d853" providerId="LiveId" clId="{E5C30B59-9C97-44EC-A651-D1DE52119E03}" dt="2019-11-26T22:42:46.733" v="301" actId="1076"/>
          <ac:picMkLst>
            <pc:docMk/>
            <pc:sldMk cId="0" sldId="257"/>
            <ac:picMk id="13" creationId="{AA3BCF8E-7A9E-43DB-AF24-04C5F1261F21}"/>
          </ac:picMkLst>
        </pc:picChg>
        <pc:picChg chg="add del mod">
          <ac:chgData name="david@eyvus.com" userId="0589f44dc4b0d853" providerId="LiveId" clId="{E5C30B59-9C97-44EC-A651-D1DE52119E03}" dt="2019-11-26T07:27:34.201" v="106" actId="478"/>
          <ac:picMkLst>
            <pc:docMk/>
            <pc:sldMk cId="0" sldId="257"/>
            <ac:picMk id="15" creationId="{11D1BBE0-8B4F-4E0B-BADA-5E8DAC32DD7D}"/>
          </ac:picMkLst>
        </pc:picChg>
        <pc:picChg chg="add mod">
          <ac:chgData name="david@eyvus.com" userId="0589f44dc4b0d853" providerId="LiveId" clId="{E5C30B59-9C97-44EC-A651-D1DE52119E03}" dt="2019-11-26T22:42:46.733" v="301" actId="1076"/>
          <ac:picMkLst>
            <pc:docMk/>
            <pc:sldMk cId="0" sldId="257"/>
            <ac:picMk id="18" creationId="{5BE7CAE4-EAAE-4234-8338-80FA0D2E4C1D}"/>
          </ac:picMkLst>
        </pc:picChg>
      </pc:sldChg>
    </pc:docChg>
  </pc:docChgLst>
  <pc:docChgLst>
    <pc:chgData name="david@eyvus.com" userId="0589f44dc4b0d853" providerId="LiveId" clId="{2B1498EB-649C-4D83-8AC6-46A54FA36257}"/>
    <pc:docChg chg="modSld">
      <pc:chgData name="david@eyvus.com" userId="0589f44dc4b0d853" providerId="LiveId" clId="{2B1498EB-649C-4D83-8AC6-46A54FA36257}" dt="2019-11-26T23:38:00.924" v="306" actId="114"/>
      <pc:docMkLst>
        <pc:docMk/>
      </pc:docMkLst>
      <pc:sldChg chg="addSp modSp">
        <pc:chgData name="david@eyvus.com" userId="0589f44dc4b0d853" providerId="LiveId" clId="{2B1498EB-649C-4D83-8AC6-46A54FA36257}" dt="2019-11-26T23:38:00.924" v="306" actId="114"/>
        <pc:sldMkLst>
          <pc:docMk/>
          <pc:sldMk cId="0" sldId="257"/>
        </pc:sldMkLst>
        <pc:spChg chg="mod">
          <ac:chgData name="david@eyvus.com" userId="0589f44dc4b0d853" providerId="LiveId" clId="{2B1498EB-649C-4D83-8AC6-46A54FA36257}" dt="2019-11-26T23:37:26.226" v="301" actId="2711"/>
          <ac:spMkLst>
            <pc:docMk/>
            <pc:sldMk cId="0" sldId="257"/>
            <ac:spMk id="2" creationId="{FE7894FC-DB6A-4CB3-9910-05846D81050F}"/>
          </ac:spMkLst>
        </pc:spChg>
        <pc:spChg chg="add mod">
          <ac:chgData name="david@eyvus.com" userId="0589f44dc4b0d853" providerId="LiveId" clId="{2B1498EB-649C-4D83-8AC6-46A54FA36257}" dt="2019-11-26T23:37:15.366" v="299" actId="2711"/>
          <ac:spMkLst>
            <pc:docMk/>
            <pc:sldMk cId="0" sldId="257"/>
            <ac:spMk id="4" creationId="{FE107523-344D-4CC6-99AE-552B1D7D0F47}"/>
          </ac:spMkLst>
        </pc:spChg>
        <pc:spChg chg="mod">
          <ac:chgData name="david@eyvus.com" userId="0589f44dc4b0d853" providerId="LiveId" clId="{2B1498EB-649C-4D83-8AC6-46A54FA36257}" dt="2019-11-26T23:34:53.331" v="247" actId="207"/>
          <ac:spMkLst>
            <pc:docMk/>
            <pc:sldMk cId="0" sldId="257"/>
            <ac:spMk id="5" creationId="{76A59351-224F-4610-863E-E4CAEFF46315}"/>
          </ac:spMkLst>
        </pc:spChg>
        <pc:spChg chg="add mod">
          <ac:chgData name="david@eyvus.com" userId="0589f44dc4b0d853" providerId="LiveId" clId="{2B1498EB-649C-4D83-8AC6-46A54FA36257}" dt="2019-11-26T23:37:10.269" v="298" actId="2711"/>
          <ac:spMkLst>
            <pc:docMk/>
            <pc:sldMk cId="0" sldId="257"/>
            <ac:spMk id="6" creationId="{1CA6971E-0BAC-451A-B0EC-A771D9D2C3A9}"/>
          </ac:spMkLst>
        </pc:spChg>
        <pc:spChg chg="add mod">
          <ac:chgData name="david@eyvus.com" userId="0589f44dc4b0d853" providerId="LiveId" clId="{2B1498EB-649C-4D83-8AC6-46A54FA36257}" dt="2019-11-26T23:37:20.686" v="300" actId="2711"/>
          <ac:spMkLst>
            <pc:docMk/>
            <pc:sldMk cId="0" sldId="257"/>
            <ac:spMk id="8" creationId="{10E0A40C-4888-4D02-87CC-021F953A68D2}"/>
          </ac:spMkLst>
        </pc:spChg>
        <pc:spChg chg="add mod">
          <ac:chgData name="david@eyvus.com" userId="0589f44dc4b0d853" providerId="LiveId" clId="{2B1498EB-649C-4D83-8AC6-46A54FA36257}" dt="2019-11-26T23:36:56.777" v="297" actId="113"/>
          <ac:spMkLst>
            <pc:docMk/>
            <pc:sldMk cId="0" sldId="257"/>
            <ac:spMk id="9" creationId="{0C0F8221-3E50-4B1D-ADC6-7E48E320A8DA}"/>
          </ac:spMkLst>
        </pc:spChg>
        <pc:spChg chg="mod">
          <ac:chgData name="david@eyvus.com" userId="0589f44dc4b0d853" providerId="LiveId" clId="{2B1498EB-649C-4D83-8AC6-46A54FA36257}" dt="2019-11-26T23:37:40.892" v="303" actId="2711"/>
          <ac:spMkLst>
            <pc:docMk/>
            <pc:sldMk cId="0" sldId="257"/>
            <ac:spMk id="11" creationId="{0605094E-9438-4F2B-BE63-B3F3D7783FA0}"/>
          </ac:spMkLst>
        </pc:spChg>
        <pc:spChg chg="mod">
          <ac:chgData name="david@eyvus.com" userId="0589f44dc4b0d853" providerId="LiveId" clId="{2B1498EB-649C-4D83-8AC6-46A54FA36257}" dt="2019-11-26T23:34:53.331" v="247" actId="207"/>
          <ac:spMkLst>
            <pc:docMk/>
            <pc:sldMk cId="0" sldId="257"/>
            <ac:spMk id="16" creationId="{845C1C74-DFAB-4D0D-9D96-B459259CBE38}"/>
          </ac:spMkLst>
        </pc:spChg>
        <pc:spChg chg="mod">
          <ac:chgData name="david@eyvus.com" userId="0589f44dc4b0d853" providerId="LiveId" clId="{2B1498EB-649C-4D83-8AC6-46A54FA36257}" dt="2019-11-26T23:37:47.213" v="304" actId="1076"/>
          <ac:spMkLst>
            <pc:docMk/>
            <pc:sldMk cId="0" sldId="257"/>
            <ac:spMk id="19" creationId="{FEE6FFA3-E93F-409B-B9E7-FFA8937A7FE4}"/>
          </ac:spMkLst>
        </pc:spChg>
        <pc:spChg chg="mod">
          <ac:chgData name="david@eyvus.com" userId="0589f44dc4b0d853" providerId="LiveId" clId="{2B1498EB-649C-4D83-8AC6-46A54FA36257}" dt="2019-11-26T23:38:00.924" v="306" actId="114"/>
          <ac:spMkLst>
            <pc:docMk/>
            <pc:sldMk cId="0" sldId="257"/>
            <ac:spMk id="3077" creationId="{00000000-0000-0000-0000-000000000000}"/>
          </ac:spMkLst>
        </pc:spChg>
        <pc:spChg chg="mod">
          <ac:chgData name="david@eyvus.com" userId="0589f44dc4b0d853" providerId="LiveId" clId="{2B1498EB-649C-4D83-8AC6-46A54FA36257}" dt="2019-11-26T23:34:53.331" v="247" actId="207"/>
          <ac:spMkLst>
            <pc:docMk/>
            <pc:sldMk cId="0" sldId="257"/>
            <ac:spMk id="3397" creationId="{00000000-0000-0000-0000-000000000000}"/>
          </ac:spMkLst>
        </pc:spChg>
        <pc:picChg chg="mod">
          <ac:chgData name="david@eyvus.com" userId="0589f44dc4b0d853" providerId="LiveId" clId="{2B1498EB-649C-4D83-8AC6-46A54FA36257}" dt="2019-11-26T23:34:53.331" v="247" actId="207"/>
          <ac:picMkLst>
            <pc:docMk/>
            <pc:sldMk cId="0" sldId="257"/>
            <ac:picMk id="3" creationId="{00000000-0000-0000-0000-000000000000}"/>
          </ac:picMkLst>
        </pc:picChg>
        <pc:picChg chg="mod">
          <ac:chgData name="david@eyvus.com" userId="0589f44dc4b0d853" providerId="LiveId" clId="{2B1498EB-649C-4D83-8AC6-46A54FA36257}" dt="2019-11-26T23:34:53.331" v="247" actId="207"/>
          <ac:picMkLst>
            <pc:docMk/>
            <pc:sldMk cId="0" sldId="257"/>
            <ac:picMk id="7" creationId="{FEE4D94B-0CC8-4810-BC55-740A75748980}"/>
          </ac:picMkLst>
        </pc:picChg>
        <pc:picChg chg="mod">
          <ac:chgData name="david@eyvus.com" userId="0589f44dc4b0d853" providerId="LiveId" clId="{2B1498EB-649C-4D83-8AC6-46A54FA36257}" dt="2019-11-26T23:34:53.331" v="247" actId="207"/>
          <ac:picMkLst>
            <pc:docMk/>
            <pc:sldMk cId="0" sldId="257"/>
            <ac:picMk id="13" creationId="{AA3BCF8E-7A9E-43DB-AF24-04C5F1261F21}"/>
          </ac:picMkLst>
        </pc:picChg>
        <pc:picChg chg="mod">
          <ac:chgData name="david@eyvus.com" userId="0589f44dc4b0d853" providerId="LiveId" clId="{2B1498EB-649C-4D83-8AC6-46A54FA36257}" dt="2019-11-26T23:34:53.331" v="247" actId="207"/>
          <ac:picMkLst>
            <pc:docMk/>
            <pc:sldMk cId="0" sldId="257"/>
            <ac:picMk id="18" creationId="{5BE7CAE4-EAAE-4234-8338-80FA0D2E4C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481675" cy="1604963"/>
          </a:xfrm>
          <a:prstGeom prst="rect">
            <a:avLst/>
          </a:prstGeom>
        </p:spPr>
        <p:txBody>
          <a:bodyPr vert="horz" lIns="427153" tIns="213576" rIns="427153" bIns="213576" rtlCol="0"/>
          <a:lstStyle>
            <a:lvl1pPr algn="l" eaLnBrk="1" hangingPunct="1">
              <a:defRPr sz="5600">
                <a:latin typeface="Arial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4156988" y="0"/>
            <a:ext cx="18481675" cy="1604963"/>
          </a:xfrm>
          <a:prstGeom prst="rect">
            <a:avLst/>
          </a:prstGeom>
        </p:spPr>
        <p:txBody>
          <a:bodyPr vert="horz" wrap="square" lIns="427153" tIns="213576" rIns="427153" bIns="21357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600" smtClean="0"/>
            </a:lvl1pPr>
          </a:lstStyle>
          <a:p>
            <a:pPr>
              <a:defRPr/>
            </a:pPr>
            <a:fld id="{8EFD0DAC-BE82-4590-B1BE-334488200AB6}" type="datetimeFigureOut">
              <a:rPr lang="en-US" altLang="en-US"/>
              <a:pPr>
                <a:defRPr/>
              </a:pPr>
              <a:t>11/26/2019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0075" y="2408238"/>
            <a:ext cx="16048038" cy="120380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27153" tIns="213576" rIns="427153" bIns="21357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265613" y="15249525"/>
            <a:ext cx="34118550" cy="14446250"/>
          </a:xfrm>
          <a:prstGeom prst="rect">
            <a:avLst/>
          </a:prstGeom>
        </p:spPr>
        <p:txBody>
          <a:bodyPr vert="horz" lIns="427153" tIns="213576" rIns="427153" bIns="21357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492700"/>
            <a:ext cx="18481675" cy="1604963"/>
          </a:xfrm>
          <a:prstGeom prst="rect">
            <a:avLst/>
          </a:prstGeom>
        </p:spPr>
        <p:txBody>
          <a:bodyPr vert="horz" lIns="427153" tIns="213576" rIns="427153" bIns="213576" rtlCol="0" anchor="b"/>
          <a:lstStyle>
            <a:lvl1pPr algn="l" eaLnBrk="1" hangingPunct="1">
              <a:defRPr sz="5600">
                <a:latin typeface="Arial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4156988" y="30492700"/>
            <a:ext cx="18481675" cy="1604963"/>
          </a:xfrm>
          <a:prstGeom prst="rect">
            <a:avLst/>
          </a:prstGeom>
        </p:spPr>
        <p:txBody>
          <a:bodyPr vert="horz" wrap="square" lIns="427153" tIns="213576" rIns="427153" bIns="21357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5600" smtClean="0"/>
            </a:lvl1pPr>
          </a:lstStyle>
          <a:p>
            <a:pPr>
              <a:defRPr/>
            </a:pPr>
            <a:fld id="{7553196E-40FA-48AE-975D-C16F329E05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521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7411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823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2234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964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70582" algn="l" defTabSz="9482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44698" algn="l" defTabSz="9482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18815" algn="l" defTabSz="9482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92931" algn="l" defTabSz="9482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300075" y="2408238"/>
            <a:ext cx="16048038" cy="120380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75D545-D029-4778-A83F-E9274313C3C5}" type="slidenum">
              <a:rPr lang="en-US" altLang="en-US" sz="5600"/>
              <a:pPr/>
              <a:t>1</a:t>
            </a:fld>
            <a:endParaRPr lang="en-US" altLang="en-US" sz="5600"/>
          </a:p>
        </p:txBody>
      </p:sp>
    </p:spTree>
    <p:extLst>
      <p:ext uri="{BB962C8B-B14F-4D97-AF65-F5344CB8AC3E}">
        <p14:creationId xmlns:p14="http://schemas.microsoft.com/office/powerpoint/2010/main" val="146017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10" y="10226585"/>
            <a:ext cx="37308183" cy="7055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018" y="18653760"/>
            <a:ext cx="30725165" cy="8412480"/>
          </a:xfrm>
        </p:spPr>
        <p:txBody>
          <a:bodyPr/>
          <a:lstStyle>
            <a:lvl1pPr marL="0" indent="0" algn="ctr">
              <a:buNone/>
              <a:defRPr/>
            </a:lvl1pPr>
            <a:lvl2pPr marL="474116" indent="0" algn="ctr">
              <a:buNone/>
              <a:defRPr/>
            </a:lvl2pPr>
            <a:lvl3pPr marL="948233" indent="0" algn="ctr">
              <a:buNone/>
              <a:defRPr/>
            </a:lvl3pPr>
            <a:lvl4pPr marL="1422349" indent="0" algn="ctr">
              <a:buNone/>
              <a:defRPr/>
            </a:lvl4pPr>
            <a:lvl5pPr marL="1896466" indent="0" algn="ctr">
              <a:buNone/>
              <a:defRPr/>
            </a:lvl5pPr>
            <a:lvl6pPr marL="2370582" indent="0" algn="ctr">
              <a:buNone/>
              <a:defRPr/>
            </a:lvl6pPr>
            <a:lvl7pPr marL="2844698" indent="0" algn="ctr">
              <a:buNone/>
              <a:defRPr/>
            </a:lvl7pPr>
            <a:lvl8pPr marL="3318815" indent="0" algn="ctr">
              <a:buNone/>
              <a:defRPr/>
            </a:lvl8pPr>
            <a:lvl9pPr marL="379293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08C63-2568-4D35-BA04-9DC7D05A6E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22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5467-ADE3-4C69-B3E7-D5E3EDD552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069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782" y="1317717"/>
            <a:ext cx="9874527" cy="280884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892" y="1317717"/>
            <a:ext cx="29467865" cy="280884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E2A73-B0EC-4C0E-9EEA-FD3BB20C68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357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043F2-15A1-4C5A-B95B-3D7529BEB5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795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665"/>
            <a:ext cx="37308183" cy="6537960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765"/>
            <a:ext cx="37308183" cy="72009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74116" indent="0">
              <a:buNone/>
              <a:defRPr sz="1900"/>
            </a:lvl2pPr>
            <a:lvl3pPr marL="948233" indent="0">
              <a:buNone/>
              <a:defRPr sz="1700"/>
            </a:lvl3pPr>
            <a:lvl4pPr marL="1422349" indent="0">
              <a:buNone/>
              <a:defRPr sz="1500"/>
            </a:lvl4pPr>
            <a:lvl5pPr marL="1896466" indent="0">
              <a:buNone/>
              <a:defRPr sz="1500"/>
            </a:lvl5pPr>
            <a:lvl6pPr marL="2370582" indent="0">
              <a:buNone/>
              <a:defRPr sz="1500"/>
            </a:lvl6pPr>
            <a:lvl7pPr marL="2844698" indent="0">
              <a:buNone/>
              <a:defRPr sz="1500"/>
            </a:lvl7pPr>
            <a:lvl8pPr marL="3318815" indent="0">
              <a:buNone/>
              <a:defRPr sz="1500"/>
            </a:lvl8pPr>
            <a:lvl9pPr marL="3792931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DD034-73D5-4BDD-960A-8B17B0E620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2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892" y="7680960"/>
            <a:ext cx="19671195" cy="2172516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5114" y="7680960"/>
            <a:ext cx="19671196" cy="2172516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E65FD-2F89-477A-AD27-A5CF078A48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97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92" y="7369085"/>
            <a:ext cx="19392899" cy="306977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4116" indent="0">
              <a:buNone/>
              <a:defRPr sz="2100" b="1"/>
            </a:lvl2pPr>
            <a:lvl3pPr marL="948233" indent="0">
              <a:buNone/>
              <a:defRPr sz="1900" b="1"/>
            </a:lvl3pPr>
            <a:lvl4pPr marL="1422349" indent="0">
              <a:buNone/>
              <a:defRPr sz="1700" b="1"/>
            </a:lvl4pPr>
            <a:lvl5pPr marL="1896466" indent="0">
              <a:buNone/>
              <a:defRPr sz="1700" b="1"/>
            </a:lvl5pPr>
            <a:lvl6pPr marL="2370582" indent="0">
              <a:buNone/>
              <a:defRPr sz="1700" b="1"/>
            </a:lvl6pPr>
            <a:lvl7pPr marL="2844698" indent="0">
              <a:buNone/>
              <a:defRPr sz="1700" b="1"/>
            </a:lvl7pPr>
            <a:lvl8pPr marL="3318815" indent="0">
              <a:buNone/>
              <a:defRPr sz="1700" b="1"/>
            </a:lvl8pPr>
            <a:lvl9pPr marL="379293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92" y="10438856"/>
            <a:ext cx="19392899" cy="1896726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783" y="7369085"/>
            <a:ext cx="19399527" cy="306977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4116" indent="0">
              <a:buNone/>
              <a:defRPr sz="2100" b="1"/>
            </a:lvl2pPr>
            <a:lvl3pPr marL="948233" indent="0">
              <a:buNone/>
              <a:defRPr sz="1900" b="1"/>
            </a:lvl3pPr>
            <a:lvl4pPr marL="1422349" indent="0">
              <a:buNone/>
              <a:defRPr sz="1700" b="1"/>
            </a:lvl4pPr>
            <a:lvl5pPr marL="1896466" indent="0">
              <a:buNone/>
              <a:defRPr sz="1700" b="1"/>
            </a:lvl5pPr>
            <a:lvl6pPr marL="2370582" indent="0">
              <a:buNone/>
              <a:defRPr sz="1700" b="1"/>
            </a:lvl6pPr>
            <a:lvl7pPr marL="2844698" indent="0">
              <a:buNone/>
              <a:defRPr sz="1700" b="1"/>
            </a:lvl7pPr>
            <a:lvl8pPr marL="3318815" indent="0">
              <a:buNone/>
              <a:defRPr sz="1700" b="1"/>
            </a:lvl8pPr>
            <a:lvl9pPr marL="379293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783" y="10438856"/>
            <a:ext cx="19399527" cy="1896726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3EA7D-FC61-4408-8763-67699BC407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20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BA000-DB4F-4D56-9AF7-230488F8BB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55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2B964-78EC-4552-B9CE-F560D780D4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780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93" y="1311185"/>
            <a:ext cx="14439899" cy="557784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09" y="1311185"/>
            <a:ext cx="24536400" cy="2809494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93" y="6889025"/>
            <a:ext cx="14439899" cy="22517100"/>
          </a:xfrm>
        </p:spPr>
        <p:txBody>
          <a:bodyPr/>
          <a:lstStyle>
            <a:lvl1pPr marL="0" indent="0">
              <a:buNone/>
              <a:defRPr sz="1500"/>
            </a:lvl1pPr>
            <a:lvl2pPr marL="474116" indent="0">
              <a:buNone/>
              <a:defRPr sz="1200"/>
            </a:lvl2pPr>
            <a:lvl3pPr marL="948233" indent="0">
              <a:buNone/>
              <a:defRPr sz="1000"/>
            </a:lvl3pPr>
            <a:lvl4pPr marL="1422349" indent="0">
              <a:buNone/>
              <a:defRPr sz="900"/>
            </a:lvl4pPr>
            <a:lvl5pPr marL="1896466" indent="0">
              <a:buNone/>
              <a:defRPr sz="900"/>
            </a:lvl5pPr>
            <a:lvl6pPr marL="2370582" indent="0">
              <a:buNone/>
              <a:defRPr sz="900"/>
            </a:lvl6pPr>
            <a:lvl7pPr marL="2844698" indent="0">
              <a:buNone/>
              <a:defRPr sz="900"/>
            </a:lvl7pPr>
            <a:lvl8pPr marL="3318815" indent="0">
              <a:buNone/>
              <a:defRPr sz="900"/>
            </a:lvl8pPr>
            <a:lvl9pPr marL="379293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E4DE-6D3F-4BF9-85AD-F700AE1F1C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650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318" y="23042881"/>
            <a:ext cx="26335383" cy="272034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318" y="2940776"/>
            <a:ext cx="26335383" cy="19751040"/>
          </a:xfrm>
        </p:spPr>
        <p:txBody>
          <a:bodyPr/>
          <a:lstStyle>
            <a:lvl1pPr marL="0" indent="0">
              <a:buNone/>
              <a:defRPr sz="3300"/>
            </a:lvl1pPr>
            <a:lvl2pPr marL="474116" indent="0">
              <a:buNone/>
              <a:defRPr sz="2900"/>
            </a:lvl2pPr>
            <a:lvl3pPr marL="948233" indent="0">
              <a:buNone/>
              <a:defRPr sz="2500"/>
            </a:lvl3pPr>
            <a:lvl4pPr marL="1422349" indent="0">
              <a:buNone/>
              <a:defRPr sz="2100"/>
            </a:lvl4pPr>
            <a:lvl5pPr marL="1896466" indent="0">
              <a:buNone/>
              <a:defRPr sz="2100"/>
            </a:lvl5pPr>
            <a:lvl6pPr marL="2370582" indent="0">
              <a:buNone/>
              <a:defRPr sz="2100"/>
            </a:lvl6pPr>
            <a:lvl7pPr marL="2844698" indent="0">
              <a:buNone/>
              <a:defRPr sz="2100"/>
            </a:lvl7pPr>
            <a:lvl8pPr marL="3318815" indent="0">
              <a:buNone/>
              <a:defRPr sz="2100"/>
            </a:lvl8pPr>
            <a:lvl9pPr marL="3792931" indent="0">
              <a:buNone/>
              <a:defRPr sz="2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318" y="25763221"/>
            <a:ext cx="26335383" cy="3863340"/>
          </a:xfrm>
        </p:spPr>
        <p:txBody>
          <a:bodyPr/>
          <a:lstStyle>
            <a:lvl1pPr marL="0" indent="0">
              <a:buNone/>
              <a:defRPr sz="1500"/>
            </a:lvl1pPr>
            <a:lvl2pPr marL="474116" indent="0">
              <a:buNone/>
              <a:defRPr sz="1200"/>
            </a:lvl2pPr>
            <a:lvl3pPr marL="948233" indent="0">
              <a:buNone/>
              <a:defRPr sz="1000"/>
            </a:lvl3pPr>
            <a:lvl4pPr marL="1422349" indent="0">
              <a:buNone/>
              <a:defRPr sz="900"/>
            </a:lvl4pPr>
            <a:lvl5pPr marL="1896466" indent="0">
              <a:buNone/>
              <a:defRPr sz="900"/>
            </a:lvl5pPr>
            <a:lvl6pPr marL="2370582" indent="0">
              <a:buNone/>
              <a:defRPr sz="900"/>
            </a:lvl6pPr>
            <a:lvl7pPr marL="2844698" indent="0">
              <a:buNone/>
              <a:defRPr sz="900"/>
            </a:lvl7pPr>
            <a:lvl8pPr marL="3318815" indent="0">
              <a:buNone/>
              <a:defRPr sz="900"/>
            </a:lvl8pPr>
            <a:lvl9pPr marL="379293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201B5-A1BB-4174-AD76-87ED7ED9D0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131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4893" y="1317716"/>
            <a:ext cx="3950141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90" tIns="219445" rIns="438890" bIns="219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893" y="7680960"/>
            <a:ext cx="39501417" cy="2172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890" tIns="219445" rIns="438890" bIns="219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4893" y="29977625"/>
            <a:ext cx="102406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90" tIns="219445" rIns="438890" bIns="21944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00">
                <a:latin typeface="Arial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493" y="29977625"/>
            <a:ext cx="138982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90" tIns="219445" rIns="438890" bIns="21944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700">
                <a:latin typeface="Arial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693" y="29977625"/>
            <a:ext cx="102406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890" tIns="219445" rIns="438890" bIns="21944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00" smtClean="0"/>
            </a:lvl1pPr>
          </a:lstStyle>
          <a:p>
            <a:pPr>
              <a:defRPr/>
            </a:pPr>
            <a:fld id="{57B8D7E7-569F-479F-A8A3-7A25B173CF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388869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74116" algn="ctr" defTabSz="4388869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</a:defRPr>
      </a:lvl6pPr>
      <a:lvl7pPr marL="948233" algn="ctr" defTabSz="4388869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</a:defRPr>
      </a:lvl7pPr>
      <a:lvl8pPr marL="1422349" algn="ctr" defTabSz="4388869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</a:defRPr>
      </a:lvl8pPr>
      <a:lvl9pPr marL="1896466" algn="ctr" defTabSz="4388869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8869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565750" indent="-1371316" algn="l" defTabSz="4388869" rtl="0" eaLnBrk="0" fontAlgn="base" hangingPunct="0">
        <a:spcBef>
          <a:spcPct val="20000"/>
        </a:spcBef>
        <a:spcAft>
          <a:spcPct val="0"/>
        </a:spcAft>
        <a:buChar char="–"/>
        <a:defRPr sz="135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486910" indent="-1098041" algn="l" defTabSz="4388869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681344" indent="-1098041" algn="l" defTabSz="4388869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875779" indent="-1098041" algn="l" defTabSz="4388869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0349896" indent="-1098041" algn="l" defTabSz="4388869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charset="-128"/>
        </a:defRPr>
      </a:lvl6pPr>
      <a:lvl7pPr marL="10824012" indent="-1098041" algn="l" defTabSz="4388869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charset="-128"/>
        </a:defRPr>
      </a:lvl7pPr>
      <a:lvl8pPr marL="11298128" indent="-1098041" algn="l" defTabSz="4388869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charset="-128"/>
        </a:defRPr>
      </a:lvl8pPr>
      <a:lvl9pPr marL="11772245" indent="-1098041" algn="l" defTabSz="4388869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4116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8233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49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6466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0582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44698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8815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92931" algn="l" defTabSz="4741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A59351-224F-4610-863E-E4CAEFF46315}"/>
              </a:ext>
            </a:extLst>
          </p:cNvPr>
          <p:cNvSpPr/>
          <p:nvPr/>
        </p:nvSpPr>
        <p:spPr bwMode="auto">
          <a:xfrm>
            <a:off x="10591800" y="0"/>
            <a:ext cx="24003000" cy="32918400"/>
          </a:xfrm>
          <a:prstGeom prst="rect">
            <a:avLst/>
          </a:prstGeom>
          <a:solidFill>
            <a:srgbClr val="368E9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3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3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Text Box 124"/>
          <p:cNvSpPr txBox="1">
            <a:spLocks noChangeArrowheads="1"/>
          </p:cNvSpPr>
          <p:nvPr/>
        </p:nvSpPr>
        <p:spPr bwMode="auto">
          <a:xfrm>
            <a:off x="6625258" y="988017"/>
            <a:ext cx="31936083" cy="157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3" tIns="47412" rIns="94823" bIns="47412">
            <a:spAutoFit/>
          </a:bodyPr>
          <a:lstStyle>
            <a:lvl1pPr defTabSz="4232275">
              <a:spcBef>
                <a:spcPct val="20000"/>
              </a:spcBef>
              <a:buChar char="•"/>
              <a:defRPr sz="14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232275">
              <a:spcBef>
                <a:spcPct val="20000"/>
              </a:spcBef>
              <a:buChar char="–"/>
              <a:defRPr sz="1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232275">
              <a:spcBef>
                <a:spcPct val="20000"/>
              </a:spcBef>
              <a:buChar char="•"/>
              <a:defRPr sz="1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232275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232275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232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96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Foodr</a:t>
            </a:r>
            <a:endParaRPr lang="en-US" altLang="ko-KR" sz="96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97" name="TextBox 7"/>
          <p:cNvSpPr txBox="1">
            <a:spLocks noChangeArrowheads="1"/>
          </p:cNvSpPr>
          <p:nvPr/>
        </p:nvSpPr>
        <p:spPr bwMode="auto">
          <a:xfrm>
            <a:off x="12528798" y="3669090"/>
            <a:ext cx="21190836" cy="1680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823" tIns="47412" rIns="94823" bIns="47412">
            <a:spAutoFit/>
          </a:bodyPr>
          <a:lstStyle>
            <a:lvl1pPr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6000" dirty="0">
                <a:latin typeface="Helvetica" panose="020B0604020202020204" pitchFamily="34" charset="0"/>
              </a:rPr>
              <a:t>When choosing a place to eat, many search the restaurant</a:t>
            </a:r>
          </a:p>
          <a:p>
            <a:r>
              <a:rPr lang="en-US" altLang="en-US" sz="6000" dirty="0">
                <a:latin typeface="Helvetica" panose="020B0604020202020204" pitchFamily="34" charset="0"/>
              </a:rPr>
              <a:t>and base their decisions on the rating and reviews it receives.</a:t>
            </a:r>
          </a:p>
          <a:p>
            <a:endParaRPr lang="en-US" altLang="en-US" sz="6000" dirty="0">
              <a:latin typeface="Helvetica" panose="020B0604020202020204" pitchFamily="34" charset="0"/>
            </a:endParaRPr>
          </a:p>
          <a:p>
            <a:r>
              <a:rPr lang="en-US" altLang="en-US" sz="6000" dirty="0">
                <a:latin typeface="Helvetica" panose="020B0604020202020204" pitchFamily="34" charset="0"/>
              </a:rPr>
              <a:t>The purpose of </a:t>
            </a:r>
            <a:r>
              <a:rPr lang="en-US" altLang="en-US" sz="6400" b="1" dirty="0" err="1">
                <a:latin typeface="Helvetica" panose="020B0604020202020204" pitchFamily="34" charset="0"/>
              </a:rPr>
              <a:t>Foodr</a:t>
            </a:r>
            <a:r>
              <a:rPr lang="en-US" altLang="en-US" sz="6000" dirty="0">
                <a:latin typeface="Helvetica" panose="020B0604020202020204" pitchFamily="34" charset="0"/>
              </a:rPr>
              <a:t> is to do that for you!</a:t>
            </a:r>
          </a:p>
          <a:p>
            <a:r>
              <a:rPr lang="en-US" altLang="en-US" sz="6000" dirty="0">
                <a:latin typeface="Helvetica" panose="020B0604020202020204" pitchFamily="34" charset="0"/>
              </a:rPr>
              <a:t>It finds the closest restaurants, and picks the best option</a:t>
            </a:r>
          </a:p>
          <a:p>
            <a:r>
              <a:rPr lang="en-US" altLang="en-US" sz="6000" dirty="0">
                <a:latin typeface="Helvetica" panose="020B0604020202020204" pitchFamily="34" charset="0"/>
              </a:rPr>
              <a:t>according to a </a:t>
            </a:r>
            <a:r>
              <a:rPr lang="en-US" altLang="en-US" sz="6200" b="1" dirty="0">
                <a:latin typeface="Helvetica" panose="020B0604020202020204" pitchFamily="34" charset="0"/>
              </a:rPr>
              <a:t>Smart Score</a:t>
            </a:r>
            <a:r>
              <a:rPr lang="en-US" altLang="en-US" sz="6000" b="1" dirty="0">
                <a:latin typeface="Helvetica" panose="020B0604020202020204" pitchFamily="34" charset="0"/>
              </a:rPr>
              <a:t>. </a:t>
            </a:r>
            <a:r>
              <a:rPr lang="en-US" altLang="en-US" sz="6000" dirty="0">
                <a:latin typeface="Helvetica" panose="020B0604020202020204" pitchFamily="34" charset="0"/>
              </a:rPr>
              <a:t>Those that are closed</a:t>
            </a:r>
          </a:p>
          <a:p>
            <a:r>
              <a:rPr lang="en-US" altLang="en-US" sz="6000" dirty="0">
                <a:latin typeface="Helvetica" panose="020B0604020202020204" pitchFamily="34" charset="0"/>
              </a:rPr>
              <a:t>and/or not considered cheap are discarded. The top</a:t>
            </a:r>
          </a:p>
          <a:p>
            <a:r>
              <a:rPr lang="en-US" altLang="en-US" sz="6000" dirty="0">
                <a:latin typeface="Helvetica" panose="020B0604020202020204" pitchFamily="34" charset="0"/>
              </a:rPr>
              <a:t>three options will be returned as the results, with their</a:t>
            </a:r>
          </a:p>
          <a:p>
            <a:r>
              <a:rPr lang="en-US" altLang="en-US" sz="6000" dirty="0">
                <a:latin typeface="Helvetica" panose="020B0604020202020204" pitchFamily="34" charset="0"/>
              </a:rPr>
              <a:t>store hours and distance shown.</a:t>
            </a:r>
          </a:p>
          <a:p>
            <a:endParaRPr lang="en-US" altLang="en-US" sz="6000" dirty="0">
              <a:latin typeface="Helvetica" panose="020B0604020202020204" pitchFamily="34" charset="0"/>
            </a:endParaRPr>
          </a:p>
          <a:p>
            <a:r>
              <a:rPr lang="en-US" altLang="en-US" sz="6000" dirty="0">
                <a:latin typeface="Helvetica" panose="020B0604020202020204" pitchFamily="34" charset="0"/>
              </a:rPr>
              <a:t>This Smart score is calculated by considering the following: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 dirty="0">
                <a:latin typeface="Helvetica" panose="020B0604020202020204" pitchFamily="34" charset="0"/>
              </a:rPr>
              <a:t>Price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 dirty="0">
                <a:latin typeface="Helvetica" panose="020B0604020202020204" pitchFamily="34" charset="0"/>
              </a:rPr>
              <a:t>Number of Reviews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 dirty="0">
                <a:latin typeface="Helvetica" panose="020B0604020202020204" pitchFamily="34" charset="0"/>
              </a:rPr>
              <a:t>Rating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 dirty="0">
                <a:latin typeface="Helvetica" panose="020B0604020202020204" pitchFamily="34" charset="0"/>
              </a:rPr>
              <a:t>Distance</a:t>
            </a:r>
          </a:p>
          <a:p>
            <a:endParaRPr lang="en-US" altLang="en-US" sz="6000" dirty="0">
              <a:latin typeface="Helvetica" panose="020B0604020202020204" pitchFamily="34" charset="0"/>
            </a:endParaRPr>
          </a:p>
          <a:p>
            <a:r>
              <a:rPr lang="en-US" altLang="en-US" sz="6000" b="1" dirty="0">
                <a:latin typeface="Helvetica" panose="020B0604020202020204" pitchFamily="34" charset="0"/>
              </a:rPr>
              <a:t>(rating*number of reviews/(price level + 1))</a:t>
            </a:r>
          </a:p>
          <a:p>
            <a:endParaRPr lang="en-US" altLang="en-US" sz="6000" dirty="0">
              <a:latin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28" y="1295400"/>
            <a:ext cx="5926628" cy="58419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894FC-DB6A-4CB3-9910-05846D81050F}"/>
              </a:ext>
            </a:extLst>
          </p:cNvPr>
          <p:cNvSpPr txBox="1"/>
          <p:nvPr/>
        </p:nvSpPr>
        <p:spPr>
          <a:xfrm>
            <a:off x="34974435" y="24384001"/>
            <a:ext cx="8667757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References: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Youtube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Stack Overflow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Google’s </a:t>
            </a:r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https://www.youtube.com/</a:t>
            </a:r>
            <a:b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watch?v</a:t>
            </a:r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=qkSmuquMueA  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https://stackoverflow.com/</a:t>
            </a:r>
            <a:b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questions/613183/how-do-i-sort-a-</a:t>
            </a:r>
            <a:b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dictionary</a:t>
            </a:r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-by-value  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https://stackoverflow.com/questions/</a:t>
            </a:r>
            <a:b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50704611/</a:t>
            </a:r>
            <a:r>
              <a:rPr lang="fr-FR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-page-</a:t>
            </a:r>
            <a:r>
              <a:rPr lang="fr-FR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token</a:t>
            </a:r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-google-</a:t>
            </a:r>
            <a:b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places 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https://developers.google.com/places</a:t>
            </a:r>
            <a:b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sz="3600" dirty="0">
                <a:latin typeface="Helvetica" panose="020B0604020202020204" pitchFamily="34" charset="0"/>
                <a:cs typeface="Helvetica" panose="020B0604020202020204" pitchFamily="34" charset="0"/>
              </a:rPr>
              <a:t>/web-service/search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 descr="A picture containing black, drawing, white&#10;&#10;Description automatically generated">
            <a:extLst>
              <a:ext uri="{FF2B5EF4-FFF2-40B4-BE49-F238E27FC236}">
                <a16:creationId xmlns:a16="http://schemas.microsoft.com/office/drawing/2014/main" id="{FEE4D94B-0CC8-4810-BC55-740A75748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9714" y="457200"/>
            <a:ext cx="8077200" cy="807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05094E-9438-4F2B-BE63-B3F3D7783FA0}"/>
              </a:ext>
            </a:extLst>
          </p:cNvPr>
          <p:cNvSpPr txBox="1"/>
          <p:nvPr/>
        </p:nvSpPr>
        <p:spPr>
          <a:xfrm>
            <a:off x="17982102" y="31406316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Not an actual sample image. Just a visual representation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AA3BCF8E-7A9E-43DB-AF24-04C5F1261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9413" y="22039086"/>
            <a:ext cx="8901587" cy="890158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45C1C74-DFAB-4D0D-9D96-B459259CBE38}"/>
              </a:ext>
            </a:extLst>
          </p:cNvPr>
          <p:cNvSpPr/>
          <p:nvPr/>
        </p:nvSpPr>
        <p:spPr bwMode="auto">
          <a:xfrm>
            <a:off x="22023978" y="25835942"/>
            <a:ext cx="1779577" cy="1307871"/>
          </a:xfrm>
          <a:prstGeom prst="rightArrow">
            <a:avLst/>
          </a:prstGeom>
          <a:solidFill>
            <a:srgbClr val="DB575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3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3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5BE7CAE4-EAAE-4234-8338-80FA0D2E4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8047" y="22039086"/>
            <a:ext cx="8901587" cy="89015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E6FFA3-E93F-409B-B9E7-FFA8937A7FE4}"/>
              </a:ext>
            </a:extLst>
          </p:cNvPr>
          <p:cNvSpPr txBox="1"/>
          <p:nvPr/>
        </p:nvSpPr>
        <p:spPr>
          <a:xfrm>
            <a:off x="35634861" y="17499431"/>
            <a:ext cx="108776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API’s: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Google Places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GeoLocate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07523-344D-4CC6-99AE-552B1D7D0F47}"/>
              </a:ext>
            </a:extLst>
          </p:cNvPr>
          <p:cNvSpPr txBox="1"/>
          <p:nvPr/>
        </p:nvSpPr>
        <p:spPr>
          <a:xfrm>
            <a:off x="875008" y="8259209"/>
            <a:ext cx="882805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Google Maps usually presents restaurants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based on location. However, since many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restaurants may be close this may be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irrelevant. Instead, more people would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want the highest quality food for the best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price.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6971E-0BAC-451A-B0EC-A771D9D2C3A9}"/>
              </a:ext>
            </a:extLst>
          </p:cNvPr>
          <p:cNvSpPr txBox="1"/>
          <p:nvPr/>
        </p:nvSpPr>
        <p:spPr>
          <a:xfrm>
            <a:off x="875008" y="12913560"/>
            <a:ext cx="8999258" cy="11295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Methods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In order to accomplish this we used the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Google Maps API. This will get places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and their information requested from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Google servers based around the user’s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current position. We obviously filtered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this information to display only restaurants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within the radius specified by the user. We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are ranking them based on a score we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invented. This </a:t>
            </a:r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score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is calculated by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multiplying the star rating times the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number of reviews divided by the price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level plus one. We used this to rank the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restaurants by the score. This helps people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find the best food for proportionally good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price. The plus one is there because the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price level can be anywhere from zero to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four and we had to ensure there would be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no divide by zero issues.</a:t>
            </a:r>
          </a:p>
          <a:p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0A40C-4888-4D02-87CC-021F953A68D2}"/>
              </a:ext>
            </a:extLst>
          </p:cNvPr>
          <p:cNvSpPr txBox="1"/>
          <p:nvPr/>
        </p:nvSpPr>
        <p:spPr>
          <a:xfrm>
            <a:off x="875008" y="24769884"/>
            <a:ext cx="8392041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Overall, the program worked to all of its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desired specifications. However, one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thing we learned was the Google Map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API would not give us more than sixty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results. We even had some extra time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to add a new feature that helped the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user find free food. However, by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running the program it was realized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the presence of free food was </a:t>
            </a:r>
            <a:r>
              <a:rPr lang="en-US" sz="3600" i="1" dirty="0">
                <a:latin typeface="Helvetica" panose="020B0604020202020204" pitchFamily="34" charset="0"/>
                <a:cs typeface="Helvetica" panose="020B0604020202020204" pitchFamily="34" charset="0"/>
              </a:rPr>
              <a:t>extremely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rare.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F8221-3E50-4B1D-ADC6-7E48E320A8DA}"/>
              </a:ext>
            </a:extLst>
          </p:cNvPr>
          <p:cNvSpPr txBox="1"/>
          <p:nvPr/>
        </p:nvSpPr>
        <p:spPr>
          <a:xfrm>
            <a:off x="35717453" y="9236820"/>
            <a:ext cx="648607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4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Authors:</a:t>
            </a:r>
            <a:r>
              <a:rPr lang="en-US" altLang="ko-KR" sz="4400" dirty="0">
                <a:latin typeface="Helvetica" panose="020B0604020202020204" pitchFamily="34" charset="0"/>
                <a:cs typeface="Helvetica" panose="020B0604020202020204" pitchFamily="34" charset="0"/>
              </a:rPr>
              <a:t> David Ulriksen,</a:t>
            </a:r>
          </a:p>
          <a:p>
            <a:pPr eaLnBrk="1" hangingPunct="1"/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Gregory </a:t>
            </a:r>
            <a:r>
              <a:rPr lang="en-US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Albarian</a:t>
            </a:r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</a:p>
          <a:p>
            <a:pPr eaLnBrk="1" hangingPunct="1"/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Alex </a:t>
            </a:r>
            <a:r>
              <a:rPr lang="en-US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Vajiac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eaLnBrk="1" hangingPunct="1"/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eaLnBrk="1" hangingPunct="1"/>
            <a:r>
              <a:rPr lang="en-US" sz="4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Mentor:</a:t>
            </a:r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 Michael Fahy</a:t>
            </a:r>
          </a:p>
          <a:p>
            <a:pPr eaLnBrk="1" hangingPunct="1"/>
            <a:endParaRPr lang="en-US" altLang="ko-KR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eaLnBrk="1" hangingPunct="1"/>
            <a:r>
              <a:rPr lang="en-US" altLang="ko-KR" sz="4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Class:</a:t>
            </a:r>
            <a:r>
              <a:rPr lang="en-US" altLang="ko-KR" sz="4400" dirty="0">
                <a:latin typeface="Helvetica" panose="020B0604020202020204" pitchFamily="34" charset="0"/>
                <a:cs typeface="Helvetica" panose="020B0604020202020204" pitchFamily="34" charset="0"/>
              </a:rPr>
              <a:t> CPSC 353 </a:t>
            </a:r>
          </a:p>
          <a:p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32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32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7056209E8FFF4685C0AF68BDB357A2" ma:contentTypeVersion="0" ma:contentTypeDescription="Create a new document." ma:contentTypeScope="" ma:versionID="f7f5bf2467878f947055fdabaa29e36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E13717B-C4D3-4759-8643-E5ECCC61D6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9992D9-B332-4519-A0D9-258E8B83E3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451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Default Design</vt:lpstr>
      <vt:lpstr>PowerPoint Presentation</vt:lpstr>
    </vt:vector>
  </TitlesOfParts>
  <Company>ſ耀Ҥ⛼補뿿큠ٶ瀜]翘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Kim</dc:creator>
  <cp:lastModifiedBy>Ulriksen, David (Student)</cp:lastModifiedBy>
  <cp:revision>124</cp:revision>
  <dcterms:created xsi:type="dcterms:W3CDTF">2005-11-21T23:23:44Z</dcterms:created>
  <dcterms:modified xsi:type="dcterms:W3CDTF">2019-11-26T23:38:07Z</dcterms:modified>
</cp:coreProperties>
</file>