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31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3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32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50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40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8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2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9884AF-D78E-4345-833B-B2BFF244B49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6D7621-83E1-4E2C-98B3-34648F514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49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Experiment 2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Autonomic responses to pain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768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Skin </a:t>
            </a:r>
            <a:r>
              <a:rPr lang="de-DE" dirty="0" err="1" smtClean="0"/>
              <a:t>conductance</a:t>
            </a:r>
            <a:r>
              <a:rPr lang="de-DE" dirty="0" smtClean="0"/>
              <a:t> </a:t>
            </a:r>
            <a:r>
              <a:rPr lang="de-DE" dirty="0" err="1" smtClean="0"/>
              <a:t>responses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5" y="2487730"/>
            <a:ext cx="3133725" cy="2733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56" y="2554405"/>
            <a:ext cx="2800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9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Pupil</a:t>
            </a:r>
            <a:r>
              <a:rPr lang="de-DE" dirty="0" smtClean="0"/>
              <a:t> </a:t>
            </a:r>
            <a:r>
              <a:rPr lang="de-DE" dirty="0" err="1" smtClean="0"/>
              <a:t>responses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59" y="2954971"/>
            <a:ext cx="3110913" cy="21547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68" y="1901096"/>
            <a:ext cx="2580917" cy="2131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68" y="4512038"/>
            <a:ext cx="2592284" cy="21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Autonomic responses to pain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98" y="2128602"/>
            <a:ext cx="5228198" cy="4351338"/>
          </a:xfrm>
        </p:spPr>
      </p:pic>
    </p:spTree>
    <p:extLst>
      <p:ext uri="{BB962C8B-B14F-4D97-AF65-F5344CB8AC3E}">
        <p14:creationId xmlns:p14="http://schemas.microsoft.com/office/powerpoint/2010/main" val="221013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and autonomic responses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71" y="2563318"/>
            <a:ext cx="5314464" cy="332781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25646"/>
            <a:ext cx="3236196" cy="22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12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Experiment 2</vt:lpstr>
      <vt:lpstr>Skin conductance responses</vt:lpstr>
      <vt:lpstr>Pupil responses</vt:lpstr>
      <vt:lpstr>Autonomic responses to pain</vt:lpstr>
      <vt:lpstr>Expectation and autonomic responses</vt:lpstr>
    </vt:vector>
  </TitlesOfParts>
  <Company>MPI for Human Cognitive and Brain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2</dc:title>
  <dc:creator>Dr. Ulrike Horn</dc:creator>
  <cp:lastModifiedBy>Dr. Ulrike Horn</cp:lastModifiedBy>
  <cp:revision>15</cp:revision>
  <dcterms:created xsi:type="dcterms:W3CDTF">2019-06-18T06:49:28Z</dcterms:created>
  <dcterms:modified xsi:type="dcterms:W3CDTF">2019-06-18T08:09:28Z</dcterms:modified>
</cp:coreProperties>
</file>