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99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124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9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154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5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53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46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2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0303-1F72-411A-84EB-B50F064CFD0E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EC5C-7C55-4D18-BE7E-B31A972C7F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65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9E96-9862-4224-9A19-CD73E6FCA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Goodman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504B-6CB2-423F-8EBA-830584A60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Assembly Guide</a:t>
            </a:r>
          </a:p>
        </p:txBody>
      </p:sp>
    </p:spTree>
    <p:extLst>
      <p:ext uri="{BB962C8B-B14F-4D97-AF65-F5344CB8AC3E}">
        <p14:creationId xmlns:p14="http://schemas.microsoft.com/office/powerpoint/2010/main" val="18766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D89-86BC-4201-91B2-AC4622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PRINTED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8BA-5A73-4275-85E9-375114CB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Camera Body</a:t>
            </a:r>
            <a:endParaRPr lang="en-SG" sz="160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Front Plate			  Rear Plate			    Front Cover</a:t>
            </a:r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Focusing Knob			  Bellows Female			    Bellows 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C93E3-7056-43FA-96BB-B9DB0997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000"/>
            <a:ext cx="3432558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3DACF-8B9D-4D9D-88A5-DC060BE1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2349000"/>
            <a:ext cx="3432558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D350A-5592-4487-8407-7E55847CE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2349000"/>
            <a:ext cx="3432558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ABD0AC-0CF0-4E4D-A414-466B425C1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299"/>
            <a:ext cx="3432558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E055E-B7F6-4976-9928-3A6D855E5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4527299"/>
            <a:ext cx="3432558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7276-EF68-4BE9-BBB2-43DE96172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4527299"/>
            <a:ext cx="343255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D89-86BC-4201-91B2-AC4622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PRINTED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8BA-5A73-4275-85E9-375114CB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6x9 Film Back</a:t>
            </a:r>
            <a:endParaRPr lang="en-SG" sz="160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Magazine Body			  Magazine Front Plate 1		    Magazine Front Plate 2</a:t>
            </a:r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Magazine </a:t>
            </a:r>
            <a:r>
              <a:rPr lang="en-SG" sz="1750" dirty="0" err="1"/>
              <a:t>Darkslide</a:t>
            </a:r>
            <a:r>
              <a:rPr lang="en-SG" sz="1750" dirty="0"/>
              <a:t>			  Magazine Lid			    Magazine Knob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1D1D8-AA24-4C9C-BD7D-60EA8054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000"/>
            <a:ext cx="3432558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4B656-2E63-4D0B-9412-06114485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2349000"/>
            <a:ext cx="3432558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F7254-2254-422D-BD60-B4AC76FE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2349000"/>
            <a:ext cx="3432558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E82789-70FE-4D10-AC46-2C7E8A14E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4967"/>
            <a:ext cx="3432558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07FE95-9070-404C-B3F4-33ADB9CF0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4524967"/>
            <a:ext cx="3432558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8C13D8-67F0-40EC-B579-B7BE58E3A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4524967"/>
            <a:ext cx="343255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D89-86BC-4201-91B2-AC4622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PRINTED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8BA-5A73-4275-85E9-375114CB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6x9 Film Back (Contd.)</a:t>
            </a:r>
            <a:endParaRPr lang="en-SG" sz="160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Magazine Knob			  Magazine Knob Closer		    Magazine Winder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72C7B-81FE-4F80-83E8-E5FF70B0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000"/>
            <a:ext cx="3432558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F2A0D7-2C1C-407F-9FA2-EF6BC4BB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2349000"/>
            <a:ext cx="3432558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93BAFC-7CC6-47E8-B5F2-0B58D7624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2349000"/>
            <a:ext cx="343255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D89-86BC-4201-91B2-AC4622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PRINTED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8BA-5A73-4275-85E9-375114CB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6x9 Focusing Screen</a:t>
            </a:r>
            <a:endParaRPr lang="en-SG" sz="160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Holder, Ground Glass		  Retainer, Ground Glass		    Cover, Front, Ground Glass</a:t>
            </a:r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endParaRPr lang="en-SG" sz="1750" dirty="0"/>
          </a:p>
          <a:p>
            <a:pPr marL="0" indent="0">
              <a:buNone/>
            </a:pPr>
            <a:r>
              <a:rPr lang="en-SG" sz="1750" dirty="0"/>
              <a:t>Cover, Rear, Ground Glass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80040-938A-4D0A-AA24-490309CF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000"/>
            <a:ext cx="3432558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42E87-4CB5-49C4-8107-1D3ED9A9F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0" y="2349000"/>
            <a:ext cx="3432558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2BEFF-E454-40E8-B6E3-BE5EFE810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0" y="2349000"/>
            <a:ext cx="3432558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691EC-1BBB-4D97-B986-EFC92AE61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299"/>
            <a:ext cx="343255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A3F-BA87-4574-B81B-B07B88CD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461C-5CC2-4224-BF8E-BD6F2B1F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Flanged Threaded Insert,</a:t>
            </a:r>
            <a:br>
              <a:rPr lang="en-SG" dirty="0"/>
            </a:br>
            <a:r>
              <a:rPr lang="en-SG" dirty="0"/>
              <a:t>Brass, M4</a:t>
            </a:r>
          </a:p>
          <a:p>
            <a:pPr marL="0" indent="0">
              <a:buNone/>
            </a:pPr>
            <a:r>
              <a:rPr lang="en-SG" dirty="0"/>
              <a:t>	6 Pieces</a:t>
            </a:r>
          </a:p>
          <a:p>
            <a:r>
              <a:rPr lang="en-SG" dirty="0"/>
              <a:t>Threaded Insert,</a:t>
            </a:r>
            <a:br>
              <a:rPr lang="en-SG" dirty="0"/>
            </a:br>
            <a:r>
              <a:rPr lang="en-SG" dirty="0"/>
              <a:t>Brass, M3</a:t>
            </a:r>
          </a:p>
          <a:p>
            <a:pPr marL="0" indent="0">
              <a:buNone/>
            </a:pPr>
            <a:r>
              <a:rPr lang="en-SG" dirty="0"/>
              <a:t>	10 Pieces</a:t>
            </a:r>
          </a:p>
          <a:p>
            <a:r>
              <a:rPr lang="en-SG" dirty="0"/>
              <a:t>Flanged Threaded Insert,</a:t>
            </a:r>
            <a:br>
              <a:rPr lang="en-SG" dirty="0"/>
            </a:br>
            <a:r>
              <a:rPr lang="en-SG" dirty="0"/>
              <a:t>Steel, 1/4”</a:t>
            </a:r>
          </a:p>
          <a:p>
            <a:pPr marL="0" indent="0">
              <a:buNone/>
            </a:pPr>
            <a:r>
              <a:rPr lang="en-SG" dirty="0"/>
              <a:t>	1 Piece</a:t>
            </a:r>
          </a:p>
        </p:txBody>
      </p:sp>
      <p:pic>
        <p:nvPicPr>
          <p:cNvPr id="1026" name="Picture 2" descr="https://lh6.googleusercontent.com/P281iD3-AGJiy_3dwDMU_K57zJXAk-J91wdhmgInyFDnoGroDd24ilgatB1Uigj-2zEGCk3qeLL9ZodPEb9ShpOXFR1lBzVMG9Yx36P9CMTFy-f7Zih4HHhFEJ89O0eXpjqgQcjoHWw">
            <a:extLst>
              <a:ext uri="{FF2B5EF4-FFF2-40B4-BE49-F238E27FC236}">
                <a16:creationId xmlns:a16="http://schemas.microsoft.com/office/drawing/2014/main" id="{CC9B2454-7F14-4411-BCAB-C958AAB1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2572139" cy="13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A590C8-9F3D-4689-B0A6-2CA72F35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5222"/>
            <a:ext cx="2572138" cy="133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2B029-8E21-4376-A058-C8B7E937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81122"/>
            <a:ext cx="2572138" cy="13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42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Goodman ONE</vt:lpstr>
      <vt:lpstr>PRINTED PARTS</vt:lpstr>
      <vt:lpstr>PRINTED PARTS</vt:lpstr>
      <vt:lpstr>PRINTED PARTS</vt:lpstr>
      <vt:lpstr>PRINTED PARTS</vt:lpstr>
      <vt:lpstr>Other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Goodman ONE</dc:title>
  <dc:creator>Aaron Tan</dc:creator>
  <cp:lastModifiedBy>Aaron Tan</cp:lastModifiedBy>
  <cp:revision>8</cp:revision>
  <dcterms:created xsi:type="dcterms:W3CDTF">2018-07-15T12:48:00Z</dcterms:created>
  <dcterms:modified xsi:type="dcterms:W3CDTF">2018-07-15T14:06:29Z</dcterms:modified>
</cp:coreProperties>
</file>