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7" r:id="rId7"/>
    <p:sldId id="258" r:id="rId8"/>
    <p:sldId id="266" r:id="rId9"/>
    <p:sldId id="270" r:id="rId10"/>
    <p:sldId id="267" r:id="rId11"/>
    <p:sldId id="264" r:id="rId12"/>
    <p:sldId id="265" r:id="rId13"/>
    <p:sldId id="268" r:id="rId14"/>
    <p:sldId id="274" r:id="rId15"/>
    <p:sldId id="275" r:id="rId16"/>
    <p:sldId id="276" r:id="rId17"/>
    <p:sldId id="278" r:id="rId18"/>
    <p:sldId id="269" r:id="rId19"/>
    <p:sldId id="271" r:id="rId20"/>
    <p:sldId id="27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88EE4-C4D3-4454-8409-3150625F236D}" v="6" dt="2021-03-05T13:42:02.609"/>
    <p1510:client id="{765BA7DF-63DE-4ED6-8183-743A1E063F6A}" v="16" dt="2021-03-05T20:00:17.947"/>
    <p1510:client id="{79EE8103-A5B2-4275-BF78-B14551EA75B9}" v="9" dt="2021-03-05T18:33:44.026"/>
    <p1510:client id="{9BD0F6D6-3C33-4803-B132-0173F78074DE}" v="205" dt="2021-03-04T20:10:03.182"/>
    <p1510:client id="{B885D299-E8C8-4BA2-9795-26CD19208BDF}" v="79" dt="2021-03-05T20:31:4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Clinton T" userId="S::ctgraham@pitt.edu::897459e8-c74d-48e0-b9b3-4d0d8802b63d" providerId="AD" clId="Web-{765BA7DF-63DE-4ED6-8183-743A1E063F6A}"/>
    <pc:docChg chg="modSld">
      <pc:chgData name="Graham, Clinton T" userId="S::ctgraham@pitt.edu::897459e8-c74d-48e0-b9b3-4d0d8802b63d" providerId="AD" clId="Web-{765BA7DF-63DE-4ED6-8183-743A1E063F6A}" dt="2021-03-05T20:00:17.947" v="7" actId="20577"/>
      <pc:docMkLst>
        <pc:docMk/>
      </pc:docMkLst>
      <pc:sldChg chg="modSp">
        <pc:chgData name="Graham, Clinton T" userId="S::ctgraham@pitt.edu::897459e8-c74d-48e0-b9b3-4d0d8802b63d" providerId="AD" clId="Web-{765BA7DF-63DE-4ED6-8183-743A1E063F6A}" dt="2021-03-05T20:00:17.947" v="7" actId="20577"/>
        <pc:sldMkLst>
          <pc:docMk/>
          <pc:sldMk cId="1784228676" sldId="275"/>
        </pc:sldMkLst>
        <pc:spChg chg="mod">
          <ac:chgData name="Graham, Clinton T" userId="S::ctgraham@pitt.edu::897459e8-c74d-48e0-b9b3-4d0d8802b63d" providerId="AD" clId="Web-{765BA7DF-63DE-4ED6-8183-743A1E063F6A}" dt="2021-03-05T20:00:17.947" v="7" actId="20577"/>
          <ac:spMkLst>
            <pc:docMk/>
            <pc:sldMk cId="1784228676" sldId="275"/>
            <ac:spMk id="2" creationId="{F4F4823C-1740-4363-A75A-91C10E0DDB2B}"/>
          </ac:spMkLst>
        </pc:spChg>
      </pc:sldChg>
    </pc:docChg>
  </pc:docChgLst>
  <pc:docChgLst>
    <pc:chgData name="May, Kari L" userId="4955802f-fac9-4c99-a2ec-723e2972b2fc" providerId="ADAL" clId="{124757CB-C445-4600-8D2E-4D05934F1B65}"/>
    <pc:docChg chg="undo custSel addSld delSld modSld sldOrd">
      <pc:chgData name="May, Kari L" userId="4955802f-fac9-4c99-a2ec-723e2972b2fc" providerId="ADAL" clId="{124757CB-C445-4600-8D2E-4D05934F1B65}" dt="2021-02-22T14:10:42.527" v="1042" actId="14100"/>
      <pc:docMkLst>
        <pc:docMk/>
      </pc:docMkLst>
      <pc:sldChg chg="modSp new mod">
        <pc:chgData name="May, Kari L" userId="4955802f-fac9-4c99-a2ec-723e2972b2fc" providerId="ADAL" clId="{124757CB-C445-4600-8D2E-4D05934F1B65}" dt="2021-02-22T13:20:54.893" v="307" actId="20577"/>
        <pc:sldMkLst>
          <pc:docMk/>
          <pc:sldMk cId="923272133" sldId="257"/>
        </pc:sldMkLst>
        <pc:spChg chg="mod">
          <ac:chgData name="May, Kari L" userId="4955802f-fac9-4c99-a2ec-723e2972b2fc" providerId="ADAL" clId="{124757CB-C445-4600-8D2E-4D05934F1B65}" dt="2021-02-22T13:20:54.893" v="307" actId="20577"/>
          <ac:spMkLst>
            <pc:docMk/>
            <pc:sldMk cId="923272133" sldId="257"/>
            <ac:spMk id="3" creationId="{67B465CC-A0AD-40ED-B6C0-66A630FDB0E4}"/>
          </ac:spMkLst>
        </pc:spChg>
      </pc:sldChg>
      <pc:sldChg chg="addSp delSp modSp new mod">
        <pc:chgData name="May, Kari L" userId="4955802f-fac9-4c99-a2ec-723e2972b2fc" providerId="ADAL" clId="{124757CB-C445-4600-8D2E-4D05934F1B65}" dt="2021-02-22T13:25:10.096" v="346" actId="14100"/>
        <pc:sldMkLst>
          <pc:docMk/>
          <pc:sldMk cId="2651350081" sldId="258"/>
        </pc:sldMkLst>
        <pc:spChg chg="del">
          <ac:chgData name="May, Kari L" userId="4955802f-fac9-4c99-a2ec-723e2972b2fc" providerId="ADAL" clId="{124757CB-C445-4600-8D2E-4D05934F1B65}" dt="2021-02-22T13:21:48.522" v="310" actId="478"/>
          <ac:spMkLst>
            <pc:docMk/>
            <pc:sldMk cId="2651350081" sldId="258"/>
            <ac:spMk id="2" creationId="{D6CF66F2-D69B-431F-A5BE-36358C1E5414}"/>
          </ac:spMkLst>
        </pc:spChg>
        <pc:spChg chg="mod">
          <ac:chgData name="May, Kari L" userId="4955802f-fac9-4c99-a2ec-723e2972b2fc" providerId="ADAL" clId="{124757CB-C445-4600-8D2E-4D05934F1B65}" dt="2021-02-22T13:24:50.051" v="340" actId="1035"/>
          <ac:spMkLst>
            <pc:docMk/>
            <pc:sldMk cId="2651350081" sldId="258"/>
            <ac:spMk id="3" creationId="{82EEACD0-9D85-40D6-A76D-B614284F8D86}"/>
          </ac:spMkLst>
        </pc:spChg>
        <pc:grpChg chg="add mod">
          <ac:chgData name="May, Kari L" userId="4955802f-fac9-4c99-a2ec-723e2972b2fc" providerId="ADAL" clId="{124757CB-C445-4600-8D2E-4D05934F1B65}" dt="2021-02-22T13:24:15.597" v="324"/>
          <ac:grpSpMkLst>
            <pc:docMk/>
            <pc:sldMk cId="2651350081" sldId="258"/>
            <ac:grpSpMk id="4" creationId="{756773F8-A266-4623-9979-493AAFCAC227}"/>
          </ac:grpSpMkLst>
        </pc:grpChg>
        <pc:picChg chg="mod">
          <ac:chgData name="May, Kari L" userId="4955802f-fac9-4c99-a2ec-723e2972b2fc" providerId="ADAL" clId="{124757CB-C445-4600-8D2E-4D05934F1B65}" dt="2021-02-22T13:24:15.597" v="324"/>
          <ac:picMkLst>
            <pc:docMk/>
            <pc:sldMk cId="2651350081" sldId="258"/>
            <ac:picMk id="5" creationId="{41D14BBF-6561-4C80-9EAC-BA7AFBA25BF0}"/>
          </ac:picMkLst>
        </pc:picChg>
        <pc:picChg chg="mod">
          <ac:chgData name="May, Kari L" userId="4955802f-fac9-4c99-a2ec-723e2972b2fc" providerId="ADAL" clId="{124757CB-C445-4600-8D2E-4D05934F1B65}" dt="2021-02-22T13:24:15.597" v="324"/>
          <ac:picMkLst>
            <pc:docMk/>
            <pc:sldMk cId="2651350081" sldId="258"/>
            <ac:picMk id="6" creationId="{92995F23-F610-4134-B9D7-FECA7C72A3D0}"/>
          </ac:picMkLst>
        </pc:picChg>
        <pc:cxnChg chg="add mod">
          <ac:chgData name="May, Kari L" userId="4955802f-fac9-4c99-a2ec-723e2972b2fc" providerId="ADAL" clId="{124757CB-C445-4600-8D2E-4D05934F1B65}" dt="2021-02-22T13:25:10.096" v="346" actId="14100"/>
          <ac:cxnSpMkLst>
            <pc:docMk/>
            <pc:sldMk cId="2651350081" sldId="258"/>
            <ac:cxnSpMk id="7" creationId="{DAFA512F-2A51-4713-9333-F03333E68320}"/>
          </ac:cxnSpMkLst>
        </pc:cxnChg>
      </pc:sldChg>
      <pc:sldChg chg="modSp new del mod">
        <pc:chgData name="May, Kari L" userId="4955802f-fac9-4c99-a2ec-723e2972b2fc" providerId="ADAL" clId="{124757CB-C445-4600-8D2E-4D05934F1B65}" dt="2021-02-22T13:26:05.782" v="372" actId="47"/>
        <pc:sldMkLst>
          <pc:docMk/>
          <pc:sldMk cId="1168476403" sldId="259"/>
        </pc:sldMkLst>
        <pc:spChg chg="mod">
          <ac:chgData name="May, Kari L" userId="4955802f-fac9-4c99-a2ec-723e2972b2fc" providerId="ADAL" clId="{124757CB-C445-4600-8D2E-4D05934F1B65}" dt="2021-02-22T13:25:47.748" v="371" actId="122"/>
          <ac:spMkLst>
            <pc:docMk/>
            <pc:sldMk cId="1168476403" sldId="259"/>
            <ac:spMk id="3" creationId="{2968604D-8365-4209-BECE-0520B93E5016}"/>
          </ac:spMkLst>
        </pc:spChg>
      </pc:sldChg>
      <pc:sldChg chg="new del">
        <pc:chgData name="May, Kari L" userId="4955802f-fac9-4c99-a2ec-723e2972b2fc" providerId="ADAL" clId="{124757CB-C445-4600-8D2E-4D05934F1B65}" dt="2021-02-22T13:26:19.941" v="373" actId="47"/>
        <pc:sldMkLst>
          <pc:docMk/>
          <pc:sldMk cId="3793294090" sldId="260"/>
        </pc:sldMkLst>
      </pc:sldChg>
      <pc:sldChg chg="new del">
        <pc:chgData name="May, Kari L" userId="4955802f-fac9-4c99-a2ec-723e2972b2fc" providerId="ADAL" clId="{124757CB-C445-4600-8D2E-4D05934F1B65}" dt="2021-02-22T13:26:19.941" v="373" actId="47"/>
        <pc:sldMkLst>
          <pc:docMk/>
          <pc:sldMk cId="2473944907" sldId="261"/>
        </pc:sldMkLst>
      </pc:sldChg>
      <pc:sldChg chg="new del">
        <pc:chgData name="May, Kari L" userId="4955802f-fac9-4c99-a2ec-723e2972b2fc" providerId="ADAL" clId="{124757CB-C445-4600-8D2E-4D05934F1B65}" dt="2021-02-22T13:26:19.941" v="373" actId="47"/>
        <pc:sldMkLst>
          <pc:docMk/>
          <pc:sldMk cId="2954402198" sldId="262"/>
        </pc:sldMkLst>
      </pc:sldChg>
      <pc:sldChg chg="new del">
        <pc:chgData name="May, Kari L" userId="4955802f-fac9-4c99-a2ec-723e2972b2fc" providerId="ADAL" clId="{124757CB-C445-4600-8D2E-4D05934F1B65}" dt="2021-02-22T13:26:19.941" v="373" actId="47"/>
        <pc:sldMkLst>
          <pc:docMk/>
          <pc:sldMk cId="977764041" sldId="263"/>
        </pc:sldMkLst>
      </pc:sldChg>
      <pc:sldChg chg="addSp delSp modSp new mod ord">
        <pc:chgData name="May, Kari L" userId="4955802f-fac9-4c99-a2ec-723e2972b2fc" providerId="ADAL" clId="{124757CB-C445-4600-8D2E-4D05934F1B65}" dt="2021-02-22T13:34:47.224" v="601" actId="1038"/>
        <pc:sldMkLst>
          <pc:docMk/>
          <pc:sldMk cId="902055455" sldId="264"/>
        </pc:sldMkLst>
        <pc:spChg chg="del">
          <ac:chgData name="May, Kari L" userId="4955802f-fac9-4c99-a2ec-723e2972b2fc" providerId="ADAL" clId="{124757CB-C445-4600-8D2E-4D05934F1B65}" dt="2021-02-22T13:34:14.576" v="564" actId="478"/>
          <ac:spMkLst>
            <pc:docMk/>
            <pc:sldMk cId="902055455" sldId="264"/>
            <ac:spMk id="2" creationId="{B5612044-DB3E-46AB-98CF-A26B94F718FA}"/>
          </ac:spMkLst>
        </pc:spChg>
        <pc:spChg chg="del">
          <ac:chgData name="May, Kari L" userId="4955802f-fac9-4c99-a2ec-723e2972b2fc" providerId="ADAL" clId="{124757CB-C445-4600-8D2E-4D05934F1B65}" dt="2021-02-22T13:31:35.690" v="559" actId="931"/>
          <ac:spMkLst>
            <pc:docMk/>
            <pc:sldMk cId="902055455" sldId="264"/>
            <ac:spMk id="3" creationId="{266FB6D8-4055-4A33-8ABD-F5041758B44A}"/>
          </ac:spMkLst>
        </pc:spChg>
        <pc:spChg chg="add del mod">
          <ac:chgData name="May, Kari L" userId="4955802f-fac9-4c99-a2ec-723e2972b2fc" providerId="ADAL" clId="{124757CB-C445-4600-8D2E-4D05934F1B65}" dt="2021-02-22T13:34:04.381" v="561" actId="931"/>
          <ac:spMkLst>
            <pc:docMk/>
            <pc:sldMk cId="902055455" sldId="264"/>
            <ac:spMk id="7" creationId="{33CE4BD1-EF11-4DCE-9136-78B4E15ECEF6}"/>
          </ac:spMkLst>
        </pc:spChg>
        <pc:picChg chg="add del mod">
          <ac:chgData name="May, Kari L" userId="4955802f-fac9-4c99-a2ec-723e2972b2fc" providerId="ADAL" clId="{124757CB-C445-4600-8D2E-4D05934F1B65}" dt="2021-02-22T13:31:40.897" v="560" actId="478"/>
          <ac:picMkLst>
            <pc:docMk/>
            <pc:sldMk cId="902055455" sldId="264"/>
            <ac:picMk id="5" creationId="{14BF313D-9D22-45F8-8B2F-BC3780999B51}"/>
          </ac:picMkLst>
        </pc:picChg>
        <pc:picChg chg="add mod">
          <ac:chgData name="May, Kari L" userId="4955802f-fac9-4c99-a2ec-723e2972b2fc" providerId="ADAL" clId="{124757CB-C445-4600-8D2E-4D05934F1B65}" dt="2021-02-22T13:34:47.224" v="601" actId="1038"/>
          <ac:picMkLst>
            <pc:docMk/>
            <pc:sldMk cId="902055455" sldId="264"/>
            <ac:picMk id="9" creationId="{A6C56C8B-D1EE-4B69-BADA-1012D336D328}"/>
          </ac:picMkLst>
        </pc:picChg>
      </pc:sldChg>
      <pc:sldChg chg="addSp delSp modSp new mod ord">
        <pc:chgData name="May, Kari L" userId="4955802f-fac9-4c99-a2ec-723e2972b2fc" providerId="ADAL" clId="{124757CB-C445-4600-8D2E-4D05934F1B65}" dt="2021-02-22T13:52:30.009" v="982" actId="1582"/>
        <pc:sldMkLst>
          <pc:docMk/>
          <pc:sldMk cId="3381474714" sldId="265"/>
        </pc:sldMkLst>
        <pc:spChg chg="del">
          <ac:chgData name="May, Kari L" userId="4955802f-fac9-4c99-a2ec-723e2972b2fc" providerId="ADAL" clId="{124757CB-C445-4600-8D2E-4D05934F1B65}" dt="2021-02-22T13:38:32.563" v="634" actId="478"/>
          <ac:spMkLst>
            <pc:docMk/>
            <pc:sldMk cId="3381474714" sldId="265"/>
            <ac:spMk id="2" creationId="{9F2DBD0A-2023-4938-A021-79D8A06521AA}"/>
          </ac:spMkLst>
        </pc:spChg>
        <pc:spChg chg="del">
          <ac:chgData name="May, Kari L" userId="4955802f-fac9-4c99-a2ec-723e2972b2fc" providerId="ADAL" clId="{124757CB-C445-4600-8D2E-4D05934F1B65}" dt="2021-02-22T13:41:37.487" v="635" actId="478"/>
          <ac:spMkLst>
            <pc:docMk/>
            <pc:sldMk cId="3381474714" sldId="265"/>
            <ac:spMk id="3" creationId="{40E0A1A7-857B-4ECB-9CC8-FEFF51F4D6B9}"/>
          </ac:spMkLst>
        </pc:spChg>
        <pc:spChg chg="add mod">
          <ac:chgData name="May, Kari L" userId="4955802f-fac9-4c99-a2ec-723e2972b2fc" providerId="ADAL" clId="{124757CB-C445-4600-8D2E-4D05934F1B65}" dt="2021-02-22T13:49:16.866" v="944" actId="12"/>
          <ac:spMkLst>
            <pc:docMk/>
            <pc:sldMk cId="3381474714" sldId="265"/>
            <ac:spMk id="8" creationId="{3F193433-AF38-441A-95BF-926705325402}"/>
          </ac:spMkLst>
        </pc:spChg>
        <pc:picChg chg="add del">
          <ac:chgData name="May, Kari L" userId="4955802f-fac9-4c99-a2ec-723e2972b2fc" providerId="ADAL" clId="{124757CB-C445-4600-8D2E-4D05934F1B65}" dt="2021-02-22T13:41:46.727" v="637" actId="22"/>
          <ac:picMkLst>
            <pc:docMk/>
            <pc:sldMk cId="3381474714" sldId="265"/>
            <ac:picMk id="5" creationId="{3E6AEA81-D695-4226-AFA8-8284156979B8}"/>
          </ac:picMkLst>
        </pc:picChg>
        <pc:picChg chg="add mod">
          <ac:chgData name="May, Kari L" userId="4955802f-fac9-4c99-a2ec-723e2972b2fc" providerId="ADAL" clId="{124757CB-C445-4600-8D2E-4D05934F1B65}" dt="2021-02-22T13:50:26.759" v="967" actId="1076"/>
          <ac:picMkLst>
            <pc:docMk/>
            <pc:sldMk cId="3381474714" sldId="265"/>
            <ac:picMk id="7" creationId="{808E81E8-EF67-4A6F-83C2-EF8131CA2253}"/>
          </ac:picMkLst>
        </pc:picChg>
        <pc:cxnChg chg="add del mod">
          <ac:chgData name="May, Kari L" userId="4955802f-fac9-4c99-a2ec-723e2972b2fc" providerId="ADAL" clId="{124757CB-C445-4600-8D2E-4D05934F1B65}" dt="2021-02-22T13:51:17.664" v="971" actId="21"/>
          <ac:cxnSpMkLst>
            <pc:docMk/>
            <pc:sldMk cId="3381474714" sldId="265"/>
            <ac:cxnSpMk id="9" creationId="{6E7A9D80-1DD0-4B6F-991E-B4FC63D98209}"/>
          </ac:cxnSpMkLst>
        </pc:cxnChg>
        <pc:cxnChg chg="add mod">
          <ac:chgData name="May, Kari L" userId="4955802f-fac9-4c99-a2ec-723e2972b2fc" providerId="ADAL" clId="{124757CB-C445-4600-8D2E-4D05934F1B65}" dt="2021-02-22T13:52:30.009" v="982" actId="1582"/>
          <ac:cxnSpMkLst>
            <pc:docMk/>
            <pc:sldMk cId="3381474714" sldId="265"/>
            <ac:cxnSpMk id="12" creationId="{946F5B4E-3F13-4070-A082-E42F01D97F81}"/>
          </ac:cxnSpMkLst>
        </pc:cxnChg>
      </pc:sldChg>
      <pc:sldChg chg="modSp add mod">
        <pc:chgData name="May, Kari L" userId="4955802f-fac9-4c99-a2ec-723e2972b2fc" providerId="ADAL" clId="{124757CB-C445-4600-8D2E-4D05934F1B65}" dt="2021-02-22T13:27:06.801" v="418" actId="14100"/>
        <pc:sldMkLst>
          <pc:docMk/>
          <pc:sldMk cId="3213555943" sldId="266"/>
        </pc:sldMkLst>
        <pc:spChg chg="mod">
          <ac:chgData name="May, Kari L" userId="4955802f-fac9-4c99-a2ec-723e2972b2fc" providerId="ADAL" clId="{124757CB-C445-4600-8D2E-4D05934F1B65}" dt="2021-02-22T13:26:54.363" v="408" actId="20577"/>
          <ac:spMkLst>
            <pc:docMk/>
            <pc:sldMk cId="3213555943" sldId="266"/>
            <ac:spMk id="3" creationId="{82EEACD0-9D85-40D6-A76D-B614284F8D86}"/>
          </ac:spMkLst>
        </pc:spChg>
        <pc:cxnChg chg="mod">
          <ac:chgData name="May, Kari L" userId="4955802f-fac9-4c99-a2ec-723e2972b2fc" providerId="ADAL" clId="{124757CB-C445-4600-8D2E-4D05934F1B65}" dt="2021-02-22T13:27:06.801" v="418" actId="14100"/>
          <ac:cxnSpMkLst>
            <pc:docMk/>
            <pc:sldMk cId="3213555943" sldId="266"/>
            <ac:cxnSpMk id="7" creationId="{DAFA512F-2A51-4713-9333-F03333E68320}"/>
          </ac:cxnSpMkLst>
        </pc:cxnChg>
      </pc:sldChg>
      <pc:sldChg chg="addSp delSp modSp add mod">
        <pc:chgData name="May, Kari L" userId="4955802f-fac9-4c99-a2ec-723e2972b2fc" providerId="ADAL" clId="{124757CB-C445-4600-8D2E-4D05934F1B65}" dt="2021-02-22T13:51:46.912" v="975" actId="21"/>
        <pc:sldMkLst>
          <pc:docMk/>
          <pc:sldMk cId="3833409665" sldId="267"/>
        </pc:sldMkLst>
        <pc:spChg chg="mod">
          <ac:chgData name="May, Kari L" userId="4955802f-fac9-4c99-a2ec-723e2972b2fc" providerId="ADAL" clId="{124757CB-C445-4600-8D2E-4D05934F1B65}" dt="2021-02-22T13:27:32.687" v="461" actId="20577"/>
          <ac:spMkLst>
            <pc:docMk/>
            <pc:sldMk cId="3833409665" sldId="267"/>
            <ac:spMk id="3" creationId="{82EEACD0-9D85-40D6-A76D-B614284F8D86}"/>
          </ac:spMkLst>
        </pc:spChg>
        <pc:cxnChg chg="mod">
          <ac:chgData name="May, Kari L" userId="4955802f-fac9-4c99-a2ec-723e2972b2fc" providerId="ADAL" clId="{124757CB-C445-4600-8D2E-4D05934F1B65}" dt="2021-02-22T13:27:56.553" v="467" actId="14100"/>
          <ac:cxnSpMkLst>
            <pc:docMk/>
            <pc:sldMk cId="3833409665" sldId="267"/>
            <ac:cxnSpMk id="7" creationId="{DAFA512F-2A51-4713-9333-F03333E68320}"/>
          </ac:cxnSpMkLst>
        </pc:cxnChg>
        <pc:cxnChg chg="add del mod">
          <ac:chgData name="May, Kari L" userId="4955802f-fac9-4c99-a2ec-723e2972b2fc" providerId="ADAL" clId="{124757CB-C445-4600-8D2E-4D05934F1B65}" dt="2021-02-22T13:51:46.912" v="975" actId="21"/>
          <ac:cxnSpMkLst>
            <pc:docMk/>
            <pc:sldMk cId="3833409665" sldId="267"/>
            <ac:cxnSpMk id="8" creationId="{38F1A5A1-773D-42F6-BFEF-8D9857A57627}"/>
          </ac:cxnSpMkLst>
        </pc:cxnChg>
      </pc:sldChg>
      <pc:sldChg chg="modSp add mod">
        <pc:chgData name="May, Kari L" userId="4955802f-fac9-4c99-a2ec-723e2972b2fc" providerId="ADAL" clId="{124757CB-C445-4600-8D2E-4D05934F1B65}" dt="2021-02-22T13:28:27.050" v="502" actId="14100"/>
        <pc:sldMkLst>
          <pc:docMk/>
          <pc:sldMk cId="3898408714" sldId="268"/>
        </pc:sldMkLst>
        <pc:spChg chg="mod">
          <ac:chgData name="May, Kari L" userId="4955802f-fac9-4c99-a2ec-723e2972b2fc" providerId="ADAL" clId="{124757CB-C445-4600-8D2E-4D05934F1B65}" dt="2021-02-22T13:28:21.993" v="497" actId="20577"/>
          <ac:spMkLst>
            <pc:docMk/>
            <pc:sldMk cId="3898408714" sldId="268"/>
            <ac:spMk id="3" creationId="{82EEACD0-9D85-40D6-A76D-B614284F8D86}"/>
          </ac:spMkLst>
        </pc:spChg>
        <pc:cxnChg chg="mod">
          <ac:chgData name="May, Kari L" userId="4955802f-fac9-4c99-a2ec-723e2972b2fc" providerId="ADAL" clId="{124757CB-C445-4600-8D2E-4D05934F1B65}" dt="2021-02-22T13:28:27.050" v="502" actId="14100"/>
          <ac:cxnSpMkLst>
            <pc:docMk/>
            <pc:sldMk cId="3898408714" sldId="268"/>
            <ac:cxnSpMk id="7" creationId="{DAFA512F-2A51-4713-9333-F03333E68320}"/>
          </ac:cxnSpMkLst>
        </pc:cxnChg>
      </pc:sldChg>
      <pc:sldChg chg="modSp add mod">
        <pc:chgData name="May, Kari L" userId="4955802f-fac9-4c99-a2ec-723e2972b2fc" providerId="ADAL" clId="{124757CB-C445-4600-8D2E-4D05934F1B65}" dt="2021-02-22T13:29:02.858" v="553" actId="14100"/>
        <pc:sldMkLst>
          <pc:docMk/>
          <pc:sldMk cId="2915043448" sldId="269"/>
        </pc:sldMkLst>
        <pc:spChg chg="mod">
          <ac:chgData name="May, Kari L" userId="4955802f-fac9-4c99-a2ec-723e2972b2fc" providerId="ADAL" clId="{124757CB-C445-4600-8D2E-4D05934F1B65}" dt="2021-02-22T13:28:59.475" v="552" actId="20577"/>
          <ac:spMkLst>
            <pc:docMk/>
            <pc:sldMk cId="2915043448" sldId="269"/>
            <ac:spMk id="3" creationId="{82EEACD0-9D85-40D6-A76D-B614284F8D86}"/>
          </ac:spMkLst>
        </pc:spChg>
        <pc:cxnChg chg="mod">
          <ac:chgData name="May, Kari L" userId="4955802f-fac9-4c99-a2ec-723e2972b2fc" providerId="ADAL" clId="{124757CB-C445-4600-8D2E-4D05934F1B65}" dt="2021-02-22T13:29:02.858" v="553" actId="14100"/>
          <ac:cxnSpMkLst>
            <pc:docMk/>
            <pc:sldMk cId="2915043448" sldId="269"/>
            <ac:cxnSpMk id="7" creationId="{DAFA512F-2A51-4713-9333-F03333E68320}"/>
          </ac:cxnSpMkLst>
        </pc:cxnChg>
      </pc:sldChg>
      <pc:sldChg chg="add del">
        <pc:chgData name="May, Kari L" userId="4955802f-fac9-4c99-a2ec-723e2972b2fc" providerId="ADAL" clId="{124757CB-C445-4600-8D2E-4D05934F1B65}" dt="2021-02-22T13:29:17.639" v="554" actId="47"/>
        <pc:sldMkLst>
          <pc:docMk/>
          <pc:sldMk cId="771174819" sldId="270"/>
        </pc:sldMkLst>
      </pc:sldChg>
      <pc:sldChg chg="delSp modSp add mod">
        <pc:chgData name="May, Kari L" userId="4955802f-fac9-4c99-a2ec-723e2972b2fc" providerId="ADAL" clId="{124757CB-C445-4600-8D2E-4D05934F1B65}" dt="2021-02-22T13:38:05.875" v="633" actId="1076"/>
        <pc:sldMkLst>
          <pc:docMk/>
          <pc:sldMk cId="3753570930" sldId="270"/>
        </pc:sldMkLst>
        <pc:spChg chg="mod">
          <ac:chgData name="May, Kari L" userId="4955802f-fac9-4c99-a2ec-723e2972b2fc" providerId="ADAL" clId="{124757CB-C445-4600-8D2E-4D05934F1B65}" dt="2021-02-22T13:38:05.875" v="633" actId="1076"/>
          <ac:spMkLst>
            <pc:docMk/>
            <pc:sldMk cId="3753570930" sldId="270"/>
            <ac:spMk id="3" creationId="{82EEACD0-9D85-40D6-A76D-B614284F8D86}"/>
          </ac:spMkLst>
        </pc:spChg>
        <pc:grpChg chg="del">
          <ac:chgData name="May, Kari L" userId="4955802f-fac9-4c99-a2ec-723e2972b2fc" providerId="ADAL" clId="{124757CB-C445-4600-8D2E-4D05934F1B65}" dt="2021-02-22T13:36:10.074" v="603" actId="478"/>
          <ac:grpSpMkLst>
            <pc:docMk/>
            <pc:sldMk cId="3753570930" sldId="270"/>
            <ac:grpSpMk id="4" creationId="{756773F8-A266-4623-9979-493AAFCAC227}"/>
          </ac:grpSpMkLst>
        </pc:grpChg>
        <pc:cxnChg chg="del">
          <ac:chgData name="May, Kari L" userId="4955802f-fac9-4c99-a2ec-723e2972b2fc" providerId="ADAL" clId="{124757CB-C445-4600-8D2E-4D05934F1B65}" dt="2021-02-22T13:36:18.581" v="604" actId="478"/>
          <ac:cxnSpMkLst>
            <pc:docMk/>
            <pc:sldMk cId="3753570930" sldId="270"/>
            <ac:cxnSpMk id="7" creationId="{DAFA512F-2A51-4713-9333-F03333E68320}"/>
          </ac:cxnSpMkLst>
        </pc:cxnChg>
      </pc:sldChg>
      <pc:sldChg chg="addSp modSp new mod">
        <pc:chgData name="May, Kari L" userId="4955802f-fac9-4c99-a2ec-723e2972b2fc" providerId="ADAL" clId="{124757CB-C445-4600-8D2E-4D05934F1B65}" dt="2021-02-22T14:09:17.594" v="989" actId="1076"/>
        <pc:sldMkLst>
          <pc:docMk/>
          <pc:sldMk cId="686153858" sldId="271"/>
        </pc:sldMkLst>
        <pc:picChg chg="add mod modCrop">
          <ac:chgData name="May, Kari L" userId="4955802f-fac9-4c99-a2ec-723e2972b2fc" providerId="ADAL" clId="{124757CB-C445-4600-8D2E-4D05934F1B65}" dt="2021-02-22T14:09:17.594" v="989" actId="1076"/>
          <ac:picMkLst>
            <pc:docMk/>
            <pc:sldMk cId="686153858" sldId="271"/>
            <ac:picMk id="3" creationId="{35117F33-7EFB-4903-9DD8-0FCFCBD62881}"/>
          </ac:picMkLst>
        </pc:picChg>
      </pc:sldChg>
      <pc:sldChg chg="new del">
        <pc:chgData name="May, Kari L" userId="4955802f-fac9-4c99-a2ec-723e2972b2fc" providerId="ADAL" clId="{124757CB-C445-4600-8D2E-4D05934F1B65}" dt="2021-02-22T13:53:02.888" v="983" actId="47"/>
        <pc:sldMkLst>
          <pc:docMk/>
          <pc:sldMk cId="3812476677" sldId="271"/>
        </pc:sldMkLst>
      </pc:sldChg>
      <pc:sldChg chg="modSp add mod">
        <pc:chgData name="May, Kari L" userId="4955802f-fac9-4c99-a2ec-723e2972b2fc" providerId="ADAL" clId="{124757CB-C445-4600-8D2E-4D05934F1B65}" dt="2021-02-22T14:10:42.527" v="1042" actId="14100"/>
        <pc:sldMkLst>
          <pc:docMk/>
          <pc:sldMk cId="2632167187" sldId="272"/>
        </pc:sldMkLst>
        <pc:spChg chg="mod">
          <ac:chgData name="May, Kari L" userId="4955802f-fac9-4c99-a2ec-723e2972b2fc" providerId="ADAL" clId="{124757CB-C445-4600-8D2E-4D05934F1B65}" dt="2021-02-22T14:10:27.294" v="1003" actId="14100"/>
          <ac:spMkLst>
            <pc:docMk/>
            <pc:sldMk cId="2632167187" sldId="272"/>
            <ac:spMk id="2" creationId="{4422D0BD-8566-44A6-8B32-CE9518A028E4}"/>
          </ac:spMkLst>
        </pc:spChg>
        <pc:spChg chg="mod">
          <ac:chgData name="May, Kari L" userId="4955802f-fac9-4c99-a2ec-723e2972b2fc" providerId="ADAL" clId="{124757CB-C445-4600-8D2E-4D05934F1B65}" dt="2021-02-22T14:10:22.157" v="1002" actId="6549"/>
          <ac:spMkLst>
            <pc:docMk/>
            <pc:sldMk cId="2632167187" sldId="272"/>
            <ac:spMk id="3" creationId="{4798355D-39C4-4531-8BB7-4F64871D04AC}"/>
          </ac:spMkLst>
        </pc:spChg>
        <pc:cxnChg chg="mod">
          <ac:chgData name="May, Kari L" userId="4955802f-fac9-4c99-a2ec-723e2972b2fc" providerId="ADAL" clId="{124757CB-C445-4600-8D2E-4D05934F1B65}" dt="2021-02-22T14:10:42.527" v="1042" actId="14100"/>
          <ac:cxnSpMkLst>
            <pc:docMk/>
            <pc:sldMk cId="2632167187" sldId="272"/>
            <ac:cxnSpMk id="9" creationId="{09A57298-2C79-4AF4-9838-A5C185BE2715}"/>
          </ac:cxnSpMkLst>
        </pc:cxnChg>
      </pc:sldChg>
    </pc:docChg>
  </pc:docChgLst>
  <pc:docChgLst>
    <pc:chgData name="May, Kari L" userId="4955802f-fac9-4c99-a2ec-723e2972b2fc" providerId="ADAL" clId="{79EE8103-A5B2-4275-BF78-B14551EA75B9}"/>
    <pc:docChg chg="undo redo custSel addSld modSld">
      <pc:chgData name="May, Kari L" userId="4955802f-fac9-4c99-a2ec-723e2972b2fc" providerId="ADAL" clId="{79EE8103-A5B2-4275-BF78-B14551EA75B9}" dt="2021-03-05T19:09:20.548" v="685" actId="20577"/>
      <pc:docMkLst>
        <pc:docMk/>
      </pc:docMkLst>
      <pc:sldChg chg="delSp modSp mod">
        <pc:chgData name="May, Kari L" userId="4955802f-fac9-4c99-a2ec-723e2972b2fc" providerId="ADAL" clId="{79EE8103-A5B2-4275-BF78-B14551EA75B9}" dt="2021-03-05T19:09:20.548" v="685" actId="20577"/>
        <pc:sldMkLst>
          <pc:docMk/>
          <pc:sldMk cId="923272133" sldId="257"/>
        </pc:sldMkLst>
        <pc:spChg chg="del">
          <ac:chgData name="May, Kari L" userId="4955802f-fac9-4c99-a2ec-723e2972b2fc" providerId="ADAL" clId="{79EE8103-A5B2-4275-BF78-B14551EA75B9}" dt="2021-02-22T14:19:48.450" v="0" actId="478"/>
          <ac:spMkLst>
            <pc:docMk/>
            <pc:sldMk cId="923272133" sldId="257"/>
            <ac:spMk id="2" creationId="{C0F9D03D-9FB5-4F24-9532-266200839547}"/>
          </ac:spMkLst>
        </pc:spChg>
        <pc:spChg chg="mod">
          <ac:chgData name="May, Kari L" userId="4955802f-fac9-4c99-a2ec-723e2972b2fc" providerId="ADAL" clId="{79EE8103-A5B2-4275-BF78-B14551EA75B9}" dt="2021-03-05T19:09:20.548" v="685" actId="20577"/>
          <ac:spMkLst>
            <pc:docMk/>
            <pc:sldMk cId="923272133" sldId="257"/>
            <ac:spMk id="3" creationId="{67B465CC-A0AD-40ED-B6C0-66A630FDB0E4}"/>
          </ac:spMkLst>
        </pc:spChg>
      </pc:sldChg>
      <pc:sldChg chg="modSp mod">
        <pc:chgData name="May, Kari L" userId="4955802f-fac9-4c99-a2ec-723e2972b2fc" providerId="ADAL" clId="{79EE8103-A5B2-4275-BF78-B14551EA75B9}" dt="2021-03-05T18:20:05.796" v="508" actId="1076"/>
        <pc:sldMkLst>
          <pc:docMk/>
          <pc:sldMk cId="2915043448" sldId="269"/>
        </pc:sldMkLst>
        <pc:spChg chg="mod">
          <ac:chgData name="May, Kari L" userId="4955802f-fac9-4c99-a2ec-723e2972b2fc" providerId="ADAL" clId="{79EE8103-A5B2-4275-BF78-B14551EA75B9}" dt="2021-03-05T18:20:05.796" v="508" actId="1076"/>
          <ac:spMkLst>
            <pc:docMk/>
            <pc:sldMk cId="2915043448" sldId="269"/>
            <ac:spMk id="3" creationId="{82EEACD0-9D85-40D6-A76D-B614284F8D86}"/>
          </ac:spMkLst>
        </pc:spChg>
      </pc:sldChg>
      <pc:sldChg chg="addSp delSp modSp mod">
        <pc:chgData name="May, Kari L" userId="4955802f-fac9-4c99-a2ec-723e2972b2fc" providerId="ADAL" clId="{79EE8103-A5B2-4275-BF78-B14551EA75B9}" dt="2021-02-24T13:24:38.072" v="457" actId="1076"/>
        <pc:sldMkLst>
          <pc:docMk/>
          <pc:sldMk cId="2632167187" sldId="272"/>
        </pc:sldMkLst>
        <pc:spChg chg="mod">
          <ac:chgData name="May, Kari L" userId="4955802f-fac9-4c99-a2ec-723e2972b2fc" providerId="ADAL" clId="{79EE8103-A5B2-4275-BF78-B14551EA75B9}" dt="2021-02-24T11:37:19.582" v="293" actId="1035"/>
          <ac:spMkLst>
            <pc:docMk/>
            <pc:sldMk cId="2632167187" sldId="272"/>
            <ac:spMk id="2" creationId="{4422D0BD-8566-44A6-8B32-CE9518A028E4}"/>
          </ac:spMkLst>
        </pc:spChg>
        <pc:spChg chg="del">
          <ac:chgData name="May, Kari L" userId="4955802f-fac9-4c99-a2ec-723e2972b2fc" providerId="ADAL" clId="{79EE8103-A5B2-4275-BF78-B14551EA75B9}" dt="2021-02-24T11:17:30.364" v="150" actId="478"/>
          <ac:spMkLst>
            <pc:docMk/>
            <pc:sldMk cId="2632167187" sldId="272"/>
            <ac:spMk id="3" creationId="{4798355D-39C4-4531-8BB7-4F64871D04AC}"/>
          </ac:spMkLst>
        </pc:spChg>
        <pc:spChg chg="add mod">
          <ac:chgData name="May, Kari L" userId="4955802f-fac9-4c99-a2ec-723e2972b2fc" providerId="ADAL" clId="{79EE8103-A5B2-4275-BF78-B14551EA75B9}" dt="2021-02-24T13:24:23.787" v="455" actId="1037"/>
          <ac:spMkLst>
            <pc:docMk/>
            <pc:sldMk cId="2632167187" sldId="272"/>
            <ac:spMk id="10" creationId="{D8F0D2BD-D3A1-4EA5-B4C7-5ADE492686D6}"/>
          </ac:spMkLst>
        </pc:spChg>
        <pc:spChg chg="add mod">
          <ac:chgData name="May, Kari L" userId="4955802f-fac9-4c99-a2ec-723e2972b2fc" providerId="ADAL" clId="{79EE8103-A5B2-4275-BF78-B14551EA75B9}" dt="2021-02-24T13:24:38.072" v="457" actId="1076"/>
          <ac:spMkLst>
            <pc:docMk/>
            <pc:sldMk cId="2632167187" sldId="272"/>
            <ac:spMk id="11" creationId="{89AFA478-25AB-40AD-8011-6E84FC8C333D}"/>
          </ac:spMkLst>
        </pc:spChg>
        <pc:picChg chg="add mod">
          <ac:chgData name="May, Kari L" userId="4955802f-fac9-4c99-a2ec-723e2972b2fc" providerId="ADAL" clId="{79EE8103-A5B2-4275-BF78-B14551EA75B9}" dt="2021-02-24T13:24:23.787" v="455" actId="1037"/>
          <ac:picMkLst>
            <pc:docMk/>
            <pc:sldMk cId="2632167187" sldId="272"/>
            <ac:picMk id="13" creationId="{84BB340E-AF62-49A0-9F68-9C5E806C88AD}"/>
          </ac:picMkLst>
        </pc:picChg>
        <pc:cxnChg chg="mod">
          <ac:chgData name="May, Kari L" userId="4955802f-fac9-4c99-a2ec-723e2972b2fc" providerId="ADAL" clId="{79EE8103-A5B2-4275-BF78-B14551EA75B9}" dt="2021-02-24T11:37:19.582" v="293" actId="1035"/>
          <ac:cxnSpMkLst>
            <pc:docMk/>
            <pc:sldMk cId="2632167187" sldId="272"/>
            <ac:cxnSpMk id="9" creationId="{09A57298-2C79-4AF4-9838-A5C185BE2715}"/>
          </ac:cxnSpMkLst>
        </pc:cxnChg>
      </pc:sldChg>
      <pc:sldChg chg="addSp delSp modSp new mod">
        <pc:chgData name="May, Kari L" userId="4955802f-fac9-4c99-a2ec-723e2972b2fc" providerId="ADAL" clId="{79EE8103-A5B2-4275-BF78-B14551EA75B9}" dt="2021-02-24T13:26:11.389" v="461" actId="478"/>
        <pc:sldMkLst>
          <pc:docMk/>
          <pc:sldMk cId="2430074127" sldId="273"/>
        </pc:sldMkLst>
        <pc:spChg chg="del">
          <ac:chgData name="May, Kari L" userId="4955802f-fac9-4c99-a2ec-723e2972b2fc" providerId="ADAL" clId="{79EE8103-A5B2-4275-BF78-B14551EA75B9}" dt="2021-02-24T11:16:34.185" v="129" actId="478"/>
          <ac:spMkLst>
            <pc:docMk/>
            <pc:sldMk cId="2430074127" sldId="273"/>
            <ac:spMk id="2" creationId="{F392352F-5B64-4928-9E5C-152A59A85285}"/>
          </ac:spMkLst>
        </pc:spChg>
        <pc:spChg chg="mod">
          <ac:chgData name="May, Kari L" userId="4955802f-fac9-4c99-a2ec-723e2972b2fc" providerId="ADAL" clId="{79EE8103-A5B2-4275-BF78-B14551EA75B9}" dt="2021-02-24T11:16:44.916" v="149" actId="1035"/>
          <ac:spMkLst>
            <pc:docMk/>
            <pc:sldMk cId="2430074127" sldId="273"/>
            <ac:spMk id="3" creationId="{1275D846-D364-4C61-83C3-734758469FFA}"/>
          </ac:spMkLst>
        </pc:spChg>
        <pc:spChg chg="del mod">
          <ac:chgData name="May, Kari L" userId="4955802f-fac9-4c99-a2ec-723e2972b2fc" providerId="ADAL" clId="{79EE8103-A5B2-4275-BF78-B14551EA75B9}" dt="2021-02-24T13:19:58.754" v="343" actId="931"/>
          <ac:spMkLst>
            <pc:docMk/>
            <pc:sldMk cId="2430074127" sldId="273"/>
            <ac:spMk id="4" creationId="{A381AE17-B566-42DD-B0DF-423AF776E479}"/>
          </ac:spMkLst>
        </pc:spChg>
        <pc:spChg chg="mod">
          <ac:chgData name="May, Kari L" userId="4955802f-fac9-4c99-a2ec-723e2972b2fc" providerId="ADAL" clId="{79EE8103-A5B2-4275-BF78-B14551EA75B9}" dt="2021-02-24T11:16:44.916" v="149" actId="1035"/>
          <ac:spMkLst>
            <pc:docMk/>
            <pc:sldMk cId="2430074127" sldId="273"/>
            <ac:spMk id="5" creationId="{B3AD5905-73B4-493D-B8E3-F1836CA18250}"/>
          </ac:spMkLst>
        </pc:spChg>
        <pc:spChg chg="del mod">
          <ac:chgData name="May, Kari L" userId="4955802f-fac9-4c99-a2ec-723e2972b2fc" providerId="ADAL" clId="{79EE8103-A5B2-4275-BF78-B14551EA75B9}" dt="2021-02-24T13:26:06.754" v="458" actId="931"/>
          <ac:spMkLst>
            <pc:docMk/>
            <pc:sldMk cId="2430074127" sldId="273"/>
            <ac:spMk id="6" creationId="{4E22316A-9D5D-4B16-9FC6-9866EC0F05F4}"/>
          </ac:spMkLst>
        </pc:spChg>
        <pc:spChg chg="add mod">
          <ac:chgData name="May, Kari L" userId="4955802f-fac9-4c99-a2ec-723e2972b2fc" providerId="ADAL" clId="{79EE8103-A5B2-4275-BF78-B14551EA75B9}" dt="2021-02-24T13:26:11.389" v="461" actId="478"/>
          <ac:spMkLst>
            <pc:docMk/>
            <pc:sldMk cId="2430074127" sldId="273"/>
            <ac:spMk id="8" creationId="{23F17FCC-2333-43F0-938B-410AF61D3B4D}"/>
          </ac:spMkLst>
        </pc:spChg>
        <pc:spChg chg="add del mod">
          <ac:chgData name="May, Kari L" userId="4955802f-fac9-4c99-a2ec-723e2972b2fc" providerId="ADAL" clId="{79EE8103-A5B2-4275-BF78-B14551EA75B9}" dt="2021-02-24T13:20:06.734" v="347" actId="931"/>
          <ac:spMkLst>
            <pc:docMk/>
            <pc:sldMk cId="2430074127" sldId="273"/>
            <ac:spMk id="10" creationId="{F90EA688-626A-4203-836D-EC4509F6A898}"/>
          </ac:spMkLst>
        </pc:spChg>
        <pc:spChg chg="add del mod">
          <ac:chgData name="May, Kari L" userId="4955802f-fac9-4c99-a2ec-723e2972b2fc" providerId="ADAL" clId="{79EE8103-A5B2-4275-BF78-B14551EA75B9}" dt="2021-02-24T13:21:42.381" v="351" actId="931"/>
          <ac:spMkLst>
            <pc:docMk/>
            <pc:sldMk cId="2430074127" sldId="273"/>
            <ac:spMk id="14" creationId="{693F9397-0927-4619-9E93-E8AD7BB07343}"/>
          </ac:spMkLst>
        </pc:spChg>
        <pc:picChg chg="add del mod">
          <ac:chgData name="May, Kari L" userId="4955802f-fac9-4c99-a2ec-723e2972b2fc" providerId="ADAL" clId="{79EE8103-A5B2-4275-BF78-B14551EA75B9}" dt="2021-02-24T13:26:11.389" v="461" actId="478"/>
          <ac:picMkLst>
            <pc:docMk/>
            <pc:sldMk cId="2430074127" sldId="273"/>
            <ac:picMk id="4" creationId="{1560843C-106C-4F91-800F-F5B3BF6668D2}"/>
          </ac:picMkLst>
        </pc:picChg>
        <pc:picChg chg="add del mod">
          <ac:chgData name="May, Kari L" userId="4955802f-fac9-4c99-a2ec-723e2972b2fc" providerId="ADAL" clId="{79EE8103-A5B2-4275-BF78-B14551EA75B9}" dt="2021-02-24T13:20:01.734" v="346" actId="478"/>
          <ac:picMkLst>
            <pc:docMk/>
            <pc:sldMk cId="2430074127" sldId="273"/>
            <ac:picMk id="8" creationId="{C358643C-E971-4165-8017-495542721447}"/>
          </ac:picMkLst>
        </pc:picChg>
        <pc:picChg chg="add del mod">
          <ac:chgData name="May, Kari L" userId="4955802f-fac9-4c99-a2ec-723e2972b2fc" providerId="ADAL" clId="{79EE8103-A5B2-4275-BF78-B14551EA75B9}" dt="2021-02-24T13:21:38.021" v="350" actId="478"/>
          <ac:picMkLst>
            <pc:docMk/>
            <pc:sldMk cId="2430074127" sldId="273"/>
            <ac:picMk id="12" creationId="{5B9E04B3-5794-4D9C-99CD-B357322A28E2}"/>
          </ac:picMkLst>
        </pc:picChg>
        <pc:picChg chg="add mod">
          <ac:chgData name="May, Kari L" userId="4955802f-fac9-4c99-a2ec-723e2972b2fc" providerId="ADAL" clId="{79EE8103-A5B2-4275-BF78-B14551EA75B9}" dt="2021-02-24T13:21:51.331" v="374" actId="1035"/>
          <ac:picMkLst>
            <pc:docMk/>
            <pc:sldMk cId="2430074127" sldId="273"/>
            <ac:picMk id="16" creationId="{D75B35E0-AD32-484A-87BF-BB6DFA55615C}"/>
          </ac:picMkLst>
        </pc:picChg>
      </pc:sldChg>
      <pc:sldChg chg="modSp mod">
        <pc:chgData name="May, Kari L" userId="4955802f-fac9-4c99-a2ec-723e2972b2fc" providerId="ADAL" clId="{79EE8103-A5B2-4275-BF78-B14551EA75B9}" dt="2021-03-05T18:39:38.590" v="661" actId="12"/>
        <pc:sldMkLst>
          <pc:docMk/>
          <pc:sldMk cId="3620927632" sldId="274"/>
        </pc:sldMkLst>
        <pc:spChg chg="mod">
          <ac:chgData name="May, Kari L" userId="4955802f-fac9-4c99-a2ec-723e2972b2fc" providerId="ADAL" clId="{79EE8103-A5B2-4275-BF78-B14551EA75B9}" dt="2021-03-05T18:39:38.590" v="661" actId="12"/>
          <ac:spMkLst>
            <pc:docMk/>
            <pc:sldMk cId="3620927632" sldId="274"/>
            <ac:spMk id="3" creationId="{F43BEE50-19B3-44D2-A88B-5B301CF27FDC}"/>
          </ac:spMkLst>
        </pc:spChg>
      </pc:sldChg>
      <pc:sldChg chg="modSp mod">
        <pc:chgData name="May, Kari L" userId="4955802f-fac9-4c99-a2ec-723e2972b2fc" providerId="ADAL" clId="{79EE8103-A5B2-4275-BF78-B14551EA75B9}" dt="2021-03-05T18:38:35.167" v="651" actId="12"/>
        <pc:sldMkLst>
          <pc:docMk/>
          <pc:sldMk cId="1784228676" sldId="275"/>
        </pc:sldMkLst>
        <pc:spChg chg="mod">
          <ac:chgData name="May, Kari L" userId="4955802f-fac9-4c99-a2ec-723e2972b2fc" providerId="ADAL" clId="{79EE8103-A5B2-4275-BF78-B14551EA75B9}" dt="2021-03-05T18:38:35.167" v="651" actId="12"/>
          <ac:spMkLst>
            <pc:docMk/>
            <pc:sldMk cId="1784228676" sldId="275"/>
            <ac:spMk id="3" creationId="{F43BEE50-19B3-44D2-A88B-5B301CF27FDC}"/>
          </ac:spMkLst>
        </pc:spChg>
      </pc:sldChg>
      <pc:sldChg chg="modSp mod">
        <pc:chgData name="May, Kari L" userId="4955802f-fac9-4c99-a2ec-723e2972b2fc" providerId="ADAL" clId="{79EE8103-A5B2-4275-BF78-B14551EA75B9}" dt="2021-03-05T18:39:56.565" v="664" actId="12"/>
        <pc:sldMkLst>
          <pc:docMk/>
          <pc:sldMk cId="4149278073" sldId="276"/>
        </pc:sldMkLst>
        <pc:spChg chg="mod">
          <ac:chgData name="May, Kari L" userId="4955802f-fac9-4c99-a2ec-723e2972b2fc" providerId="ADAL" clId="{79EE8103-A5B2-4275-BF78-B14551EA75B9}" dt="2021-03-05T18:39:56.565" v="664" actId="12"/>
          <ac:spMkLst>
            <pc:docMk/>
            <pc:sldMk cId="4149278073" sldId="276"/>
            <ac:spMk id="3" creationId="{F43BEE50-19B3-44D2-A88B-5B301CF27FDC}"/>
          </ac:spMkLst>
        </pc:spChg>
      </pc:sldChg>
      <pc:sldChg chg="addSp modSp add mod">
        <pc:chgData name="May, Kari L" userId="4955802f-fac9-4c99-a2ec-723e2972b2fc" providerId="ADAL" clId="{79EE8103-A5B2-4275-BF78-B14551EA75B9}" dt="2021-03-05T18:33:53.919" v="629" actId="1035"/>
        <pc:sldMkLst>
          <pc:docMk/>
          <pc:sldMk cId="2310546277" sldId="277"/>
        </pc:sldMkLst>
        <pc:spChg chg="mod">
          <ac:chgData name="May, Kari L" userId="4955802f-fac9-4c99-a2ec-723e2972b2fc" providerId="ADAL" clId="{79EE8103-A5B2-4275-BF78-B14551EA75B9}" dt="2021-03-05T18:33:53.919" v="629" actId="1035"/>
          <ac:spMkLst>
            <pc:docMk/>
            <pc:sldMk cId="2310546277" sldId="277"/>
            <ac:spMk id="3" creationId="{67B465CC-A0AD-40ED-B6C0-66A630FDB0E4}"/>
          </ac:spMkLst>
        </pc:spChg>
        <pc:spChg chg="add mod">
          <ac:chgData name="May, Kari L" userId="4955802f-fac9-4c99-a2ec-723e2972b2fc" providerId="ADAL" clId="{79EE8103-A5B2-4275-BF78-B14551EA75B9}" dt="2021-03-05T18:20:47.298" v="602" actId="20577"/>
          <ac:spMkLst>
            <pc:docMk/>
            <pc:sldMk cId="2310546277" sldId="277"/>
            <ac:spMk id="4" creationId="{906B0C4B-AFDF-4CE7-BD0F-034402ABA931}"/>
          </ac:spMkLst>
        </pc:spChg>
        <pc:grpChg chg="add mod">
          <ac:chgData name="May, Kari L" userId="4955802f-fac9-4c99-a2ec-723e2972b2fc" providerId="ADAL" clId="{79EE8103-A5B2-4275-BF78-B14551EA75B9}" dt="2021-03-05T18:33:44.026" v="603"/>
          <ac:grpSpMkLst>
            <pc:docMk/>
            <pc:sldMk cId="2310546277" sldId="277"/>
            <ac:grpSpMk id="5" creationId="{68052064-DD23-4F8A-857A-F8722A47F6BF}"/>
          </ac:grpSpMkLst>
        </pc:grpChg>
        <pc:picChg chg="mod">
          <ac:chgData name="May, Kari L" userId="4955802f-fac9-4c99-a2ec-723e2972b2fc" providerId="ADAL" clId="{79EE8103-A5B2-4275-BF78-B14551EA75B9}" dt="2021-03-05T18:33:44.026" v="603"/>
          <ac:picMkLst>
            <pc:docMk/>
            <pc:sldMk cId="2310546277" sldId="277"/>
            <ac:picMk id="6" creationId="{359C9AB8-8C4A-40F0-A570-DB36A168F154}"/>
          </ac:picMkLst>
        </pc:picChg>
        <pc:picChg chg="mod">
          <ac:chgData name="May, Kari L" userId="4955802f-fac9-4c99-a2ec-723e2972b2fc" providerId="ADAL" clId="{79EE8103-A5B2-4275-BF78-B14551EA75B9}" dt="2021-03-05T18:33:44.026" v="603"/>
          <ac:picMkLst>
            <pc:docMk/>
            <pc:sldMk cId="2310546277" sldId="277"/>
            <ac:picMk id="7" creationId="{940D4416-DC92-4663-B567-64845CFB94C9}"/>
          </ac:picMkLst>
        </pc:picChg>
      </pc:sldChg>
    </pc:docChg>
  </pc:docChgLst>
  <pc:docChgLst>
    <pc:chgData name="Graham, Clinton T" userId="S::ctgraham@pitt.edu::897459e8-c74d-48e0-b9b3-4d0d8802b63d" providerId="AD" clId="Web-{32A88EE4-C4D3-4454-8409-3150625F236D}"/>
    <pc:docChg chg="modSld">
      <pc:chgData name="Graham, Clinton T" userId="S::ctgraham@pitt.edu::897459e8-c74d-48e0-b9b3-4d0d8802b63d" providerId="AD" clId="Web-{32A88EE4-C4D3-4454-8409-3150625F236D}" dt="2021-03-05T13:42:02.609" v="5" actId="1076"/>
      <pc:docMkLst>
        <pc:docMk/>
      </pc:docMkLst>
      <pc:sldChg chg="addSp modSp">
        <pc:chgData name="Graham, Clinton T" userId="S::ctgraham@pitt.edu::897459e8-c74d-48e0-b9b3-4d0d8802b63d" providerId="AD" clId="Web-{32A88EE4-C4D3-4454-8409-3150625F236D}" dt="2021-03-05T13:42:02.609" v="5" actId="1076"/>
        <pc:sldMkLst>
          <pc:docMk/>
          <pc:sldMk cId="2632167187" sldId="272"/>
        </pc:sldMkLst>
        <pc:picChg chg="add mod">
          <ac:chgData name="Graham, Clinton T" userId="S::ctgraham@pitt.edu::897459e8-c74d-48e0-b9b3-4d0d8802b63d" providerId="AD" clId="Web-{32A88EE4-C4D3-4454-8409-3150625F236D}" dt="2021-03-05T13:42:02.609" v="5" actId="1076"/>
          <ac:picMkLst>
            <pc:docMk/>
            <pc:sldMk cId="2632167187" sldId="272"/>
            <ac:picMk id="3" creationId="{A6D3D317-0541-40F8-87E7-FC8F75F1B565}"/>
          </ac:picMkLst>
        </pc:picChg>
      </pc:sldChg>
      <pc:sldChg chg="addSp delSp modSp">
        <pc:chgData name="Graham, Clinton T" userId="S::ctgraham@pitt.edu::897459e8-c74d-48e0-b9b3-4d0d8802b63d" providerId="AD" clId="Web-{32A88EE4-C4D3-4454-8409-3150625F236D}" dt="2021-03-05T13:41:11.359" v="1" actId="1076"/>
        <pc:sldMkLst>
          <pc:docMk/>
          <pc:sldMk cId="2430074127" sldId="273"/>
        </pc:sldMkLst>
        <pc:spChg chg="del">
          <ac:chgData name="Graham, Clinton T" userId="S::ctgraham@pitt.edu::897459e8-c74d-48e0-b9b3-4d0d8802b63d" providerId="AD" clId="Web-{32A88EE4-C4D3-4454-8409-3150625F236D}" dt="2021-03-05T13:41:00.156" v="0"/>
          <ac:spMkLst>
            <pc:docMk/>
            <pc:sldMk cId="2430074127" sldId="273"/>
            <ac:spMk id="8" creationId="{23F17FCC-2333-43F0-938B-410AF61D3B4D}"/>
          </ac:spMkLst>
        </pc:spChg>
        <pc:picChg chg="add mod ord">
          <ac:chgData name="Graham, Clinton T" userId="S::ctgraham@pitt.edu::897459e8-c74d-48e0-b9b3-4d0d8802b63d" providerId="AD" clId="Web-{32A88EE4-C4D3-4454-8409-3150625F236D}" dt="2021-03-05T13:41:11.359" v="1" actId="1076"/>
          <ac:picMkLst>
            <pc:docMk/>
            <pc:sldMk cId="2430074127" sldId="273"/>
            <ac:picMk id="2" creationId="{D99AA20B-C6FD-49F7-A40A-441CD556477A}"/>
          </ac:picMkLst>
        </pc:picChg>
      </pc:sldChg>
    </pc:docChg>
  </pc:docChgLst>
  <pc:docChgLst>
    <pc:chgData name="Graham, Clinton T" userId="S::ctgraham@pitt.edu::897459e8-c74d-48e0-b9b3-4d0d8802b63d" providerId="AD" clId="Web-{9BD0F6D6-3C33-4803-B132-0173F78074DE}"/>
    <pc:docChg chg="addSld delSld modSld">
      <pc:chgData name="Graham, Clinton T" userId="S::ctgraham@pitt.edu::897459e8-c74d-48e0-b9b3-4d0d8802b63d" providerId="AD" clId="Web-{9BD0F6D6-3C33-4803-B132-0173F78074DE}" dt="2021-03-04T20:10:02.682" v="98" actId="20577"/>
      <pc:docMkLst>
        <pc:docMk/>
      </pc:docMkLst>
      <pc:sldChg chg="new del">
        <pc:chgData name="Graham, Clinton T" userId="S::ctgraham@pitt.edu::897459e8-c74d-48e0-b9b3-4d0d8802b63d" providerId="AD" clId="Web-{9BD0F6D6-3C33-4803-B132-0173F78074DE}" dt="2021-03-04T20:04:18.299" v="2"/>
        <pc:sldMkLst>
          <pc:docMk/>
          <pc:sldMk cId="1262385239" sldId="274"/>
        </pc:sldMkLst>
      </pc:sldChg>
      <pc:sldChg chg="modSp new">
        <pc:chgData name="Graham, Clinton T" userId="S::ctgraham@pitt.edu::897459e8-c74d-48e0-b9b3-4d0d8802b63d" providerId="AD" clId="Web-{9BD0F6D6-3C33-4803-B132-0173F78074DE}" dt="2021-03-04T20:09:57.072" v="96" actId="20577"/>
        <pc:sldMkLst>
          <pc:docMk/>
          <pc:sldMk cId="3620927632" sldId="274"/>
        </pc:sldMkLst>
        <pc:spChg chg="mod">
          <ac:chgData name="Graham, Clinton T" userId="S::ctgraham@pitt.edu::897459e8-c74d-48e0-b9b3-4d0d8802b63d" providerId="AD" clId="Web-{9BD0F6D6-3C33-4803-B132-0173F78074DE}" dt="2021-03-04T20:09:57.072" v="96" actId="20577"/>
          <ac:spMkLst>
            <pc:docMk/>
            <pc:sldMk cId="3620927632" sldId="274"/>
            <ac:spMk id="2" creationId="{F4F4823C-1740-4363-A75A-91C10E0DDB2B}"/>
          </ac:spMkLst>
        </pc:spChg>
        <pc:spChg chg="mod">
          <ac:chgData name="Graham, Clinton T" userId="S::ctgraham@pitt.edu::897459e8-c74d-48e0-b9b3-4d0d8802b63d" providerId="AD" clId="Web-{9BD0F6D6-3C33-4803-B132-0173F78074DE}" dt="2021-03-04T20:06:58.865" v="33"/>
          <ac:spMkLst>
            <pc:docMk/>
            <pc:sldMk cId="3620927632" sldId="274"/>
            <ac:spMk id="3" creationId="{F43BEE50-19B3-44D2-A88B-5B301CF27FDC}"/>
          </ac:spMkLst>
        </pc:spChg>
      </pc:sldChg>
      <pc:sldChg chg="modSp add replId">
        <pc:chgData name="Graham, Clinton T" userId="S::ctgraham@pitt.edu::897459e8-c74d-48e0-b9b3-4d0d8802b63d" providerId="AD" clId="Web-{9BD0F6D6-3C33-4803-B132-0173F78074DE}" dt="2021-03-04T20:10:00.135" v="97" actId="20577"/>
        <pc:sldMkLst>
          <pc:docMk/>
          <pc:sldMk cId="1784228676" sldId="275"/>
        </pc:sldMkLst>
        <pc:spChg chg="mod">
          <ac:chgData name="Graham, Clinton T" userId="S::ctgraham@pitt.edu::897459e8-c74d-48e0-b9b3-4d0d8802b63d" providerId="AD" clId="Web-{9BD0F6D6-3C33-4803-B132-0173F78074DE}" dt="2021-03-04T20:10:00.135" v="97" actId="20577"/>
          <ac:spMkLst>
            <pc:docMk/>
            <pc:sldMk cId="1784228676" sldId="275"/>
            <ac:spMk id="2" creationId="{F4F4823C-1740-4363-A75A-91C10E0DDB2B}"/>
          </ac:spMkLst>
        </pc:spChg>
        <pc:spChg chg="mod">
          <ac:chgData name="Graham, Clinton T" userId="S::ctgraham@pitt.edu::897459e8-c74d-48e0-b9b3-4d0d8802b63d" providerId="AD" clId="Web-{9BD0F6D6-3C33-4803-B132-0173F78074DE}" dt="2021-03-04T20:08:36.367" v="63" actId="20577"/>
          <ac:spMkLst>
            <pc:docMk/>
            <pc:sldMk cId="1784228676" sldId="275"/>
            <ac:spMk id="3" creationId="{F43BEE50-19B3-44D2-A88B-5B301CF27FDC}"/>
          </ac:spMkLst>
        </pc:spChg>
      </pc:sldChg>
      <pc:sldChg chg="modSp add del replId">
        <pc:chgData name="Graham, Clinton T" userId="S::ctgraham@pitt.edu::897459e8-c74d-48e0-b9b3-4d0d8802b63d" providerId="AD" clId="Web-{9BD0F6D6-3C33-4803-B132-0173F78074DE}" dt="2021-03-04T20:05:04.659" v="9"/>
        <pc:sldMkLst>
          <pc:docMk/>
          <pc:sldMk cId="2856456617" sldId="275"/>
        </pc:sldMkLst>
        <pc:spChg chg="mod">
          <ac:chgData name="Graham, Clinton T" userId="S::ctgraham@pitt.edu::897459e8-c74d-48e0-b9b3-4d0d8802b63d" providerId="AD" clId="Web-{9BD0F6D6-3C33-4803-B132-0173F78074DE}" dt="2021-03-04T20:05:00.628" v="8" actId="20577"/>
          <ac:spMkLst>
            <pc:docMk/>
            <pc:sldMk cId="2856456617" sldId="275"/>
            <ac:spMk id="3" creationId="{82EEACD0-9D85-40D6-A76D-B614284F8D86}"/>
          </ac:spMkLst>
        </pc:spChg>
      </pc:sldChg>
      <pc:sldChg chg="modSp add replId">
        <pc:chgData name="Graham, Clinton T" userId="S::ctgraham@pitt.edu::897459e8-c74d-48e0-b9b3-4d0d8802b63d" providerId="AD" clId="Web-{9BD0F6D6-3C33-4803-B132-0173F78074DE}" dt="2021-03-04T20:10:02.682" v="98" actId="20577"/>
        <pc:sldMkLst>
          <pc:docMk/>
          <pc:sldMk cId="4149278073" sldId="276"/>
        </pc:sldMkLst>
        <pc:spChg chg="mod">
          <ac:chgData name="Graham, Clinton T" userId="S::ctgraham@pitt.edu::897459e8-c74d-48e0-b9b3-4d0d8802b63d" providerId="AD" clId="Web-{9BD0F6D6-3C33-4803-B132-0173F78074DE}" dt="2021-03-04T20:10:02.682" v="98" actId="20577"/>
          <ac:spMkLst>
            <pc:docMk/>
            <pc:sldMk cId="4149278073" sldId="276"/>
            <ac:spMk id="2" creationId="{F4F4823C-1740-4363-A75A-91C10E0DDB2B}"/>
          </ac:spMkLst>
        </pc:spChg>
        <pc:spChg chg="mod">
          <ac:chgData name="Graham, Clinton T" userId="S::ctgraham@pitt.edu::897459e8-c74d-48e0-b9b3-4d0d8802b63d" providerId="AD" clId="Web-{9BD0F6D6-3C33-4803-B132-0173F78074DE}" dt="2021-03-04T20:09:33.431" v="95" actId="20577"/>
          <ac:spMkLst>
            <pc:docMk/>
            <pc:sldMk cId="4149278073" sldId="276"/>
            <ac:spMk id="3" creationId="{F43BEE50-19B3-44D2-A88B-5B301CF27FDC}"/>
          </ac:spMkLst>
        </pc:spChg>
      </pc:sldChg>
    </pc:docChg>
  </pc:docChgLst>
  <pc:docChgLst>
    <pc:chgData name="Graham, Clinton T" userId="S::ctgraham@pitt.edu::897459e8-c74d-48e0-b9b3-4d0d8802b63d" providerId="AD" clId="Web-{B885D299-E8C8-4BA2-9795-26CD19208BDF}"/>
    <pc:docChg chg="addSld delSld modSld">
      <pc:chgData name="Graham, Clinton T" userId="S::ctgraham@pitt.edu::897459e8-c74d-48e0-b9b3-4d0d8802b63d" providerId="AD" clId="Web-{B885D299-E8C8-4BA2-9795-26CD19208BDF}" dt="2021-03-05T20:31:44.863" v="39" actId="20577"/>
      <pc:docMkLst>
        <pc:docMk/>
      </pc:docMkLst>
      <pc:sldChg chg="modSp add replId">
        <pc:chgData name="Graham, Clinton T" userId="S::ctgraham@pitt.edu::897459e8-c74d-48e0-b9b3-4d0d8802b63d" providerId="AD" clId="Web-{B885D299-E8C8-4BA2-9795-26CD19208BDF}" dt="2021-03-05T20:31:44.863" v="39" actId="20577"/>
        <pc:sldMkLst>
          <pc:docMk/>
          <pc:sldMk cId="922573129" sldId="278"/>
        </pc:sldMkLst>
        <pc:spChg chg="mod">
          <ac:chgData name="Graham, Clinton T" userId="S::ctgraham@pitt.edu::897459e8-c74d-48e0-b9b3-4d0d8802b63d" providerId="AD" clId="Web-{B885D299-E8C8-4BA2-9795-26CD19208BDF}" dt="2021-03-05T20:31:44.863" v="39" actId="20577"/>
          <ac:spMkLst>
            <pc:docMk/>
            <pc:sldMk cId="922573129" sldId="278"/>
            <ac:spMk id="2" creationId="{F4F4823C-1740-4363-A75A-91C10E0DDB2B}"/>
          </ac:spMkLst>
        </pc:spChg>
        <pc:spChg chg="mod">
          <ac:chgData name="Graham, Clinton T" userId="S::ctgraham@pitt.edu::897459e8-c74d-48e0-b9b3-4d0d8802b63d" providerId="AD" clId="Web-{B885D299-E8C8-4BA2-9795-26CD19208BDF}" dt="2021-03-05T20:31:40.988" v="38" actId="20577"/>
          <ac:spMkLst>
            <pc:docMk/>
            <pc:sldMk cId="922573129" sldId="278"/>
            <ac:spMk id="3" creationId="{F43BEE50-19B3-44D2-A88B-5B301CF27FDC}"/>
          </ac:spMkLst>
        </pc:spChg>
      </pc:sldChg>
      <pc:sldChg chg="new del">
        <pc:chgData name="Graham, Clinton T" userId="S::ctgraham@pitt.edu::897459e8-c74d-48e0-b9b3-4d0d8802b63d" providerId="AD" clId="Web-{B885D299-E8C8-4BA2-9795-26CD19208BDF}" dt="2021-03-05T20:31:07.252" v="1"/>
        <pc:sldMkLst>
          <pc:docMk/>
          <pc:sldMk cId="2775248417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31E-B236-49C0-B806-C247A8EA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ABFC3-FC2F-49C5-9896-D7DA45520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9D8C-71CC-4D23-BA60-D60F9420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D650-65EA-4F7C-A225-B2F57A49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798A-A3DC-4889-83FB-22C000DD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DAE1-A4A1-4F78-8B0E-19CFAE31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6020-C245-4E10-9CFC-55D8D871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D55F-C2C0-4034-9574-3B3681C6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3AA6-D22C-4967-BB9F-FCEE2FB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CAC8-E4B1-42DD-BE6E-5019DAB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C64DA-A8E6-4BAB-BAC4-28B97A20D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4083-8D87-4295-9348-56998EBF3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89B4-10C7-45A5-B36F-7BDA71CD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F1E6-0F39-4DE3-B56F-E051601E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4386-19A5-4658-820C-77D1C613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A946-8D9E-4F84-A27F-9A1D2ED6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564A-2D22-4C56-A456-5F179B3D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6F1B-C6FB-4717-970A-026CE63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4B8C-6051-4301-8B4D-9A28DE72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6AFA-A6B9-4459-86E9-4FF90C51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76B2-5A83-4183-BBBF-F93D2DD9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AEC4-78BC-4EA2-854F-5E2CF1BD7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CD2E-E3DF-4DD1-8323-76E5F372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3BF9-333C-45EA-AEAE-517ADEB2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6C75-927C-474F-8661-65434097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4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27C3-0A9C-44D8-899E-93FDBA68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7233-BDAD-4B71-8E72-D4DFF8356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7E76-3F16-4BD7-AB77-B8CF45F9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EADD0-4328-4F33-8D79-60A2F8D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D1C0-FD61-4608-8A73-55C2DFCD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06CF-FDD3-4B61-8B65-7907E1FC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48C5-AB06-4FC3-9CBB-56B8E661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3FA-BE7C-4831-9DE8-1DC0D4E0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474B-6A61-47DD-A842-0865EE586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E417F-5A85-493C-B3A9-B5937A10D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1EBDC-075B-4361-B012-5651A181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0E285-5803-4906-9675-2F5AAD52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47027-6DFD-4312-82BB-57A22F17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169C5-C82B-489B-B248-E614168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558D-8497-4870-85CA-3A89D084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E6FFA-F8DE-4482-956D-98A79077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1FED5-2D38-4428-A9CC-676A1261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AE158-F1FB-4204-8EB2-275621F4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68F1C-3470-4FB4-9A2E-DAD921A2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C923C-B289-4DDE-94F1-A602E553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996D5-366E-44BF-827F-9F85FBD7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70F1-71CB-4B7D-8A23-7C49B3FC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80E5-7AE2-417B-A2FF-2952CDAE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6F09-84C5-4C94-8893-6E9AA4824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1BF1-EBC5-4681-84D1-54D187D2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228C0-FFE0-41A5-9444-E3C1133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16EB6-99A8-45A6-8790-8399D3BF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79F8-7DD6-4D66-B1EA-568BB3AC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D4A2E-531F-4912-8F8D-62DFE7E7B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EBEF-52DA-4D4F-885B-B55A39B6B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4DC8-B93A-40BA-B769-C0392E5D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4250-8DA0-4C02-ABA3-49BBA078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AC2A-5AB7-44AF-9F09-DBDD429D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2E795-DE29-45B0-8B59-FF032F2D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0881-4E8B-46A3-ACDC-88F586D6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A4F8-0D3C-4F8E-B277-599D3D148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E65A-C072-4DF6-9DB4-B3A80D424C8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8B68-9476-4640-BD30-5623170B7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6DEC-E798-464A-B815-2AA02B0C8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F659-DC67-4464-9982-517642038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0BD-8566-44A6-8B32-CE9518A02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Improving Stewardship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8355D-39C4-4531-8BB7-4F64871D0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Opportunities &amp; Tensions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BA133B-85E0-412A-8939-BF53C918E8E3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3BD9B5-559D-413B-9A98-72DC78FE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D62DA-E64E-4EB9-9829-8799790E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57298-2C79-4AF4-9838-A5C185BE2715}"/>
              </a:ext>
            </a:extLst>
          </p:cNvPr>
          <p:cNvCxnSpPr>
            <a:cxnSpLocks/>
          </p:cNvCxnSpPr>
          <p:nvPr/>
        </p:nvCxnSpPr>
        <p:spPr>
          <a:xfrm>
            <a:off x="2381250" y="3509963"/>
            <a:ext cx="7439025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F815A4-3547-4091-8A51-F988A13F69AD}"/>
              </a:ext>
            </a:extLst>
          </p:cNvPr>
          <p:cNvSpPr txBox="1"/>
          <p:nvPr/>
        </p:nvSpPr>
        <p:spPr>
          <a:xfrm>
            <a:off x="7391400" y="633570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8F200"/>
                </a:solidFill>
              </a:rPr>
              <a:t>Spring Membership Meeting          </a:t>
            </a:r>
            <a:r>
              <a:rPr lang="en-US">
                <a:solidFill>
                  <a:schemeClr val="bg1"/>
                </a:solidFill>
              </a:rPr>
              <a:t> March 2021</a:t>
            </a:r>
            <a:endParaRPr lang="en-US" sz="1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739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ACD0-9D85-40D6-A76D-B614284F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762249"/>
            <a:ext cx="11610974" cy="3243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/>
              <a:t>Integrating systems using APIs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6773F8-A266-4623-9979-493AAFCAC227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D14BBF-6561-4C80-9EAC-BA7AFBA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95F23-F610-4134-B9D7-FECA7C72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A512F-2A51-4713-9333-F03333E68320}"/>
              </a:ext>
            </a:extLst>
          </p:cNvPr>
          <p:cNvCxnSpPr>
            <a:cxnSpLocks/>
          </p:cNvCxnSpPr>
          <p:nvPr/>
        </p:nvCxnSpPr>
        <p:spPr>
          <a:xfrm>
            <a:off x="2719387" y="3509963"/>
            <a:ext cx="6762750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0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23C-1740-4363-A75A-91C10E0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>
                <a:latin typeface="+mn-lt"/>
                <a:ea typeface="+mn-ea"/>
                <a:cs typeface="+mn-cs"/>
              </a:rPr>
              <a:t>One Philosophy</a:t>
            </a:r>
            <a:endParaRPr lang="en-US" sz="4500" b="1">
              <a:latin typeface="+mn-lt"/>
              <a:ea typeface="+mn-ea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EE50-19B3-44D2-A88B-5B301CF2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F8F200"/>
              </a:buClr>
            </a:pPr>
            <a:r>
              <a:rPr lang="en-US" sz="4500"/>
              <a:t>Open Source in support of Open Access</a:t>
            </a:r>
          </a:p>
        </p:txBody>
      </p:sp>
    </p:spTree>
    <p:extLst>
      <p:ext uri="{BB962C8B-B14F-4D97-AF65-F5344CB8AC3E}">
        <p14:creationId xmlns:p14="http://schemas.microsoft.com/office/powerpoint/2010/main" val="362092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23C-1740-4363-A75A-91C10E0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>
                <a:latin typeface="+mn-lt"/>
                <a:ea typeface="+mn-ea"/>
                <a:cs typeface="+mn-cs"/>
              </a:rPr>
              <a:t>Two Challenges</a:t>
            </a:r>
            <a:endParaRPr lang="en-US" b="1">
              <a:ea typeface="+mn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EE50-19B3-44D2-A88B-5B301CF2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F8F200"/>
              </a:buClr>
            </a:pPr>
            <a:r>
              <a:rPr lang="en-US" sz="4500"/>
              <a:t>Preservation First</a:t>
            </a:r>
          </a:p>
          <a:p>
            <a:pPr algn="ctr">
              <a:buClr>
                <a:srgbClr val="F8F200"/>
              </a:buClr>
            </a:pPr>
            <a:endParaRPr lang="en-US" sz="4500">
              <a:cs typeface="Calibri"/>
            </a:endParaRPr>
          </a:p>
          <a:p>
            <a:pPr algn="ctr">
              <a:buClr>
                <a:srgbClr val="F8F200"/>
              </a:buClr>
            </a:pPr>
            <a:r>
              <a:rPr lang="en-US" sz="4500">
                <a:cs typeface="Calibri"/>
              </a:rPr>
              <a:t>Preservation For</a:t>
            </a:r>
          </a:p>
        </p:txBody>
      </p:sp>
    </p:spTree>
    <p:extLst>
      <p:ext uri="{BB962C8B-B14F-4D97-AF65-F5344CB8AC3E}">
        <p14:creationId xmlns:p14="http://schemas.microsoft.com/office/powerpoint/2010/main" val="178422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23C-1740-4363-A75A-91C10E0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>
                <a:latin typeface="+mn-lt"/>
                <a:ea typeface="+mn-ea"/>
                <a:cs typeface="+mn-cs"/>
              </a:rPr>
              <a:t>Three Platforms</a:t>
            </a:r>
            <a:endParaRPr lang="en-US" b="1">
              <a:ea typeface="+mn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EE50-19B3-44D2-A88B-5B301CF2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F8F200"/>
              </a:buClr>
            </a:pPr>
            <a:r>
              <a:rPr lang="en-US" sz="4500" err="1"/>
              <a:t>Islandora</a:t>
            </a:r>
            <a:endParaRPr lang="en-US" err="1"/>
          </a:p>
          <a:p>
            <a:pPr algn="ctr">
              <a:buClr>
                <a:srgbClr val="F8F200"/>
              </a:buClr>
            </a:pPr>
            <a:endParaRPr lang="en-US" sz="4500">
              <a:cs typeface="Calibri"/>
            </a:endParaRPr>
          </a:p>
          <a:p>
            <a:pPr algn="ctr">
              <a:buClr>
                <a:srgbClr val="F8F200"/>
              </a:buClr>
            </a:pPr>
            <a:r>
              <a:rPr lang="en-US" sz="4500">
                <a:cs typeface="Calibri"/>
              </a:rPr>
              <a:t>Public Knowledge Project</a:t>
            </a:r>
          </a:p>
          <a:p>
            <a:pPr algn="ctr">
              <a:buClr>
                <a:srgbClr val="F8F200"/>
              </a:buClr>
            </a:pPr>
            <a:endParaRPr lang="en-US" sz="4500">
              <a:cs typeface="Calibri"/>
            </a:endParaRPr>
          </a:p>
          <a:p>
            <a:pPr algn="ctr">
              <a:buClr>
                <a:srgbClr val="F8F200"/>
              </a:buClr>
            </a:pPr>
            <a:r>
              <a:rPr lang="en-US" sz="4500" err="1">
                <a:cs typeface="Calibri"/>
              </a:rPr>
              <a:t>Eprints</a:t>
            </a:r>
            <a:r>
              <a:rPr lang="en-US" sz="4500">
                <a:cs typeface="Calibri"/>
              </a:rPr>
              <a:t> (or replacement)</a:t>
            </a:r>
          </a:p>
        </p:txBody>
      </p:sp>
    </p:spTree>
    <p:extLst>
      <p:ext uri="{BB962C8B-B14F-4D97-AF65-F5344CB8AC3E}">
        <p14:creationId xmlns:p14="http://schemas.microsoft.com/office/powerpoint/2010/main" val="414927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823C-1740-4363-A75A-91C10E0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>
                <a:latin typeface="+mn-lt"/>
                <a:ea typeface="+mn-ea"/>
                <a:cs typeface="+mn-cs"/>
              </a:rPr>
              <a:t>Find our work</a:t>
            </a:r>
            <a:endParaRPr lang="en-US" b="1">
              <a:ea typeface="+mn-e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EE50-19B3-44D2-A88B-5B301CF2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F8F200"/>
              </a:buClr>
            </a:pPr>
            <a:r>
              <a:rPr lang="en-US" sz="4500">
                <a:cs typeface="Calibri"/>
              </a:rPr>
              <a:t>https://github.com/ulsdevteam/</a:t>
            </a:r>
          </a:p>
        </p:txBody>
      </p:sp>
    </p:spTree>
    <p:extLst>
      <p:ext uri="{BB962C8B-B14F-4D97-AF65-F5344CB8AC3E}">
        <p14:creationId xmlns:p14="http://schemas.microsoft.com/office/powerpoint/2010/main" val="92257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ACD0-9D85-40D6-A76D-B614284F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3" y="2762249"/>
            <a:ext cx="11610974" cy="3243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/>
              <a:t>Opening pathways with authenticated access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6773F8-A266-4623-9979-493AAFCAC227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D14BBF-6561-4C80-9EAC-BA7AFBA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95F23-F610-4134-B9D7-FECA7C72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A512F-2A51-4713-9333-F03333E68320}"/>
              </a:ext>
            </a:extLst>
          </p:cNvPr>
          <p:cNvCxnSpPr>
            <a:cxnSpLocks/>
          </p:cNvCxnSpPr>
          <p:nvPr/>
        </p:nvCxnSpPr>
        <p:spPr>
          <a:xfrm>
            <a:off x="1150091" y="3509963"/>
            <a:ext cx="9901343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4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5117F33-7EFB-4903-9DD8-0FCFCBD62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"/>
          <a:stretch/>
        </p:blipFill>
        <p:spPr>
          <a:xfrm>
            <a:off x="90487" y="1"/>
            <a:ext cx="120110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65CC-A0AD-40ED-B6C0-66A630FD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/>
          <a:lstStyle/>
          <a:p>
            <a:pPr>
              <a:buClr>
                <a:srgbClr val="F8F200"/>
              </a:buClr>
            </a:pPr>
            <a:r>
              <a:rPr lang="en-US"/>
              <a:t>Full digital preservation practices is a solid step in improving stewardship of ULS digital assets</a:t>
            </a:r>
          </a:p>
          <a:p>
            <a:pPr marL="0" indent="0">
              <a:buClr>
                <a:srgbClr val="F8F200"/>
              </a:buClr>
              <a:buNone/>
            </a:pPr>
            <a:endParaRPr lang="en-US"/>
          </a:p>
          <a:p>
            <a:pPr>
              <a:buClr>
                <a:srgbClr val="F8F200"/>
              </a:buClr>
            </a:pPr>
            <a:r>
              <a:rPr lang="en-US"/>
              <a:t>Utilizing APIs to integrate the various repositories will be another solid step to improved stewardship</a:t>
            </a:r>
          </a:p>
          <a:p>
            <a:pPr marL="0" indent="0">
              <a:buClr>
                <a:srgbClr val="F8F200"/>
              </a:buClr>
              <a:buNone/>
            </a:pPr>
            <a:endParaRPr lang="en-US"/>
          </a:p>
          <a:p>
            <a:pPr>
              <a:buClr>
                <a:srgbClr val="F8F200"/>
              </a:buClr>
            </a:pPr>
            <a:r>
              <a:rPr lang="en-US"/>
              <a:t>Authenticated access to specific collections will provide improved potential for research using collections with limited access and the creation of scholarly outputs.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6B0C4B-AFDF-4CE7-BD0F-034402ABA931}"/>
              </a:ext>
            </a:extLst>
          </p:cNvPr>
          <p:cNvSpPr txBox="1">
            <a:spLocks/>
          </p:cNvSpPr>
          <p:nvPr/>
        </p:nvSpPr>
        <p:spPr>
          <a:xfrm>
            <a:off x="290513" y="447674"/>
            <a:ext cx="11610974" cy="1009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/>
              <a:t>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52064-DD23-4F8A-857A-F8722A47F6BF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9C9AB8-8C4A-40F0-A570-DB36A168F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0D4416-DC92-4663-B567-64845CFB9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54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D0BD-8566-44A6-8B32-CE9518A02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38"/>
            <a:ext cx="9144000" cy="117316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BA133B-85E0-412A-8939-BF53C918E8E3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3BD9B5-559D-413B-9A98-72DC78FE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D62DA-E64E-4EB9-9829-8799790E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57298-2C79-4AF4-9838-A5C185BE2715}"/>
              </a:ext>
            </a:extLst>
          </p:cNvPr>
          <p:cNvCxnSpPr>
            <a:cxnSpLocks/>
          </p:cNvCxnSpPr>
          <p:nvPr/>
        </p:nvCxnSpPr>
        <p:spPr>
          <a:xfrm>
            <a:off x="4666729" y="1243013"/>
            <a:ext cx="2868066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F815A4-3547-4091-8A51-F988A13F69AD}"/>
              </a:ext>
            </a:extLst>
          </p:cNvPr>
          <p:cNvSpPr txBox="1"/>
          <p:nvPr/>
        </p:nvSpPr>
        <p:spPr>
          <a:xfrm>
            <a:off x="7391400" y="633570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8F200"/>
                </a:solidFill>
              </a:rPr>
              <a:t>Spring Membership Meeting          </a:t>
            </a:r>
            <a:r>
              <a:rPr lang="en-US">
                <a:solidFill>
                  <a:schemeClr val="bg1"/>
                </a:solidFill>
              </a:rPr>
              <a:t> March 2021</a:t>
            </a:r>
            <a:endParaRPr lang="en-US" sz="1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F0D2BD-D3A1-4EA5-B4C7-5ADE492686D6}"/>
              </a:ext>
            </a:extLst>
          </p:cNvPr>
          <p:cNvSpPr txBox="1">
            <a:spLocks/>
          </p:cNvSpPr>
          <p:nvPr/>
        </p:nvSpPr>
        <p:spPr>
          <a:xfrm>
            <a:off x="4438650" y="1715930"/>
            <a:ext cx="6115050" cy="1713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/>
              <a:t>Kari May</a:t>
            </a:r>
          </a:p>
          <a:p>
            <a:pPr algn="l"/>
            <a:r>
              <a:rPr lang="en-US" sz="2600"/>
              <a:t>Digital Archivist &amp; Preservation Librarian</a:t>
            </a:r>
          </a:p>
          <a:p>
            <a:pPr algn="l"/>
            <a:r>
              <a:rPr lang="en-US" sz="2600">
                <a:solidFill>
                  <a:srgbClr val="002060"/>
                </a:solidFill>
              </a:rPr>
              <a:t>karimay@pitt.edu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9AFA478-25AB-40AD-8011-6E84FC8C333D}"/>
              </a:ext>
            </a:extLst>
          </p:cNvPr>
          <p:cNvSpPr txBox="1">
            <a:spLocks/>
          </p:cNvSpPr>
          <p:nvPr/>
        </p:nvSpPr>
        <p:spPr>
          <a:xfrm>
            <a:off x="4438650" y="3638298"/>
            <a:ext cx="5183188" cy="1713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/>
              <a:t>Clinton Graham</a:t>
            </a:r>
          </a:p>
          <a:p>
            <a:pPr marL="0" indent="0">
              <a:buNone/>
            </a:pPr>
            <a:r>
              <a:rPr lang="en-US" sz="2600"/>
              <a:t>Systems Development Lead, ULS IT</a:t>
            </a:r>
          </a:p>
          <a:p>
            <a:pPr marL="0" indent="0">
              <a:buNone/>
            </a:pPr>
            <a:r>
              <a:rPr lang="en-US" sz="2600">
                <a:solidFill>
                  <a:srgbClr val="002060"/>
                </a:solidFill>
              </a:rPr>
              <a:t>ctgraham@pitt.edu</a:t>
            </a:r>
          </a:p>
        </p:txBody>
      </p:sp>
      <p:pic>
        <p:nvPicPr>
          <p:cNvPr id="13" name="Content Placeholder 1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84BB340E-AF62-49A0-9F68-9C5E806C8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49" y="1710440"/>
            <a:ext cx="1166148" cy="148043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6D3D317-0541-40F8-87E7-FC8F75F1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137" y="3641784"/>
            <a:ext cx="1176068" cy="14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D846-D364-4C61-83C3-73475846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04888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/>
              <a:t>Kari May</a:t>
            </a:r>
          </a:p>
          <a:p>
            <a:r>
              <a:rPr lang="en-US"/>
              <a:t>Digital Archivist &amp; Preservation Librarian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D5905-73B4-493D-B8E3-F1836CA1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4888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en-US"/>
              <a:t>Clinton Graham</a:t>
            </a:r>
          </a:p>
          <a:p>
            <a:r>
              <a:rPr lang="en-US"/>
              <a:t>Systems Development Lead, ULS IT</a:t>
            </a:r>
          </a:p>
        </p:txBody>
      </p:sp>
      <p:pic>
        <p:nvPicPr>
          <p:cNvPr id="16" name="Content Placeholder 1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D75B35E0-AD32-484A-87BF-BB6DFA556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95" y="2162175"/>
            <a:ext cx="2902372" cy="3684588"/>
          </a:xfr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D99AA20B-C6FD-49F7-A40A-441CD55647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53595" y="2160018"/>
            <a:ext cx="2900245" cy="3684588"/>
          </a:xfrm>
        </p:spPr>
      </p:pic>
    </p:spTree>
    <p:extLst>
      <p:ext uri="{BB962C8B-B14F-4D97-AF65-F5344CB8AC3E}">
        <p14:creationId xmlns:p14="http://schemas.microsoft.com/office/powerpoint/2010/main" val="2430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65CC-A0AD-40ED-B6C0-66A630FD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F200"/>
              </a:buClr>
            </a:pPr>
            <a:r>
              <a:rPr lang="en-US"/>
              <a:t>Implementing full digital preservation in the University of Pittsburgh Library System (ULS)</a:t>
            </a:r>
          </a:p>
          <a:p>
            <a:pPr>
              <a:buClr>
                <a:srgbClr val="F8F200"/>
              </a:buClr>
            </a:pPr>
            <a:r>
              <a:rPr lang="en-US"/>
              <a:t>Selecting Preservica</a:t>
            </a:r>
          </a:p>
          <a:p>
            <a:pPr>
              <a:buClr>
                <a:srgbClr val="F8F200"/>
              </a:buClr>
            </a:pPr>
            <a:r>
              <a:rPr lang="en-US"/>
              <a:t>Setting standards &amp; drafting a digital preservation policy</a:t>
            </a:r>
          </a:p>
          <a:p>
            <a:pPr>
              <a:buClr>
                <a:srgbClr val="F8F200"/>
              </a:buClr>
            </a:pPr>
            <a:r>
              <a:rPr lang="en-US"/>
              <a:t>Integrating systems using APIs</a:t>
            </a:r>
          </a:p>
          <a:p>
            <a:pPr>
              <a:buClr>
                <a:srgbClr val="F8F200"/>
              </a:buClr>
            </a:pPr>
            <a:r>
              <a:rPr lang="en-US"/>
              <a:t>Opening new paths with authenticated access</a:t>
            </a:r>
          </a:p>
        </p:txBody>
      </p:sp>
    </p:spTree>
    <p:extLst>
      <p:ext uri="{BB962C8B-B14F-4D97-AF65-F5344CB8AC3E}">
        <p14:creationId xmlns:p14="http://schemas.microsoft.com/office/powerpoint/2010/main" val="9232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ACD0-9D85-40D6-A76D-B614284F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762249"/>
            <a:ext cx="11610974" cy="3243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/>
              <a:t>Implementing full digital preservation in the ULS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6773F8-A266-4623-9979-493AAFCAC227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D14BBF-6561-4C80-9EAC-BA7AFBA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95F23-F610-4134-B9D7-FECA7C72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A512F-2A51-4713-9333-F03333E68320}"/>
              </a:ext>
            </a:extLst>
          </p:cNvPr>
          <p:cNvCxnSpPr>
            <a:cxnSpLocks/>
          </p:cNvCxnSpPr>
          <p:nvPr/>
        </p:nvCxnSpPr>
        <p:spPr>
          <a:xfrm>
            <a:off x="655024" y="3509963"/>
            <a:ext cx="10891477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ACD0-9D85-40D6-A76D-B614284F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762249"/>
            <a:ext cx="11610974" cy="3243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/>
              <a:t>Selecting Preservica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6773F8-A266-4623-9979-493AAFCAC227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D14BBF-6561-4C80-9EAC-BA7AFBA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95F23-F610-4134-B9D7-FECA7C72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A512F-2A51-4713-9333-F03333E68320}"/>
              </a:ext>
            </a:extLst>
          </p:cNvPr>
          <p:cNvCxnSpPr>
            <a:cxnSpLocks/>
          </p:cNvCxnSpPr>
          <p:nvPr/>
        </p:nvCxnSpPr>
        <p:spPr>
          <a:xfrm>
            <a:off x="4001194" y="3509963"/>
            <a:ext cx="4199136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5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ACD0-9D85-40D6-A76D-B614284F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3" y="1807368"/>
            <a:ext cx="11610974" cy="3243263"/>
          </a:xfrm>
        </p:spPr>
        <p:txBody>
          <a:bodyPr>
            <a:normAutofit/>
          </a:bodyPr>
          <a:lstStyle/>
          <a:p>
            <a:pPr algn="ctr">
              <a:buClr>
                <a:srgbClr val="F8F200"/>
              </a:buClr>
            </a:pPr>
            <a:r>
              <a:rPr lang="en-US" sz="4500"/>
              <a:t>APIs</a:t>
            </a:r>
          </a:p>
          <a:p>
            <a:pPr algn="ctr">
              <a:buClr>
                <a:srgbClr val="F8F200"/>
              </a:buClr>
            </a:pPr>
            <a:endParaRPr lang="en-US" sz="4500"/>
          </a:p>
          <a:p>
            <a:pPr algn="ctr">
              <a:buClr>
                <a:srgbClr val="F8F200"/>
              </a:buClr>
            </a:pPr>
            <a:r>
              <a:rPr lang="en-US" sz="4500"/>
              <a:t>Authenticated Access</a:t>
            </a:r>
          </a:p>
        </p:txBody>
      </p:sp>
    </p:spTree>
    <p:extLst>
      <p:ext uri="{BB962C8B-B14F-4D97-AF65-F5344CB8AC3E}">
        <p14:creationId xmlns:p14="http://schemas.microsoft.com/office/powerpoint/2010/main" val="37535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ACD0-9D85-40D6-A76D-B614284F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762249"/>
            <a:ext cx="11610974" cy="3243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/>
              <a:t>Setting standards &amp; drafting a 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6773F8-A266-4623-9979-493AAFCAC227}"/>
              </a:ext>
            </a:extLst>
          </p:cNvPr>
          <p:cNvGrpSpPr/>
          <p:nvPr/>
        </p:nvGrpSpPr>
        <p:grpSpPr>
          <a:xfrm>
            <a:off x="-22526" y="6080104"/>
            <a:ext cx="12227526" cy="793791"/>
            <a:chOff x="-22526" y="6080104"/>
            <a:chExt cx="12227526" cy="793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D14BBF-6561-4C80-9EAC-BA7AFBA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49" y="6080104"/>
              <a:ext cx="11703651" cy="793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995F23-F610-4134-B9D7-FECA7C72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526" y="6080104"/>
              <a:ext cx="11703651" cy="793791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A512F-2A51-4713-9333-F03333E68320}"/>
              </a:ext>
            </a:extLst>
          </p:cNvPr>
          <p:cNvCxnSpPr>
            <a:cxnSpLocks/>
          </p:cNvCxnSpPr>
          <p:nvPr/>
        </p:nvCxnSpPr>
        <p:spPr>
          <a:xfrm>
            <a:off x="2018823" y="3509963"/>
            <a:ext cx="8182928" cy="0"/>
          </a:xfrm>
          <a:prstGeom prst="straightConnector1">
            <a:avLst/>
          </a:prstGeom>
          <a:ln w="38100">
            <a:solidFill>
              <a:srgbClr val="F8F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A6C56C8B-D1EE-4B69-BADA-1012D336D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2" y="0"/>
            <a:ext cx="10584369" cy="6848709"/>
          </a:xfrm>
        </p:spPr>
      </p:pic>
    </p:spTree>
    <p:extLst>
      <p:ext uri="{BB962C8B-B14F-4D97-AF65-F5344CB8AC3E}">
        <p14:creationId xmlns:p14="http://schemas.microsoft.com/office/powerpoint/2010/main" val="90205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08E81E8-EF67-4A6F-83C2-EF8131CA2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45030"/>
            <a:ext cx="5594060" cy="668914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193433-AF38-441A-95BF-92670532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60" y="992981"/>
            <a:ext cx="6388390" cy="4872038"/>
          </a:xfrm>
        </p:spPr>
        <p:txBody>
          <a:bodyPr/>
          <a:lstStyle/>
          <a:p>
            <a:pPr>
              <a:buClr>
                <a:srgbClr val="F8F200"/>
              </a:buClr>
            </a:pPr>
            <a:r>
              <a:rPr lang="en-US"/>
              <a:t>Purpose &amp; Scope</a:t>
            </a:r>
          </a:p>
          <a:p>
            <a:pPr>
              <a:buClr>
                <a:srgbClr val="F8F200"/>
              </a:buClr>
            </a:pPr>
            <a:r>
              <a:rPr lang="en-US"/>
              <a:t>Digital Assets Selected for Preservation</a:t>
            </a:r>
          </a:p>
          <a:p>
            <a:pPr>
              <a:buClr>
                <a:srgbClr val="F8F200"/>
              </a:buClr>
            </a:pPr>
            <a:r>
              <a:rPr lang="en-US"/>
              <a:t>Roles &amp; Responsibilities</a:t>
            </a:r>
          </a:p>
          <a:p>
            <a:pPr>
              <a:buClr>
                <a:srgbClr val="F8F200"/>
              </a:buClr>
            </a:pPr>
            <a:r>
              <a:rPr lang="en-US"/>
              <a:t>Preserving Authenticity</a:t>
            </a:r>
          </a:p>
          <a:p>
            <a:pPr>
              <a:buClr>
                <a:srgbClr val="F8F200"/>
              </a:buClr>
            </a:pPr>
            <a:r>
              <a:rPr lang="en-US"/>
              <a:t>Metadata</a:t>
            </a:r>
          </a:p>
          <a:p>
            <a:pPr>
              <a:buClr>
                <a:srgbClr val="F8F200"/>
              </a:buClr>
            </a:pPr>
            <a:r>
              <a:rPr lang="en-US"/>
              <a:t>Storage</a:t>
            </a:r>
          </a:p>
          <a:p>
            <a:pPr>
              <a:buClr>
                <a:srgbClr val="F8F200"/>
              </a:buClr>
            </a:pPr>
            <a:r>
              <a:rPr lang="en-US"/>
              <a:t>Archival Processing of Digital Assets</a:t>
            </a:r>
          </a:p>
          <a:p>
            <a:pPr>
              <a:buClr>
                <a:srgbClr val="F8F200"/>
              </a:buClr>
            </a:pPr>
            <a:r>
              <a:rPr lang="en-US"/>
              <a:t>Intellectual Property</a:t>
            </a:r>
          </a:p>
          <a:p>
            <a:pPr>
              <a:buClr>
                <a:srgbClr val="F8F200"/>
              </a:buClr>
            </a:pPr>
            <a:r>
              <a:rPr lang="en-US"/>
              <a:t>Financial 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6F5B4E-3F13-4070-A082-E42F01D97F81}"/>
              </a:ext>
            </a:extLst>
          </p:cNvPr>
          <p:cNvCxnSpPr>
            <a:cxnSpLocks/>
          </p:cNvCxnSpPr>
          <p:nvPr/>
        </p:nvCxnSpPr>
        <p:spPr>
          <a:xfrm>
            <a:off x="5372100" y="790575"/>
            <a:ext cx="0" cy="5238750"/>
          </a:xfrm>
          <a:prstGeom prst="straightConnector1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7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ADAA236F23B64A8508284A7ED37032" ma:contentTypeVersion="4" ma:contentTypeDescription="Create a new document." ma:contentTypeScope="" ma:versionID="13b727b6bd45b2bc334237bd97925309">
  <xsd:schema xmlns:xsd="http://www.w3.org/2001/XMLSchema" xmlns:xs="http://www.w3.org/2001/XMLSchema" xmlns:p="http://schemas.microsoft.com/office/2006/metadata/properties" xmlns:ns2="e5e9a5cb-788a-442b-8eb9-e54ba46a35e4" targetNamespace="http://schemas.microsoft.com/office/2006/metadata/properties" ma:root="true" ma:fieldsID="4d78fd65921f6b6086acf315fffb769c" ns2:_="">
    <xsd:import namespace="e5e9a5cb-788a-442b-8eb9-e54ba46a35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9a5cb-788a-442b-8eb9-e54ba46a35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C6D869-091B-4EFF-85C5-5B2E2CC08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DA6B2A-AE21-4165-AF79-F55320180291}">
  <ds:schemaRefs>
    <ds:schemaRef ds:uri="e5e9a5cb-788a-442b-8eb9-e54ba46a35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E0A1FD-88F7-4CE0-B2ED-322FE12B49C9}">
  <ds:schemaRefs>
    <ds:schemaRef ds:uri="e5e9a5cb-788a-442b-8eb9-e54ba46a35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Improving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Philosophy</vt:lpstr>
      <vt:lpstr>Two Challenges</vt:lpstr>
      <vt:lpstr>Three Platforms</vt:lpstr>
      <vt:lpstr>Find our work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Kari L</dc:creator>
  <cp:revision>1</cp:revision>
  <dcterms:created xsi:type="dcterms:W3CDTF">2021-02-22T12:58:17Z</dcterms:created>
  <dcterms:modified xsi:type="dcterms:W3CDTF">2021-03-05T20:32:07Z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0x010100B3ADAA236F23B64A8508284A7ED37032</vt:lpwstr>
  </property>
</Properties>
</file>