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24EB6E-1544-4AE6-969E-05B7C59474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347FA8-8C7E-4159-BF21-77B1F5F026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1B45FF-446D-4567-8E5B-AD1123C0A9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384A72-9922-4602-8683-123C2247ED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48513D-C2A0-42CC-A94B-54185490B8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C14CC7-1D60-4EBA-A4E3-E403A335D2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EAA9A-C5D1-49CB-BD3C-CCAB730A60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DCFFB-03A2-4D04-912E-42B7AF3FEF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25A72-EC9C-4A25-ACBF-5C5274F28E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3BEBA-8BBC-4636-934C-010E61AC7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65DAF9-D55F-4D02-9694-882C1ABD9A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122195-52F5-46E1-835B-0CD32EEFE6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2D90D5E-6D23-4792-A39C-B6455AC6CF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339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Рекуррентные нейронные сети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Проблема последовательности слов при анализе текстов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казнить нельзя, помиловать / помиловать </a:t>
            </a:r>
            <a:r>
              <a:rPr b="0" lang="en-US" sz="3200" spc="-1" strike="noStrike">
                <a:latin typeface="Arial"/>
              </a:rPr>
              <a:t>нельзя, казнить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Сети Хопфилда (1982), сети Элмана (1990)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57200" y="3379320"/>
            <a:ext cx="4347360" cy="210708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943600" y="3281040"/>
            <a:ext cx="1286640" cy="37656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936040" y="3728880"/>
            <a:ext cx="1228320" cy="2948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5967720" y="4143960"/>
            <a:ext cx="732960" cy="25668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5"/>
          <a:stretch/>
        </p:blipFill>
        <p:spPr>
          <a:xfrm>
            <a:off x="5962320" y="4467960"/>
            <a:ext cx="599760" cy="2566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6858000" y="4454280"/>
            <a:ext cx="3137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linear, sigmoid, softmax, tanh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9560" y="196560"/>
            <a:ext cx="907164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Вычислительный граф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057400" y="1143000"/>
            <a:ext cx="5933880" cy="20095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057760" y="3381840"/>
            <a:ext cx="5943240" cy="210456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6757920" y="5029200"/>
            <a:ext cx="238608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Backpropagation Through Time (BPTT)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Прогнозирование символов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Вы — лучший ответ на проблемы, которые возникли в понедельник.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Думайте позитивно и верьте в свою способность достигать отличных результатов.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Если вы смогли в понедельник подняться с постели, значит вы супер герой.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047960" y="2514600"/>
            <a:ext cx="2152440" cy="8794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4917240" y="2514600"/>
            <a:ext cx="4455360" cy="206640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457200" y="3942720"/>
            <a:ext cx="2858040" cy="13150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3429000" y="4314600"/>
            <a:ext cx="1500480" cy="11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Embedding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566520" y="1765800"/>
            <a:ext cx="294300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LSTM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57200" y="1238760"/>
            <a:ext cx="4895640" cy="24188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6859080" y="685800"/>
            <a:ext cx="2284920" cy="201096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6629400" y="2743200"/>
            <a:ext cx="2704320" cy="219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2025-03-03T15:05:51Z</dcterms:created>
  <dc:creator/>
  <dc:description/>
  <dc:language>en-US</dc:language>
  <cp:lastModifiedBy/>
  <dcterms:modified xsi:type="dcterms:W3CDTF">2025-03-03T17:22:45Z</dcterms:modified>
  <cp:revision>5</cp:revision>
  <dc:subject/>
  <dc:title/>
</cp:coreProperties>
</file>