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74" r:id="rId6"/>
    <p:sldId id="260" r:id="rId7"/>
    <p:sldId id="264" r:id="rId8"/>
    <p:sldId id="265" r:id="rId9"/>
    <p:sldId id="266" r:id="rId10"/>
    <p:sldId id="267" r:id="rId11"/>
    <p:sldId id="275" r:id="rId12"/>
    <p:sldId id="263" r:id="rId13"/>
    <p:sldId id="268" r:id="rId14"/>
    <p:sldId id="276" r:id="rId15"/>
    <p:sldId id="269" r:id="rId16"/>
    <p:sldId id="270" r:id="rId17"/>
    <p:sldId id="288" r:id="rId18"/>
    <p:sldId id="289" r:id="rId19"/>
    <p:sldId id="271" r:id="rId20"/>
    <p:sldId id="287" r:id="rId21"/>
    <p:sldId id="283" r:id="rId22"/>
    <p:sldId id="284" r:id="rId23"/>
    <p:sldId id="285" r:id="rId24"/>
    <p:sldId id="286" r:id="rId25"/>
    <p:sldId id="273" r:id="rId26"/>
    <p:sldId id="277" r:id="rId27"/>
    <p:sldId id="278" r:id="rId28"/>
    <p:sldId id="279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26DBC-C717-4716-8FF9-0290CE4D83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92225807-D83F-4D82-A084-7FA30274649E}">
      <dgm:prSet/>
      <dgm:spPr/>
      <dgm:t>
        <a:bodyPr/>
        <a:lstStyle/>
        <a:p>
          <a:r>
            <a:rPr lang="ru-RU"/>
            <a:t>Генетические алгоритмы являются программной адаптацией эволюционного развития видов  Чарльза Дарвина</a:t>
          </a:r>
          <a:r>
            <a:rPr lang="en-US"/>
            <a:t> </a:t>
          </a:r>
          <a:r>
            <a:rPr lang="ru-RU" i="1"/>
            <a:t>(</a:t>
          </a:r>
          <a:r>
            <a:rPr lang="en-US" i="1"/>
            <a:t>biologically inspired computing</a:t>
          </a:r>
          <a:r>
            <a:rPr lang="ru-RU" i="1"/>
            <a:t>)</a:t>
          </a:r>
          <a:r>
            <a:rPr lang="ru-RU"/>
            <a:t>.</a:t>
          </a:r>
        </a:p>
      </dgm:t>
    </dgm:pt>
    <dgm:pt modelId="{A9E12BAF-7DAE-4424-A9AB-13DC19BCB035}" type="parTrans" cxnId="{6B104296-BDE1-4D6B-BE14-C18F4C41FBBB}">
      <dgm:prSet/>
      <dgm:spPr/>
      <dgm:t>
        <a:bodyPr/>
        <a:lstStyle/>
        <a:p>
          <a:endParaRPr lang="ru-RU"/>
        </a:p>
      </dgm:t>
    </dgm:pt>
    <dgm:pt modelId="{E66E5F66-5DDE-4C0B-9235-74B4EB95FBC4}" type="sibTrans" cxnId="{6B104296-BDE1-4D6B-BE14-C18F4C41FBBB}">
      <dgm:prSet/>
      <dgm:spPr/>
      <dgm:t>
        <a:bodyPr/>
        <a:lstStyle/>
        <a:p>
          <a:endParaRPr lang="ru-RU"/>
        </a:p>
      </dgm:t>
    </dgm:pt>
    <dgm:pt modelId="{7288547E-9D2D-4783-9382-3D4EB6F03089}">
      <dgm:prSet/>
      <dgm:spPr/>
      <dgm:t>
        <a:bodyPr/>
        <a:lstStyle/>
        <a:p>
          <a:r>
            <a:rPr lang="ru-RU"/>
            <a:t>Лучшая особь</a:t>
          </a:r>
          <a:r>
            <a:rPr lang="en-US"/>
            <a:t> </a:t>
          </a:r>
          <a:r>
            <a:rPr lang="ru-RU"/>
            <a:t>в популяции выбирается по принципу «выживает наиболее приспособленный».</a:t>
          </a:r>
        </a:p>
      </dgm:t>
    </dgm:pt>
    <dgm:pt modelId="{2C307A10-992C-4572-9791-87C13EDC33CC}" type="parTrans" cxnId="{8EDDE32B-FA06-439E-AC9D-767ECC4915E9}">
      <dgm:prSet/>
      <dgm:spPr/>
      <dgm:t>
        <a:bodyPr/>
        <a:lstStyle/>
        <a:p>
          <a:endParaRPr lang="ru-RU"/>
        </a:p>
      </dgm:t>
    </dgm:pt>
    <dgm:pt modelId="{1808073E-6417-453A-AB78-3590F2BE6B9A}" type="sibTrans" cxnId="{8EDDE32B-FA06-439E-AC9D-767ECC4915E9}">
      <dgm:prSet/>
      <dgm:spPr/>
      <dgm:t>
        <a:bodyPr/>
        <a:lstStyle/>
        <a:p>
          <a:endParaRPr lang="ru-RU"/>
        </a:p>
      </dgm:t>
    </dgm:pt>
    <dgm:pt modelId="{27256781-201D-4F7B-AB20-C36DC689E83E}">
      <dgm:prSet/>
      <dgm:spPr/>
      <dgm:t>
        <a:bodyPr/>
        <a:lstStyle/>
        <a:p>
          <a:r>
            <a:rPr lang="ru-RU"/>
            <a:t>В природе наиболее приспособленные особи имеют больше шансов на воспроизведения потомства, за счёт более высокой выживаемости</a:t>
          </a:r>
          <a:r>
            <a:rPr lang="en-US"/>
            <a:t>.</a:t>
          </a:r>
          <a:r>
            <a:rPr lang="ru-RU"/>
            <a:t> </a:t>
          </a:r>
        </a:p>
      </dgm:t>
    </dgm:pt>
    <dgm:pt modelId="{87F2868D-79CC-42D4-8F38-286730C9B9B9}" type="parTrans" cxnId="{FC2C26C2-BFEB-411A-BB6C-6284B7B0E5E9}">
      <dgm:prSet/>
      <dgm:spPr/>
      <dgm:t>
        <a:bodyPr/>
        <a:lstStyle/>
        <a:p>
          <a:endParaRPr lang="ru-RU"/>
        </a:p>
      </dgm:t>
    </dgm:pt>
    <dgm:pt modelId="{F8A94577-E9C1-41D2-AA94-4385EEBD4A71}" type="sibTrans" cxnId="{FC2C26C2-BFEB-411A-BB6C-6284B7B0E5E9}">
      <dgm:prSet/>
      <dgm:spPr/>
      <dgm:t>
        <a:bodyPr/>
        <a:lstStyle/>
        <a:p>
          <a:endParaRPr lang="ru-RU"/>
        </a:p>
      </dgm:t>
    </dgm:pt>
    <dgm:pt modelId="{A91C2D24-2E0E-4100-8112-4BDFEAA5795B}">
      <dgm:prSet/>
      <dgm:spPr/>
      <dgm:t>
        <a:bodyPr/>
        <a:lstStyle/>
        <a:p>
          <a:r>
            <a:rPr lang="ru-RU"/>
            <a:t>Причем</a:t>
          </a:r>
          <a:r>
            <a:rPr lang="en-US"/>
            <a:t> </a:t>
          </a:r>
          <a:r>
            <a:rPr lang="ru-RU"/>
            <a:t>комбинация характеристик от наиболее удачных особей может привести к появлению максимально приспособленного потомка.</a:t>
          </a:r>
        </a:p>
      </dgm:t>
    </dgm:pt>
    <dgm:pt modelId="{132FDD96-456E-4C0C-BDDA-34DF1FB4D163}" type="parTrans" cxnId="{78EBC206-8623-432C-A938-3FA51FB3EFF1}">
      <dgm:prSet/>
      <dgm:spPr/>
      <dgm:t>
        <a:bodyPr/>
        <a:lstStyle/>
        <a:p>
          <a:endParaRPr lang="ru-RU"/>
        </a:p>
      </dgm:t>
    </dgm:pt>
    <dgm:pt modelId="{4F246B77-1EF7-4FED-B2DD-D5252BBD6FDA}" type="sibTrans" cxnId="{78EBC206-8623-432C-A938-3FA51FB3EFF1}">
      <dgm:prSet/>
      <dgm:spPr/>
      <dgm:t>
        <a:bodyPr/>
        <a:lstStyle/>
        <a:p>
          <a:endParaRPr lang="ru-RU"/>
        </a:p>
      </dgm:t>
    </dgm:pt>
    <dgm:pt modelId="{5998B258-16FF-4421-9795-1A0FF4C83854}" type="pres">
      <dgm:prSet presAssocID="{57826DBC-C717-4716-8FF9-0290CE4D832A}" presName="linear" presStyleCnt="0">
        <dgm:presLayoutVars>
          <dgm:animLvl val="lvl"/>
          <dgm:resizeHandles val="exact"/>
        </dgm:presLayoutVars>
      </dgm:prSet>
      <dgm:spPr/>
    </dgm:pt>
    <dgm:pt modelId="{70FE3398-9792-42AF-8844-FC24BD01ED4D}" type="pres">
      <dgm:prSet presAssocID="{92225807-D83F-4D82-A084-7FA3027464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A7FFFA-36E5-493F-8BFA-A7A13C9BC6DE}" type="pres">
      <dgm:prSet presAssocID="{E66E5F66-5DDE-4C0B-9235-74B4EB95FBC4}" presName="spacer" presStyleCnt="0"/>
      <dgm:spPr/>
    </dgm:pt>
    <dgm:pt modelId="{68C06D98-5F4A-4AD2-86EC-862128A0C2B1}" type="pres">
      <dgm:prSet presAssocID="{7288547E-9D2D-4783-9382-3D4EB6F030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359B02-73CF-4605-B9D7-D32D28A55A28}" type="pres">
      <dgm:prSet presAssocID="{1808073E-6417-453A-AB78-3590F2BE6B9A}" presName="spacer" presStyleCnt="0"/>
      <dgm:spPr/>
    </dgm:pt>
    <dgm:pt modelId="{F9DCB2ED-88CF-4BD0-B417-E4765FB85CB4}" type="pres">
      <dgm:prSet presAssocID="{27256781-201D-4F7B-AB20-C36DC689E8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FD61BC-B136-45EB-8D9E-72D678284FA3}" type="pres">
      <dgm:prSet presAssocID="{F8A94577-E9C1-41D2-AA94-4385EEBD4A71}" presName="spacer" presStyleCnt="0"/>
      <dgm:spPr/>
    </dgm:pt>
    <dgm:pt modelId="{4CAD6086-5B59-468B-ADF9-CFACE46D5C26}" type="pres">
      <dgm:prSet presAssocID="{A91C2D24-2E0E-4100-8112-4BDFEAA579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EBC206-8623-432C-A938-3FA51FB3EFF1}" srcId="{57826DBC-C717-4716-8FF9-0290CE4D832A}" destId="{A91C2D24-2E0E-4100-8112-4BDFEAA5795B}" srcOrd="3" destOrd="0" parTransId="{132FDD96-456E-4C0C-BDDA-34DF1FB4D163}" sibTransId="{4F246B77-1EF7-4FED-B2DD-D5252BBD6FDA}"/>
    <dgm:cxn modelId="{6CD20022-3525-4E2B-ADD1-CB166F76D4D0}" type="presOf" srcId="{27256781-201D-4F7B-AB20-C36DC689E83E}" destId="{F9DCB2ED-88CF-4BD0-B417-E4765FB85CB4}" srcOrd="0" destOrd="0" presId="urn:microsoft.com/office/officeart/2005/8/layout/vList2"/>
    <dgm:cxn modelId="{8754C926-035E-446C-BB55-7175F12A4B35}" type="presOf" srcId="{57826DBC-C717-4716-8FF9-0290CE4D832A}" destId="{5998B258-16FF-4421-9795-1A0FF4C83854}" srcOrd="0" destOrd="0" presId="urn:microsoft.com/office/officeart/2005/8/layout/vList2"/>
    <dgm:cxn modelId="{50C0C72A-50B1-4902-9462-8A8C680CDC7E}" type="presOf" srcId="{92225807-D83F-4D82-A084-7FA30274649E}" destId="{70FE3398-9792-42AF-8844-FC24BD01ED4D}" srcOrd="0" destOrd="0" presId="urn:microsoft.com/office/officeart/2005/8/layout/vList2"/>
    <dgm:cxn modelId="{D5E5DD2B-399F-41F9-A5AA-DAC913859773}" type="presOf" srcId="{7288547E-9D2D-4783-9382-3D4EB6F03089}" destId="{68C06D98-5F4A-4AD2-86EC-862128A0C2B1}" srcOrd="0" destOrd="0" presId="urn:microsoft.com/office/officeart/2005/8/layout/vList2"/>
    <dgm:cxn modelId="{8EDDE32B-FA06-439E-AC9D-767ECC4915E9}" srcId="{57826DBC-C717-4716-8FF9-0290CE4D832A}" destId="{7288547E-9D2D-4783-9382-3D4EB6F03089}" srcOrd="1" destOrd="0" parTransId="{2C307A10-992C-4572-9791-87C13EDC33CC}" sibTransId="{1808073E-6417-453A-AB78-3590F2BE6B9A}"/>
    <dgm:cxn modelId="{39480432-DBFB-4BB7-B37C-1AB61481513F}" type="presOf" srcId="{A91C2D24-2E0E-4100-8112-4BDFEAA5795B}" destId="{4CAD6086-5B59-468B-ADF9-CFACE46D5C26}" srcOrd="0" destOrd="0" presId="urn:microsoft.com/office/officeart/2005/8/layout/vList2"/>
    <dgm:cxn modelId="{6B104296-BDE1-4D6B-BE14-C18F4C41FBBB}" srcId="{57826DBC-C717-4716-8FF9-0290CE4D832A}" destId="{92225807-D83F-4D82-A084-7FA30274649E}" srcOrd="0" destOrd="0" parTransId="{A9E12BAF-7DAE-4424-A9AB-13DC19BCB035}" sibTransId="{E66E5F66-5DDE-4C0B-9235-74B4EB95FBC4}"/>
    <dgm:cxn modelId="{FC2C26C2-BFEB-411A-BB6C-6284B7B0E5E9}" srcId="{57826DBC-C717-4716-8FF9-0290CE4D832A}" destId="{27256781-201D-4F7B-AB20-C36DC689E83E}" srcOrd="2" destOrd="0" parTransId="{87F2868D-79CC-42D4-8F38-286730C9B9B9}" sibTransId="{F8A94577-E9C1-41D2-AA94-4385EEBD4A71}"/>
    <dgm:cxn modelId="{9629E0C1-9822-4A1F-98B6-DB1F508F4C60}" type="presParOf" srcId="{5998B258-16FF-4421-9795-1A0FF4C83854}" destId="{70FE3398-9792-42AF-8844-FC24BD01ED4D}" srcOrd="0" destOrd="0" presId="urn:microsoft.com/office/officeart/2005/8/layout/vList2"/>
    <dgm:cxn modelId="{262E7B6E-1931-453B-8FC8-E13589754CBE}" type="presParOf" srcId="{5998B258-16FF-4421-9795-1A0FF4C83854}" destId="{C6A7FFFA-36E5-493F-8BFA-A7A13C9BC6DE}" srcOrd="1" destOrd="0" presId="urn:microsoft.com/office/officeart/2005/8/layout/vList2"/>
    <dgm:cxn modelId="{47263239-5E2D-4F40-9B0E-0F6CC389E078}" type="presParOf" srcId="{5998B258-16FF-4421-9795-1A0FF4C83854}" destId="{68C06D98-5F4A-4AD2-86EC-862128A0C2B1}" srcOrd="2" destOrd="0" presId="urn:microsoft.com/office/officeart/2005/8/layout/vList2"/>
    <dgm:cxn modelId="{FDDF92EB-37A8-4EE2-9FA6-3665E80ABB4D}" type="presParOf" srcId="{5998B258-16FF-4421-9795-1A0FF4C83854}" destId="{DF359B02-73CF-4605-B9D7-D32D28A55A28}" srcOrd="3" destOrd="0" presId="urn:microsoft.com/office/officeart/2005/8/layout/vList2"/>
    <dgm:cxn modelId="{CEE06C6C-C139-4B72-959A-E78BBD54FCA7}" type="presParOf" srcId="{5998B258-16FF-4421-9795-1A0FF4C83854}" destId="{F9DCB2ED-88CF-4BD0-B417-E4765FB85CB4}" srcOrd="4" destOrd="0" presId="urn:microsoft.com/office/officeart/2005/8/layout/vList2"/>
    <dgm:cxn modelId="{F7E1ECEF-E6A5-4CB0-B26B-11408AF7961D}" type="presParOf" srcId="{5998B258-16FF-4421-9795-1A0FF4C83854}" destId="{A5FD61BC-B136-45EB-8D9E-72D678284FA3}" srcOrd="5" destOrd="0" presId="urn:microsoft.com/office/officeart/2005/8/layout/vList2"/>
    <dgm:cxn modelId="{DF48797C-E244-40C5-AD71-4E9FE5F08D89}" type="presParOf" srcId="{5998B258-16FF-4421-9795-1A0FF4C83854}" destId="{4CAD6086-5B59-468B-ADF9-CFACE46D5C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6413E9-B762-4341-836D-C0000F5780C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2B1083B-14A7-486F-85DE-A6CFD5C32A43}">
      <dgm:prSet/>
      <dgm:spPr/>
      <dgm:t>
        <a:bodyPr/>
        <a:lstStyle/>
        <a:p>
          <a:r>
            <a:rPr lang="ru-RU" b="0" i="0" u="none" baseline="0"/>
            <a:t>Одноточечный кроссовер: Хромосома1 = 1001, Хромосома2=1100. Точка разреза = 2. Маска потомка: 1часть_Хромосома1+2часть_Хромосома2. Потомок=(10)(00).</a:t>
          </a:r>
          <a:endParaRPr lang="ru-RU" b="0" i="0" u="none"/>
        </a:p>
      </dgm:t>
    </dgm:pt>
    <dgm:pt modelId="{99C5563E-E6DB-4F49-9D00-A1D0B75AA714}" type="parTrans" cxnId="{EDA53266-13F4-480E-99FD-79E879F22CFE}">
      <dgm:prSet/>
      <dgm:spPr/>
      <dgm:t>
        <a:bodyPr/>
        <a:lstStyle/>
        <a:p>
          <a:endParaRPr lang="ru-RU" b="0" i="0" u="none"/>
        </a:p>
      </dgm:t>
    </dgm:pt>
    <dgm:pt modelId="{4F809F8C-BD63-4CFA-B549-C6C555C5D97F}" type="sibTrans" cxnId="{EDA53266-13F4-480E-99FD-79E879F22CFE}">
      <dgm:prSet/>
      <dgm:spPr/>
      <dgm:t>
        <a:bodyPr/>
        <a:lstStyle/>
        <a:p>
          <a:endParaRPr lang="ru-RU" b="0" i="0" u="none"/>
        </a:p>
      </dgm:t>
    </dgm:pt>
    <dgm:pt modelId="{E55E8620-E149-433A-A1D0-A148B08D1A0F}">
      <dgm:prSet/>
      <dgm:spPr/>
      <dgm:t>
        <a:bodyPr/>
        <a:lstStyle/>
        <a:p>
          <a:r>
            <a:rPr lang="ru-RU" b="0" i="0" u="none" baseline="0"/>
            <a:t>Двухточечный кроссовер: Хромосома1 = 1001, Хромосома2=1100. Точки разреза = 1,3. Маска потомка: 1часть_Хромосома1 + 2часть_Хромосома2 + +3часть_Хромосома1. Потомок=(1)(10)(1).</a:t>
          </a:r>
          <a:endParaRPr lang="ru-RU" b="0" i="0" u="none"/>
        </a:p>
      </dgm:t>
    </dgm:pt>
    <dgm:pt modelId="{72F25B34-F573-4EC5-B6F3-574F359C9D1A}" type="parTrans" cxnId="{2FD5CE8E-37A4-4E68-A64B-665DE40B4220}">
      <dgm:prSet/>
      <dgm:spPr/>
      <dgm:t>
        <a:bodyPr/>
        <a:lstStyle/>
        <a:p>
          <a:endParaRPr lang="ru-RU" b="0" i="0" u="none"/>
        </a:p>
      </dgm:t>
    </dgm:pt>
    <dgm:pt modelId="{2BBF4EDC-7F20-4851-8A8A-776568498BA4}" type="sibTrans" cxnId="{2FD5CE8E-37A4-4E68-A64B-665DE40B4220}">
      <dgm:prSet/>
      <dgm:spPr/>
      <dgm:t>
        <a:bodyPr/>
        <a:lstStyle/>
        <a:p>
          <a:endParaRPr lang="ru-RU" b="0" i="0" u="none"/>
        </a:p>
      </dgm:t>
    </dgm:pt>
    <dgm:pt modelId="{39D70777-17A2-4F2E-850E-7B17A2A801BA}" type="pres">
      <dgm:prSet presAssocID="{2B6413E9-B762-4341-836D-C0000F5780C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16A60F-9D88-4FD9-81BC-B9D196603053}" type="pres">
      <dgm:prSet presAssocID="{A2B1083B-14A7-486F-85DE-A6CFD5C32A43}" presName="circle1" presStyleLbl="node1" presStyleIdx="0" presStyleCnt="2"/>
      <dgm:spPr/>
    </dgm:pt>
    <dgm:pt modelId="{7CF0296A-B8DB-4647-88C7-7073694B06F9}" type="pres">
      <dgm:prSet presAssocID="{A2B1083B-14A7-486F-85DE-A6CFD5C32A43}" presName="space" presStyleCnt="0"/>
      <dgm:spPr/>
    </dgm:pt>
    <dgm:pt modelId="{C974DCFC-1855-40ED-BEEB-9C91C33C95A4}" type="pres">
      <dgm:prSet presAssocID="{A2B1083B-14A7-486F-85DE-A6CFD5C32A43}" presName="rect1" presStyleLbl="alignAcc1" presStyleIdx="0" presStyleCnt="2"/>
      <dgm:spPr/>
    </dgm:pt>
    <dgm:pt modelId="{83A0DD9F-943A-43B6-943D-5C77C7AABC86}" type="pres">
      <dgm:prSet presAssocID="{E55E8620-E149-433A-A1D0-A148B08D1A0F}" presName="vertSpace2" presStyleLbl="node1" presStyleIdx="0" presStyleCnt="2"/>
      <dgm:spPr/>
    </dgm:pt>
    <dgm:pt modelId="{7F46400F-8EF1-4EE3-8AA2-2814E7D32A18}" type="pres">
      <dgm:prSet presAssocID="{E55E8620-E149-433A-A1D0-A148B08D1A0F}" presName="circle2" presStyleLbl="node1" presStyleIdx="1" presStyleCnt="2"/>
      <dgm:spPr/>
    </dgm:pt>
    <dgm:pt modelId="{D8562C7D-19F2-403D-818C-277CE45EA96B}" type="pres">
      <dgm:prSet presAssocID="{E55E8620-E149-433A-A1D0-A148B08D1A0F}" presName="rect2" presStyleLbl="alignAcc1" presStyleIdx="1" presStyleCnt="2"/>
      <dgm:spPr/>
    </dgm:pt>
    <dgm:pt modelId="{EA7CD351-7E6E-49F9-A994-89187FEF85D1}" type="pres">
      <dgm:prSet presAssocID="{A2B1083B-14A7-486F-85DE-A6CFD5C32A43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160E47A3-CC1A-4967-931E-4479C95ED830}" type="pres">
      <dgm:prSet presAssocID="{E55E8620-E149-433A-A1D0-A148B08D1A0F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0FE67F05-B2C8-48B3-B61A-D9EC5473D0AC}" type="presOf" srcId="{2B6413E9-B762-4341-836D-C0000F5780C5}" destId="{39D70777-17A2-4F2E-850E-7B17A2A801BA}" srcOrd="0" destOrd="0" presId="urn:microsoft.com/office/officeart/2005/8/layout/target3"/>
    <dgm:cxn modelId="{EDA53266-13F4-480E-99FD-79E879F22CFE}" srcId="{2B6413E9-B762-4341-836D-C0000F5780C5}" destId="{A2B1083B-14A7-486F-85DE-A6CFD5C32A43}" srcOrd="0" destOrd="0" parTransId="{99C5563E-E6DB-4F49-9D00-A1D0B75AA714}" sibTransId="{4F809F8C-BD63-4CFA-B549-C6C555C5D97F}"/>
    <dgm:cxn modelId="{69B5B580-875C-4600-9A4D-1B76546BBC62}" type="presOf" srcId="{A2B1083B-14A7-486F-85DE-A6CFD5C32A43}" destId="{C974DCFC-1855-40ED-BEEB-9C91C33C95A4}" srcOrd="0" destOrd="0" presId="urn:microsoft.com/office/officeart/2005/8/layout/target3"/>
    <dgm:cxn modelId="{2FD5CE8E-37A4-4E68-A64B-665DE40B4220}" srcId="{2B6413E9-B762-4341-836D-C0000F5780C5}" destId="{E55E8620-E149-433A-A1D0-A148B08D1A0F}" srcOrd="1" destOrd="0" parTransId="{72F25B34-F573-4EC5-B6F3-574F359C9D1A}" sibTransId="{2BBF4EDC-7F20-4851-8A8A-776568498BA4}"/>
    <dgm:cxn modelId="{A96B6AB9-83A1-42CC-B2C0-C491262BD608}" type="presOf" srcId="{A2B1083B-14A7-486F-85DE-A6CFD5C32A43}" destId="{EA7CD351-7E6E-49F9-A994-89187FEF85D1}" srcOrd="1" destOrd="0" presId="urn:microsoft.com/office/officeart/2005/8/layout/target3"/>
    <dgm:cxn modelId="{5821DAB9-9F64-440B-9D1F-49D89105FE71}" type="presOf" srcId="{E55E8620-E149-433A-A1D0-A148B08D1A0F}" destId="{160E47A3-CC1A-4967-931E-4479C95ED830}" srcOrd="1" destOrd="0" presId="urn:microsoft.com/office/officeart/2005/8/layout/target3"/>
    <dgm:cxn modelId="{7299F9D4-9958-45FE-8699-5B29E338F09C}" type="presOf" srcId="{E55E8620-E149-433A-A1D0-A148B08D1A0F}" destId="{D8562C7D-19F2-403D-818C-277CE45EA96B}" srcOrd="0" destOrd="0" presId="urn:microsoft.com/office/officeart/2005/8/layout/target3"/>
    <dgm:cxn modelId="{9902F0BD-3509-4C8C-B34B-6DA268192556}" type="presParOf" srcId="{39D70777-17A2-4F2E-850E-7B17A2A801BA}" destId="{EA16A60F-9D88-4FD9-81BC-B9D196603053}" srcOrd="0" destOrd="0" presId="urn:microsoft.com/office/officeart/2005/8/layout/target3"/>
    <dgm:cxn modelId="{4643CECE-2487-4420-B828-C02736FA8C3E}" type="presParOf" srcId="{39D70777-17A2-4F2E-850E-7B17A2A801BA}" destId="{7CF0296A-B8DB-4647-88C7-7073694B06F9}" srcOrd="1" destOrd="0" presId="urn:microsoft.com/office/officeart/2005/8/layout/target3"/>
    <dgm:cxn modelId="{6BE471BC-BC38-4C9F-BA50-BD05D59DF25F}" type="presParOf" srcId="{39D70777-17A2-4F2E-850E-7B17A2A801BA}" destId="{C974DCFC-1855-40ED-BEEB-9C91C33C95A4}" srcOrd="2" destOrd="0" presId="urn:microsoft.com/office/officeart/2005/8/layout/target3"/>
    <dgm:cxn modelId="{308E5C72-6D64-409A-8210-EA2ADA6A33C7}" type="presParOf" srcId="{39D70777-17A2-4F2E-850E-7B17A2A801BA}" destId="{83A0DD9F-943A-43B6-943D-5C77C7AABC86}" srcOrd="3" destOrd="0" presId="urn:microsoft.com/office/officeart/2005/8/layout/target3"/>
    <dgm:cxn modelId="{86248E3B-14C0-44F6-9365-565C8B63502E}" type="presParOf" srcId="{39D70777-17A2-4F2E-850E-7B17A2A801BA}" destId="{7F46400F-8EF1-4EE3-8AA2-2814E7D32A18}" srcOrd="4" destOrd="0" presId="urn:microsoft.com/office/officeart/2005/8/layout/target3"/>
    <dgm:cxn modelId="{699CBFA9-BC9C-4251-B0DA-30DE98635370}" type="presParOf" srcId="{39D70777-17A2-4F2E-850E-7B17A2A801BA}" destId="{D8562C7D-19F2-403D-818C-277CE45EA96B}" srcOrd="5" destOrd="0" presId="urn:microsoft.com/office/officeart/2005/8/layout/target3"/>
    <dgm:cxn modelId="{1F06E4CF-CF71-4DE2-AC6F-DF3D6CD5ACB3}" type="presParOf" srcId="{39D70777-17A2-4F2E-850E-7B17A2A801BA}" destId="{EA7CD351-7E6E-49F9-A994-89187FEF85D1}" srcOrd="6" destOrd="0" presId="urn:microsoft.com/office/officeart/2005/8/layout/target3"/>
    <dgm:cxn modelId="{E1CEE274-EFC2-43EC-8720-EE58CEE5DCF7}" type="presParOf" srcId="{39D70777-17A2-4F2E-850E-7B17A2A801BA}" destId="{160E47A3-CC1A-4967-931E-4479C95ED830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99040E-8433-4AF4-B8F4-FA1638D1B5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20AB7FA-F4F6-4112-B730-9D0CC194FB8B}">
      <dgm:prSet/>
      <dgm:spPr/>
      <dgm:t>
        <a:bodyPr/>
        <a:lstStyle/>
        <a:p>
          <a:r>
            <a:rPr lang="ru-RU" baseline="0"/>
            <a:t>Обычно в популяцию выбирается s наиболее приспособленных особей, которые и дают в ней потомство. Для того чтобы выбрать хромосомы в популяцию, можно использовать разные методы: </a:t>
          </a:r>
          <a:endParaRPr lang="ru-RU"/>
        </a:p>
      </dgm:t>
    </dgm:pt>
    <dgm:pt modelId="{6CFEDB70-0D24-4C75-B85B-DAEAAACF07B7}" type="parTrans" cxnId="{1E353834-B97C-4BFD-B803-FCB16633207B}">
      <dgm:prSet/>
      <dgm:spPr/>
      <dgm:t>
        <a:bodyPr/>
        <a:lstStyle/>
        <a:p>
          <a:endParaRPr lang="ru-RU"/>
        </a:p>
      </dgm:t>
    </dgm:pt>
    <dgm:pt modelId="{0C106054-9A5C-4AC4-896C-EB481D9AEA68}" type="sibTrans" cxnId="{1E353834-B97C-4BFD-B803-FCB16633207B}">
      <dgm:prSet/>
      <dgm:spPr/>
      <dgm:t>
        <a:bodyPr/>
        <a:lstStyle/>
        <a:p>
          <a:endParaRPr lang="ru-RU"/>
        </a:p>
      </dgm:t>
    </dgm:pt>
    <dgm:pt modelId="{93590085-95CD-48B5-BFE8-E595A8312D01}">
      <dgm:prSet/>
      <dgm:spPr/>
      <dgm:t>
        <a:bodyPr/>
        <a:lstStyle/>
        <a:p>
          <a:r>
            <a:rPr lang="ru-RU" baseline="0"/>
            <a:t>турнирный, </a:t>
          </a:r>
          <a:endParaRPr lang="ru-RU"/>
        </a:p>
      </dgm:t>
    </dgm:pt>
    <dgm:pt modelId="{DC989C1E-B905-4C5D-8C68-3CB06D4BDC74}" type="parTrans" cxnId="{8BCC79B5-5CF9-4324-B021-64252516EABA}">
      <dgm:prSet/>
      <dgm:spPr/>
      <dgm:t>
        <a:bodyPr/>
        <a:lstStyle/>
        <a:p>
          <a:endParaRPr lang="ru-RU"/>
        </a:p>
      </dgm:t>
    </dgm:pt>
    <dgm:pt modelId="{D33A0C8B-BFBA-4C43-B211-650A6C0E2FDF}" type="sibTrans" cxnId="{8BCC79B5-5CF9-4324-B021-64252516EABA}">
      <dgm:prSet/>
      <dgm:spPr/>
      <dgm:t>
        <a:bodyPr/>
        <a:lstStyle/>
        <a:p>
          <a:endParaRPr lang="ru-RU"/>
        </a:p>
      </dgm:t>
    </dgm:pt>
    <dgm:pt modelId="{E34FBD08-BFFA-4D83-8C4E-B76640D9E754}">
      <dgm:prSet/>
      <dgm:spPr/>
      <dgm:t>
        <a:bodyPr/>
        <a:lstStyle/>
        <a:p>
          <a:r>
            <a:rPr lang="ru-RU" baseline="0" dirty="0"/>
            <a:t>ранговый </a:t>
          </a:r>
          <a:endParaRPr lang="ru-RU" dirty="0"/>
        </a:p>
      </dgm:t>
    </dgm:pt>
    <dgm:pt modelId="{E85DBB72-11C4-49FD-A005-30D4EA471B84}" type="parTrans" cxnId="{89C721EE-F44C-4C3B-8B44-3A0DD4221C19}">
      <dgm:prSet/>
      <dgm:spPr/>
      <dgm:t>
        <a:bodyPr/>
        <a:lstStyle/>
        <a:p>
          <a:endParaRPr lang="ru-RU"/>
        </a:p>
      </dgm:t>
    </dgm:pt>
    <dgm:pt modelId="{59325C00-627E-4349-8C00-11E0662F7BFE}" type="sibTrans" cxnId="{89C721EE-F44C-4C3B-8B44-3A0DD4221C19}">
      <dgm:prSet/>
      <dgm:spPr/>
      <dgm:t>
        <a:bodyPr/>
        <a:lstStyle/>
        <a:p>
          <a:endParaRPr lang="ru-RU"/>
        </a:p>
      </dgm:t>
    </dgm:pt>
    <dgm:pt modelId="{3E4653EC-A29C-4AAA-872C-E65EDC6FE6E9}">
      <dgm:prSet/>
      <dgm:spPr/>
      <dgm:t>
        <a:bodyPr/>
        <a:lstStyle/>
        <a:p>
          <a:r>
            <a:rPr lang="ru-RU" baseline="0" dirty="0"/>
            <a:t>метод рулетки</a:t>
          </a:r>
          <a:endParaRPr lang="ru-RU" dirty="0"/>
        </a:p>
      </dgm:t>
    </dgm:pt>
    <dgm:pt modelId="{8A0E03A0-73E3-47A4-8AEE-3D89E4EBAEEA}" type="parTrans" cxnId="{B299E0C3-451B-4963-B296-DEC42CE82DB6}">
      <dgm:prSet/>
      <dgm:spPr/>
      <dgm:t>
        <a:bodyPr/>
        <a:lstStyle/>
        <a:p>
          <a:endParaRPr lang="ru-RU"/>
        </a:p>
      </dgm:t>
    </dgm:pt>
    <dgm:pt modelId="{F2FB76E9-BC9B-45ED-A8C9-DB27E7042644}" type="sibTrans" cxnId="{B299E0C3-451B-4963-B296-DEC42CE82DB6}">
      <dgm:prSet/>
      <dgm:spPr/>
      <dgm:t>
        <a:bodyPr/>
        <a:lstStyle/>
        <a:p>
          <a:endParaRPr lang="ru-RU"/>
        </a:p>
      </dgm:t>
    </dgm:pt>
    <dgm:pt modelId="{F48CA266-C20F-E648-A223-5249304BD294}">
      <dgm:prSet/>
      <dgm:spPr/>
      <dgm:t>
        <a:bodyPr/>
        <a:lstStyle/>
        <a:p>
          <a:r>
            <a:rPr lang="ru-RU" dirty="0"/>
            <a:t>стохастическая универсальная выборка</a:t>
          </a:r>
        </a:p>
      </dgm:t>
    </dgm:pt>
    <dgm:pt modelId="{7723C7E8-4667-3A4E-A682-1491850CE19C}" type="parTrans" cxnId="{9C76F971-0D91-F844-8B9B-24A90D4B7767}">
      <dgm:prSet/>
      <dgm:spPr/>
    </dgm:pt>
    <dgm:pt modelId="{6ECC9079-1F04-6E4F-9066-B55292A2D358}" type="sibTrans" cxnId="{9C76F971-0D91-F844-8B9B-24A90D4B7767}">
      <dgm:prSet/>
      <dgm:spPr/>
    </dgm:pt>
    <dgm:pt modelId="{9D4D3D49-36FB-164B-8F4A-989E85B90427}">
      <dgm:prSet/>
      <dgm:spPr/>
      <dgm:t>
        <a:bodyPr/>
        <a:lstStyle/>
        <a:p>
          <a:r>
            <a:rPr lang="ru-RU" dirty="0"/>
            <a:t>масштабирование приспособленности</a:t>
          </a:r>
        </a:p>
      </dgm:t>
    </dgm:pt>
    <dgm:pt modelId="{EEBA8681-2EA0-6C44-ACEE-9836B56A8288}" type="parTrans" cxnId="{AA356CB3-EA1F-244D-B660-9B843762E30B}">
      <dgm:prSet/>
      <dgm:spPr/>
    </dgm:pt>
    <dgm:pt modelId="{24B3C4D9-03A2-6E4C-B97F-C80DBFC3737F}" type="sibTrans" cxnId="{AA356CB3-EA1F-244D-B660-9B843762E30B}">
      <dgm:prSet/>
      <dgm:spPr/>
    </dgm:pt>
    <dgm:pt modelId="{E9FA976B-E5BD-400F-BC7E-A4E119A766B2}" type="pres">
      <dgm:prSet presAssocID="{5899040E-8433-4AF4-B8F4-FA1638D1B5A4}" presName="Name0" presStyleCnt="0">
        <dgm:presLayoutVars>
          <dgm:dir/>
          <dgm:animLvl val="lvl"/>
          <dgm:resizeHandles val="exact"/>
        </dgm:presLayoutVars>
      </dgm:prSet>
      <dgm:spPr/>
    </dgm:pt>
    <dgm:pt modelId="{612FF2B4-1A63-4070-AC9C-058AF48910B8}" type="pres">
      <dgm:prSet presAssocID="{720AB7FA-F4F6-4112-B730-9D0CC194FB8B}" presName="linNode" presStyleCnt="0"/>
      <dgm:spPr/>
    </dgm:pt>
    <dgm:pt modelId="{B1FCC746-6151-4937-A570-E71AC4DC719D}" type="pres">
      <dgm:prSet presAssocID="{720AB7FA-F4F6-4112-B730-9D0CC194FB8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D123F76-E0D0-42BA-81C3-CBDEE55A6F1E}" type="pres">
      <dgm:prSet presAssocID="{720AB7FA-F4F6-4112-B730-9D0CC194FB8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0F2C921-4034-41FB-B522-0C048A6CE91D}" type="presOf" srcId="{5899040E-8433-4AF4-B8F4-FA1638D1B5A4}" destId="{E9FA976B-E5BD-400F-BC7E-A4E119A766B2}" srcOrd="0" destOrd="0" presId="urn:microsoft.com/office/officeart/2005/8/layout/vList5"/>
    <dgm:cxn modelId="{1E353834-B97C-4BFD-B803-FCB16633207B}" srcId="{5899040E-8433-4AF4-B8F4-FA1638D1B5A4}" destId="{720AB7FA-F4F6-4112-B730-9D0CC194FB8B}" srcOrd="0" destOrd="0" parTransId="{6CFEDB70-0D24-4C75-B85B-DAEAAACF07B7}" sibTransId="{0C106054-9A5C-4AC4-896C-EB481D9AEA68}"/>
    <dgm:cxn modelId="{7397586C-E1C9-4E1C-8A46-EC9C6D437618}" type="presOf" srcId="{93590085-95CD-48B5-BFE8-E595A8312D01}" destId="{7D123F76-E0D0-42BA-81C3-CBDEE55A6F1E}" srcOrd="0" destOrd="0" presId="urn:microsoft.com/office/officeart/2005/8/layout/vList5"/>
    <dgm:cxn modelId="{9C76F971-0D91-F844-8B9B-24A90D4B7767}" srcId="{720AB7FA-F4F6-4112-B730-9D0CC194FB8B}" destId="{F48CA266-C20F-E648-A223-5249304BD294}" srcOrd="3" destOrd="0" parTransId="{7723C7E8-4667-3A4E-A682-1491850CE19C}" sibTransId="{6ECC9079-1F04-6E4F-9066-B55292A2D358}"/>
    <dgm:cxn modelId="{16A9037C-72C6-4FFD-97E1-BA0778C13D60}" type="presOf" srcId="{3E4653EC-A29C-4AAA-872C-E65EDC6FE6E9}" destId="{7D123F76-E0D0-42BA-81C3-CBDEE55A6F1E}" srcOrd="0" destOrd="2" presId="urn:microsoft.com/office/officeart/2005/8/layout/vList5"/>
    <dgm:cxn modelId="{E354DE89-DBF7-5948-9830-AA38F075EBF7}" type="presOf" srcId="{9D4D3D49-36FB-164B-8F4A-989E85B90427}" destId="{7D123F76-E0D0-42BA-81C3-CBDEE55A6F1E}" srcOrd="0" destOrd="4" presId="urn:microsoft.com/office/officeart/2005/8/layout/vList5"/>
    <dgm:cxn modelId="{AA356CB3-EA1F-244D-B660-9B843762E30B}" srcId="{720AB7FA-F4F6-4112-B730-9D0CC194FB8B}" destId="{9D4D3D49-36FB-164B-8F4A-989E85B90427}" srcOrd="4" destOrd="0" parTransId="{EEBA8681-2EA0-6C44-ACEE-9836B56A8288}" sibTransId="{24B3C4D9-03A2-6E4C-B97F-C80DBFC3737F}"/>
    <dgm:cxn modelId="{8BCC79B5-5CF9-4324-B021-64252516EABA}" srcId="{720AB7FA-F4F6-4112-B730-9D0CC194FB8B}" destId="{93590085-95CD-48B5-BFE8-E595A8312D01}" srcOrd="0" destOrd="0" parTransId="{DC989C1E-B905-4C5D-8C68-3CB06D4BDC74}" sibTransId="{D33A0C8B-BFBA-4C43-B211-650A6C0E2FDF}"/>
    <dgm:cxn modelId="{B299E0C3-451B-4963-B296-DEC42CE82DB6}" srcId="{720AB7FA-F4F6-4112-B730-9D0CC194FB8B}" destId="{3E4653EC-A29C-4AAA-872C-E65EDC6FE6E9}" srcOrd="2" destOrd="0" parTransId="{8A0E03A0-73E3-47A4-8AEE-3D89E4EBAEEA}" sibTransId="{F2FB76E9-BC9B-45ED-A8C9-DB27E7042644}"/>
    <dgm:cxn modelId="{180839CA-7EB2-E347-A096-E99896EC5528}" type="presOf" srcId="{F48CA266-C20F-E648-A223-5249304BD294}" destId="{7D123F76-E0D0-42BA-81C3-CBDEE55A6F1E}" srcOrd="0" destOrd="3" presId="urn:microsoft.com/office/officeart/2005/8/layout/vList5"/>
    <dgm:cxn modelId="{ED0518D2-BC24-4343-9038-70E26DF85392}" type="presOf" srcId="{E34FBD08-BFFA-4D83-8C4E-B76640D9E754}" destId="{7D123F76-E0D0-42BA-81C3-CBDEE55A6F1E}" srcOrd="0" destOrd="1" presId="urn:microsoft.com/office/officeart/2005/8/layout/vList5"/>
    <dgm:cxn modelId="{33E987DC-52B3-4D48-86AD-C41BF9BBE11A}" type="presOf" srcId="{720AB7FA-F4F6-4112-B730-9D0CC194FB8B}" destId="{B1FCC746-6151-4937-A570-E71AC4DC719D}" srcOrd="0" destOrd="0" presId="urn:microsoft.com/office/officeart/2005/8/layout/vList5"/>
    <dgm:cxn modelId="{89C721EE-F44C-4C3B-8B44-3A0DD4221C19}" srcId="{720AB7FA-F4F6-4112-B730-9D0CC194FB8B}" destId="{E34FBD08-BFFA-4D83-8C4E-B76640D9E754}" srcOrd="1" destOrd="0" parTransId="{E85DBB72-11C4-49FD-A005-30D4EA471B84}" sibTransId="{59325C00-627E-4349-8C00-11E0662F7BFE}"/>
    <dgm:cxn modelId="{BE33618F-C782-4212-BD62-7B750BD9D720}" type="presParOf" srcId="{E9FA976B-E5BD-400F-BC7E-A4E119A766B2}" destId="{612FF2B4-1A63-4070-AC9C-058AF48910B8}" srcOrd="0" destOrd="0" presId="urn:microsoft.com/office/officeart/2005/8/layout/vList5"/>
    <dgm:cxn modelId="{1370C6F0-9CFE-46BA-8700-A6F3AC8F3B84}" type="presParOf" srcId="{612FF2B4-1A63-4070-AC9C-058AF48910B8}" destId="{B1FCC746-6151-4937-A570-E71AC4DC719D}" srcOrd="0" destOrd="0" presId="urn:microsoft.com/office/officeart/2005/8/layout/vList5"/>
    <dgm:cxn modelId="{AC3512EC-4995-413D-AC8B-D444171B697B}" type="presParOf" srcId="{612FF2B4-1A63-4070-AC9C-058AF48910B8}" destId="{7D123F76-E0D0-42BA-81C3-CBDEE55A6F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1212F3C-FF01-4468-BBA0-3F5D483200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960E0A0-D2E4-4F8E-99F8-2F194AEA94E8}">
      <dgm:prSet/>
      <dgm:spPr/>
      <dgm:t>
        <a:bodyPr/>
        <a:lstStyle/>
        <a:p>
          <a:r>
            <a:rPr lang="ru-RU" baseline="0"/>
            <a:t>Одна из проблем нечетких систем – выбор функций принадлежности, а вернее их экспертное задание</a:t>
          </a:r>
          <a:endParaRPr lang="ru-RU"/>
        </a:p>
      </dgm:t>
    </dgm:pt>
    <dgm:pt modelId="{CF161D4C-A9A2-452A-97AD-64A5E157C292}" type="parTrans" cxnId="{1C552770-A74A-46BF-95EF-392A7BA7F0C6}">
      <dgm:prSet/>
      <dgm:spPr/>
      <dgm:t>
        <a:bodyPr/>
        <a:lstStyle/>
        <a:p>
          <a:endParaRPr lang="ru-RU"/>
        </a:p>
      </dgm:t>
    </dgm:pt>
    <dgm:pt modelId="{753081DC-1369-47DA-BE6A-23A0AEDAD11F}" type="sibTrans" cxnId="{1C552770-A74A-46BF-95EF-392A7BA7F0C6}">
      <dgm:prSet/>
      <dgm:spPr/>
      <dgm:t>
        <a:bodyPr/>
        <a:lstStyle/>
        <a:p>
          <a:endParaRPr lang="ru-RU"/>
        </a:p>
      </dgm:t>
    </dgm:pt>
    <dgm:pt modelId="{7B9DF2B8-3B1A-4553-8263-604C4598BBFC}">
      <dgm:prSet/>
      <dgm:spPr/>
      <dgm:t>
        <a:bodyPr/>
        <a:lstStyle/>
        <a:p>
          <a:r>
            <a:rPr lang="ru-RU" baseline="0"/>
            <a:t>ГА может быть использован либо для настройки функций принадлежности (базы данных), либо для формирования базы правил, либо для одновременного формирования и функций принадлежности и правил (а именно, базы знаний). </a:t>
          </a:r>
          <a:endParaRPr lang="ru-RU"/>
        </a:p>
      </dgm:t>
    </dgm:pt>
    <dgm:pt modelId="{D0CA4BAB-880E-4020-B1A2-594B28B94CDE}" type="parTrans" cxnId="{CC470D15-CCF0-4025-8002-DF9E989D675E}">
      <dgm:prSet/>
      <dgm:spPr/>
      <dgm:t>
        <a:bodyPr/>
        <a:lstStyle/>
        <a:p>
          <a:endParaRPr lang="ru-RU"/>
        </a:p>
      </dgm:t>
    </dgm:pt>
    <dgm:pt modelId="{E26ABB93-DA39-46D7-95F8-F2A0601A1E3A}" type="sibTrans" cxnId="{CC470D15-CCF0-4025-8002-DF9E989D675E}">
      <dgm:prSet/>
      <dgm:spPr/>
      <dgm:t>
        <a:bodyPr/>
        <a:lstStyle/>
        <a:p>
          <a:endParaRPr lang="ru-RU"/>
        </a:p>
      </dgm:t>
    </dgm:pt>
    <dgm:pt modelId="{5DA89569-AC0F-45FD-8174-102588C03422}" type="pres">
      <dgm:prSet presAssocID="{11212F3C-FF01-4468-BBA0-3F5D4832004A}" presName="linear" presStyleCnt="0">
        <dgm:presLayoutVars>
          <dgm:animLvl val="lvl"/>
          <dgm:resizeHandles val="exact"/>
        </dgm:presLayoutVars>
      </dgm:prSet>
      <dgm:spPr/>
    </dgm:pt>
    <dgm:pt modelId="{20BAE158-551B-4F16-8677-A6E30EF90B3A}" type="pres">
      <dgm:prSet presAssocID="{F960E0A0-D2E4-4F8E-99F8-2F194AEA94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448AED-6909-48D2-904C-947D89ED71F7}" type="pres">
      <dgm:prSet presAssocID="{753081DC-1369-47DA-BE6A-23A0AEDAD11F}" presName="spacer" presStyleCnt="0"/>
      <dgm:spPr/>
    </dgm:pt>
    <dgm:pt modelId="{2A3BBAF1-DB7B-46EA-A6EB-B3278CBA6220}" type="pres">
      <dgm:prSet presAssocID="{7B9DF2B8-3B1A-4553-8263-604C4598B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C14770A-9BAD-4FCA-86E6-E2C438E9CCD8}" type="presOf" srcId="{7B9DF2B8-3B1A-4553-8263-604C4598BBFC}" destId="{2A3BBAF1-DB7B-46EA-A6EB-B3278CBA6220}" srcOrd="0" destOrd="0" presId="urn:microsoft.com/office/officeart/2005/8/layout/vList2"/>
    <dgm:cxn modelId="{CC470D15-CCF0-4025-8002-DF9E989D675E}" srcId="{11212F3C-FF01-4468-BBA0-3F5D4832004A}" destId="{7B9DF2B8-3B1A-4553-8263-604C4598BBFC}" srcOrd="1" destOrd="0" parTransId="{D0CA4BAB-880E-4020-B1A2-594B28B94CDE}" sibTransId="{E26ABB93-DA39-46D7-95F8-F2A0601A1E3A}"/>
    <dgm:cxn modelId="{1C552770-A74A-46BF-95EF-392A7BA7F0C6}" srcId="{11212F3C-FF01-4468-BBA0-3F5D4832004A}" destId="{F960E0A0-D2E4-4F8E-99F8-2F194AEA94E8}" srcOrd="0" destOrd="0" parTransId="{CF161D4C-A9A2-452A-97AD-64A5E157C292}" sibTransId="{753081DC-1369-47DA-BE6A-23A0AEDAD11F}"/>
    <dgm:cxn modelId="{64C37A9C-2C33-4DF1-9784-AF3B4C41DA1D}" type="presOf" srcId="{11212F3C-FF01-4468-BBA0-3F5D4832004A}" destId="{5DA89569-AC0F-45FD-8174-102588C03422}" srcOrd="0" destOrd="0" presId="urn:microsoft.com/office/officeart/2005/8/layout/vList2"/>
    <dgm:cxn modelId="{DAF3F6BE-5BFB-4FE6-9712-B38A85379F91}" type="presOf" srcId="{F960E0A0-D2E4-4F8E-99F8-2F194AEA94E8}" destId="{20BAE158-551B-4F16-8677-A6E30EF90B3A}" srcOrd="0" destOrd="0" presId="urn:microsoft.com/office/officeart/2005/8/layout/vList2"/>
    <dgm:cxn modelId="{EC609652-4BAF-4EA3-8600-8DFBB37ACFBC}" type="presParOf" srcId="{5DA89569-AC0F-45FD-8174-102588C03422}" destId="{20BAE158-551B-4F16-8677-A6E30EF90B3A}" srcOrd="0" destOrd="0" presId="urn:microsoft.com/office/officeart/2005/8/layout/vList2"/>
    <dgm:cxn modelId="{CC79CDB7-9779-4C9A-869E-F21AE83383C0}" type="presParOf" srcId="{5DA89569-AC0F-45FD-8174-102588C03422}" destId="{E0448AED-6909-48D2-904C-947D89ED71F7}" srcOrd="1" destOrd="0" presId="urn:microsoft.com/office/officeart/2005/8/layout/vList2"/>
    <dgm:cxn modelId="{0051ECAF-B0B8-4DAA-9C34-DA41663AEB96}" type="presParOf" srcId="{5DA89569-AC0F-45FD-8174-102588C03422}" destId="{2A3BBAF1-DB7B-46EA-A6EB-B3278CBA62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B4AFA8-DAB3-451E-A324-FD847CB13B2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620A83-3D2D-493A-805D-7A6EFE115B27}">
      <dgm:prSet/>
      <dgm:spPr/>
      <dgm:t>
        <a:bodyPr/>
        <a:lstStyle/>
        <a:p>
          <a:r>
            <a:rPr lang="ru-RU" baseline="0"/>
            <a:t>Для настройки функций принадлежности (ФП) за хромосому выбирают одно правило (Мичиганский подход), </a:t>
          </a:r>
          <a:endParaRPr lang="ru-RU"/>
        </a:p>
      </dgm:t>
    </dgm:pt>
    <dgm:pt modelId="{161ACEE2-47B3-4C2F-A63C-96170478A9EE}" type="parTrans" cxnId="{07D82B99-0EDC-4BE9-867E-6AB21B05DF8A}">
      <dgm:prSet/>
      <dgm:spPr/>
      <dgm:t>
        <a:bodyPr/>
        <a:lstStyle/>
        <a:p>
          <a:endParaRPr lang="ru-RU"/>
        </a:p>
      </dgm:t>
    </dgm:pt>
    <dgm:pt modelId="{7B9FDA37-3792-46BB-A16C-99D7B522C832}" type="sibTrans" cxnId="{07D82B99-0EDC-4BE9-867E-6AB21B05DF8A}">
      <dgm:prSet/>
      <dgm:spPr/>
      <dgm:t>
        <a:bodyPr/>
        <a:lstStyle/>
        <a:p>
          <a:endParaRPr lang="ru-RU"/>
        </a:p>
      </dgm:t>
    </dgm:pt>
    <dgm:pt modelId="{A9AE8920-D2D2-4B00-9615-416930B040E8}">
      <dgm:prSet/>
      <dgm:spPr/>
      <dgm:t>
        <a:bodyPr/>
        <a:lstStyle/>
        <a:p>
          <a:r>
            <a:rPr lang="ru-RU" baseline="0" dirty="0"/>
            <a:t>Для настройки базы правил за хромосому выбирают вариант базы правил (</a:t>
          </a:r>
          <a:r>
            <a:rPr lang="ru-RU" baseline="0" dirty="0" err="1"/>
            <a:t>Питтсбургский</a:t>
          </a:r>
          <a:r>
            <a:rPr lang="ru-RU" baseline="0" dirty="0"/>
            <a:t> подход, подход итеративного обучения правил). </a:t>
          </a:r>
          <a:endParaRPr lang="ru-RU" dirty="0"/>
        </a:p>
      </dgm:t>
    </dgm:pt>
    <dgm:pt modelId="{11AE9C00-F44B-4FF1-8487-635028EB9C12}" type="parTrans" cxnId="{822D93E7-BFC3-4B61-924F-88F823F4C868}">
      <dgm:prSet/>
      <dgm:spPr/>
      <dgm:t>
        <a:bodyPr/>
        <a:lstStyle/>
        <a:p>
          <a:endParaRPr lang="ru-RU"/>
        </a:p>
      </dgm:t>
    </dgm:pt>
    <dgm:pt modelId="{9291BE97-A831-4FEE-A0B3-0A9A874F33C0}" type="sibTrans" cxnId="{822D93E7-BFC3-4B61-924F-88F823F4C868}">
      <dgm:prSet/>
      <dgm:spPr/>
      <dgm:t>
        <a:bodyPr/>
        <a:lstStyle/>
        <a:p>
          <a:endParaRPr lang="ru-RU"/>
        </a:p>
      </dgm:t>
    </dgm:pt>
    <dgm:pt modelId="{A396EFA0-D2BE-4F47-AB27-56FAD2479A24}">
      <dgm:prSet/>
      <dgm:spPr/>
      <dgm:t>
        <a:bodyPr/>
        <a:lstStyle/>
        <a:p>
          <a:r>
            <a:rPr lang="ru-RU" baseline="0"/>
            <a:t>В соответствии с кодированием уточняются правила генерации новых хромосом.</a:t>
          </a:r>
          <a:endParaRPr lang="ru-RU"/>
        </a:p>
      </dgm:t>
    </dgm:pt>
    <dgm:pt modelId="{F57036EC-0AE9-4270-9F29-342C06FE22E5}" type="parTrans" cxnId="{FECFB560-42CE-46CA-B22C-485F1C25A805}">
      <dgm:prSet/>
      <dgm:spPr/>
      <dgm:t>
        <a:bodyPr/>
        <a:lstStyle/>
        <a:p>
          <a:endParaRPr lang="ru-RU"/>
        </a:p>
      </dgm:t>
    </dgm:pt>
    <dgm:pt modelId="{5FC0FC06-121A-45C2-9C7C-D6D95321945D}" type="sibTrans" cxnId="{FECFB560-42CE-46CA-B22C-485F1C25A805}">
      <dgm:prSet/>
      <dgm:spPr/>
      <dgm:t>
        <a:bodyPr/>
        <a:lstStyle/>
        <a:p>
          <a:endParaRPr lang="ru-RU"/>
        </a:p>
      </dgm:t>
    </dgm:pt>
    <dgm:pt modelId="{B91A8355-C36A-4E9F-BD2A-AFEBFD4FD17F}">
      <dgm:prSet/>
      <dgm:spPr/>
      <dgm:t>
        <a:bodyPr/>
        <a:lstStyle/>
        <a:p>
          <a:r>
            <a:rPr lang="ru-RU" baseline="0"/>
            <a:t>Функция адаптивности представляет собой механизм нечеткого вывода, который для каждого варианта базы правил строит либо управление для нечеткого контроллера, либо экспертное заключение для диагностической экспертизы.</a:t>
          </a:r>
          <a:endParaRPr lang="ru-RU"/>
        </a:p>
      </dgm:t>
    </dgm:pt>
    <dgm:pt modelId="{7176B961-DC59-4005-BAE8-3A5EC585BA77}" type="parTrans" cxnId="{C0B0B289-DE57-4C6A-B7DB-3A2DFFC14CE6}">
      <dgm:prSet/>
      <dgm:spPr/>
      <dgm:t>
        <a:bodyPr/>
        <a:lstStyle/>
        <a:p>
          <a:endParaRPr lang="ru-RU"/>
        </a:p>
      </dgm:t>
    </dgm:pt>
    <dgm:pt modelId="{74EFE14A-49ED-418D-83AF-87E012286CFB}" type="sibTrans" cxnId="{C0B0B289-DE57-4C6A-B7DB-3A2DFFC14CE6}">
      <dgm:prSet/>
      <dgm:spPr/>
      <dgm:t>
        <a:bodyPr/>
        <a:lstStyle/>
        <a:p>
          <a:endParaRPr lang="ru-RU"/>
        </a:p>
      </dgm:t>
    </dgm:pt>
    <dgm:pt modelId="{C4AA4B6B-FFEF-4AB9-8173-43F62867B353}" type="pres">
      <dgm:prSet presAssocID="{1AB4AFA8-DAB3-451E-A324-FD847CB13B2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ED76B09-E2C8-4CAC-AE25-72EAA6B5935B}" type="pres">
      <dgm:prSet presAssocID="{29620A83-3D2D-493A-805D-7A6EFE115B27}" presName="circle1" presStyleLbl="node1" presStyleIdx="0" presStyleCnt="4"/>
      <dgm:spPr/>
    </dgm:pt>
    <dgm:pt modelId="{86ECDB92-CD6B-42CB-A509-F08E75E06D39}" type="pres">
      <dgm:prSet presAssocID="{29620A83-3D2D-493A-805D-7A6EFE115B27}" presName="space" presStyleCnt="0"/>
      <dgm:spPr/>
    </dgm:pt>
    <dgm:pt modelId="{712B00BC-79BC-4B31-8B69-009A1029D098}" type="pres">
      <dgm:prSet presAssocID="{29620A83-3D2D-493A-805D-7A6EFE115B27}" presName="rect1" presStyleLbl="alignAcc1" presStyleIdx="0" presStyleCnt="4"/>
      <dgm:spPr/>
    </dgm:pt>
    <dgm:pt modelId="{3A859B1E-955A-45DA-A4B1-395680BF906F}" type="pres">
      <dgm:prSet presAssocID="{A9AE8920-D2D2-4B00-9615-416930B040E8}" presName="vertSpace2" presStyleLbl="node1" presStyleIdx="0" presStyleCnt="4"/>
      <dgm:spPr/>
    </dgm:pt>
    <dgm:pt modelId="{6E930103-8FCA-4CEB-991E-42A0BA1238C6}" type="pres">
      <dgm:prSet presAssocID="{A9AE8920-D2D2-4B00-9615-416930B040E8}" presName="circle2" presStyleLbl="node1" presStyleIdx="1" presStyleCnt="4"/>
      <dgm:spPr/>
    </dgm:pt>
    <dgm:pt modelId="{CDD8E096-0429-45E0-801E-E57247B53F38}" type="pres">
      <dgm:prSet presAssocID="{A9AE8920-D2D2-4B00-9615-416930B040E8}" presName="rect2" presStyleLbl="alignAcc1" presStyleIdx="1" presStyleCnt="4"/>
      <dgm:spPr/>
    </dgm:pt>
    <dgm:pt modelId="{81CCE83F-7170-41EC-987C-B7FA85A1596C}" type="pres">
      <dgm:prSet presAssocID="{A396EFA0-D2BE-4F47-AB27-56FAD2479A24}" presName="vertSpace3" presStyleLbl="node1" presStyleIdx="1" presStyleCnt="4"/>
      <dgm:spPr/>
    </dgm:pt>
    <dgm:pt modelId="{CD0B4D19-DB47-49BF-B964-D09073BA29CF}" type="pres">
      <dgm:prSet presAssocID="{A396EFA0-D2BE-4F47-AB27-56FAD2479A24}" presName="circle3" presStyleLbl="node1" presStyleIdx="2" presStyleCnt="4"/>
      <dgm:spPr/>
    </dgm:pt>
    <dgm:pt modelId="{0B8682C1-0E32-47FA-82EE-BC9556F60CB8}" type="pres">
      <dgm:prSet presAssocID="{A396EFA0-D2BE-4F47-AB27-56FAD2479A24}" presName="rect3" presStyleLbl="alignAcc1" presStyleIdx="2" presStyleCnt="4"/>
      <dgm:spPr/>
    </dgm:pt>
    <dgm:pt modelId="{72972C14-2610-4FEA-9DBB-60605F789E3A}" type="pres">
      <dgm:prSet presAssocID="{B91A8355-C36A-4E9F-BD2A-AFEBFD4FD17F}" presName="vertSpace4" presStyleLbl="node1" presStyleIdx="2" presStyleCnt="4"/>
      <dgm:spPr/>
    </dgm:pt>
    <dgm:pt modelId="{903316F1-CEFC-4C0E-A0E4-D33FD9EBA27A}" type="pres">
      <dgm:prSet presAssocID="{B91A8355-C36A-4E9F-BD2A-AFEBFD4FD17F}" presName="circle4" presStyleLbl="node1" presStyleIdx="3" presStyleCnt="4"/>
      <dgm:spPr/>
    </dgm:pt>
    <dgm:pt modelId="{F075FD0E-2F0E-4383-BC80-39D2B2168033}" type="pres">
      <dgm:prSet presAssocID="{B91A8355-C36A-4E9F-BD2A-AFEBFD4FD17F}" presName="rect4" presStyleLbl="alignAcc1" presStyleIdx="3" presStyleCnt="4"/>
      <dgm:spPr/>
    </dgm:pt>
    <dgm:pt modelId="{BAFDBBE5-F803-402B-82E2-1F50D7DE3AAE}" type="pres">
      <dgm:prSet presAssocID="{29620A83-3D2D-493A-805D-7A6EFE115B27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31CDA84F-D615-449F-BE61-24BAF8C2829E}" type="pres">
      <dgm:prSet presAssocID="{A9AE8920-D2D2-4B00-9615-416930B040E8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0DC1206C-01FD-4BC4-B33F-6A2A0F2816EB}" type="pres">
      <dgm:prSet presAssocID="{A396EFA0-D2BE-4F47-AB27-56FAD2479A24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8D3E6CEB-043D-4501-AA8A-01C875A9EEB7}" type="pres">
      <dgm:prSet presAssocID="{B91A8355-C36A-4E9F-BD2A-AFEBFD4FD17F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B388F215-E846-4E2A-B54E-369C32EBD414}" type="presOf" srcId="{29620A83-3D2D-493A-805D-7A6EFE115B27}" destId="{712B00BC-79BC-4B31-8B69-009A1029D098}" srcOrd="0" destOrd="0" presId="urn:microsoft.com/office/officeart/2005/8/layout/target3"/>
    <dgm:cxn modelId="{479D5717-19A1-4AEF-9AFA-4C8BE0BF11B1}" type="presOf" srcId="{1AB4AFA8-DAB3-451E-A324-FD847CB13B28}" destId="{C4AA4B6B-FFEF-4AB9-8173-43F62867B353}" srcOrd="0" destOrd="0" presId="urn:microsoft.com/office/officeart/2005/8/layout/target3"/>
    <dgm:cxn modelId="{61D2355C-D860-4938-9CAD-5999468C45B6}" type="presOf" srcId="{B91A8355-C36A-4E9F-BD2A-AFEBFD4FD17F}" destId="{8D3E6CEB-043D-4501-AA8A-01C875A9EEB7}" srcOrd="1" destOrd="0" presId="urn:microsoft.com/office/officeart/2005/8/layout/target3"/>
    <dgm:cxn modelId="{FECFB560-42CE-46CA-B22C-485F1C25A805}" srcId="{1AB4AFA8-DAB3-451E-A324-FD847CB13B28}" destId="{A396EFA0-D2BE-4F47-AB27-56FAD2479A24}" srcOrd="2" destOrd="0" parTransId="{F57036EC-0AE9-4270-9F29-342C06FE22E5}" sibTransId="{5FC0FC06-121A-45C2-9C7C-D6D95321945D}"/>
    <dgm:cxn modelId="{58E64162-F5CF-40B8-84BD-D26E18E47BB7}" type="presOf" srcId="{B91A8355-C36A-4E9F-BD2A-AFEBFD4FD17F}" destId="{F075FD0E-2F0E-4383-BC80-39D2B2168033}" srcOrd="0" destOrd="0" presId="urn:microsoft.com/office/officeart/2005/8/layout/target3"/>
    <dgm:cxn modelId="{B1F16F64-0BD5-48E0-8372-700966003125}" type="presOf" srcId="{29620A83-3D2D-493A-805D-7A6EFE115B27}" destId="{BAFDBBE5-F803-402B-82E2-1F50D7DE3AAE}" srcOrd="1" destOrd="0" presId="urn:microsoft.com/office/officeart/2005/8/layout/target3"/>
    <dgm:cxn modelId="{0556EB86-A3C0-43FF-9D42-F14038017809}" type="presOf" srcId="{A9AE8920-D2D2-4B00-9615-416930B040E8}" destId="{CDD8E096-0429-45E0-801E-E57247B53F38}" srcOrd="0" destOrd="0" presId="urn:microsoft.com/office/officeart/2005/8/layout/target3"/>
    <dgm:cxn modelId="{C0B0B289-DE57-4C6A-B7DB-3A2DFFC14CE6}" srcId="{1AB4AFA8-DAB3-451E-A324-FD847CB13B28}" destId="{B91A8355-C36A-4E9F-BD2A-AFEBFD4FD17F}" srcOrd="3" destOrd="0" parTransId="{7176B961-DC59-4005-BAE8-3A5EC585BA77}" sibTransId="{74EFE14A-49ED-418D-83AF-87E012286CFB}"/>
    <dgm:cxn modelId="{07D82B99-0EDC-4BE9-867E-6AB21B05DF8A}" srcId="{1AB4AFA8-DAB3-451E-A324-FD847CB13B28}" destId="{29620A83-3D2D-493A-805D-7A6EFE115B27}" srcOrd="0" destOrd="0" parTransId="{161ACEE2-47B3-4C2F-A63C-96170478A9EE}" sibTransId="{7B9FDA37-3792-46BB-A16C-99D7B522C832}"/>
    <dgm:cxn modelId="{D191CBC0-6F18-421C-85AF-8E054262E6AA}" type="presOf" srcId="{A396EFA0-D2BE-4F47-AB27-56FAD2479A24}" destId="{0DC1206C-01FD-4BC4-B33F-6A2A0F2816EB}" srcOrd="1" destOrd="0" presId="urn:microsoft.com/office/officeart/2005/8/layout/target3"/>
    <dgm:cxn modelId="{5F7FC8C1-30E5-4F1B-90F1-E28FE281F3E3}" type="presOf" srcId="{A9AE8920-D2D2-4B00-9615-416930B040E8}" destId="{31CDA84F-D615-449F-BE61-24BAF8C2829E}" srcOrd="1" destOrd="0" presId="urn:microsoft.com/office/officeart/2005/8/layout/target3"/>
    <dgm:cxn modelId="{0A7D0DC5-9E50-4414-AB37-3E58BBA31D5B}" type="presOf" srcId="{A396EFA0-D2BE-4F47-AB27-56FAD2479A24}" destId="{0B8682C1-0E32-47FA-82EE-BC9556F60CB8}" srcOrd="0" destOrd="0" presId="urn:microsoft.com/office/officeart/2005/8/layout/target3"/>
    <dgm:cxn modelId="{822D93E7-BFC3-4B61-924F-88F823F4C868}" srcId="{1AB4AFA8-DAB3-451E-A324-FD847CB13B28}" destId="{A9AE8920-D2D2-4B00-9615-416930B040E8}" srcOrd="1" destOrd="0" parTransId="{11AE9C00-F44B-4FF1-8487-635028EB9C12}" sibTransId="{9291BE97-A831-4FEE-A0B3-0A9A874F33C0}"/>
    <dgm:cxn modelId="{CEA8A82B-274C-48EC-ACD1-5AB6D5A6DBE5}" type="presParOf" srcId="{C4AA4B6B-FFEF-4AB9-8173-43F62867B353}" destId="{5ED76B09-E2C8-4CAC-AE25-72EAA6B5935B}" srcOrd="0" destOrd="0" presId="urn:microsoft.com/office/officeart/2005/8/layout/target3"/>
    <dgm:cxn modelId="{2E96C43D-7C61-403E-9D26-20023551FC18}" type="presParOf" srcId="{C4AA4B6B-FFEF-4AB9-8173-43F62867B353}" destId="{86ECDB92-CD6B-42CB-A509-F08E75E06D39}" srcOrd="1" destOrd="0" presId="urn:microsoft.com/office/officeart/2005/8/layout/target3"/>
    <dgm:cxn modelId="{18FA5E2B-5162-463D-AF23-A76067129A69}" type="presParOf" srcId="{C4AA4B6B-FFEF-4AB9-8173-43F62867B353}" destId="{712B00BC-79BC-4B31-8B69-009A1029D098}" srcOrd="2" destOrd="0" presId="urn:microsoft.com/office/officeart/2005/8/layout/target3"/>
    <dgm:cxn modelId="{730DEF7F-98B7-4EFE-BA25-B65BB0789D5F}" type="presParOf" srcId="{C4AA4B6B-FFEF-4AB9-8173-43F62867B353}" destId="{3A859B1E-955A-45DA-A4B1-395680BF906F}" srcOrd="3" destOrd="0" presId="urn:microsoft.com/office/officeart/2005/8/layout/target3"/>
    <dgm:cxn modelId="{C6EE287B-230F-464D-90CD-7390B7380054}" type="presParOf" srcId="{C4AA4B6B-FFEF-4AB9-8173-43F62867B353}" destId="{6E930103-8FCA-4CEB-991E-42A0BA1238C6}" srcOrd="4" destOrd="0" presId="urn:microsoft.com/office/officeart/2005/8/layout/target3"/>
    <dgm:cxn modelId="{70250D19-506A-4306-B2A9-1CD2ED5123FA}" type="presParOf" srcId="{C4AA4B6B-FFEF-4AB9-8173-43F62867B353}" destId="{CDD8E096-0429-45E0-801E-E57247B53F38}" srcOrd="5" destOrd="0" presId="urn:microsoft.com/office/officeart/2005/8/layout/target3"/>
    <dgm:cxn modelId="{3BF3F751-9661-409C-8087-809169C3901D}" type="presParOf" srcId="{C4AA4B6B-FFEF-4AB9-8173-43F62867B353}" destId="{81CCE83F-7170-41EC-987C-B7FA85A1596C}" srcOrd="6" destOrd="0" presId="urn:microsoft.com/office/officeart/2005/8/layout/target3"/>
    <dgm:cxn modelId="{3C51BEF4-1563-48BF-8063-9B9D16881063}" type="presParOf" srcId="{C4AA4B6B-FFEF-4AB9-8173-43F62867B353}" destId="{CD0B4D19-DB47-49BF-B964-D09073BA29CF}" srcOrd="7" destOrd="0" presId="urn:microsoft.com/office/officeart/2005/8/layout/target3"/>
    <dgm:cxn modelId="{1ACB8A46-7A38-43B7-B464-C4F3B096F697}" type="presParOf" srcId="{C4AA4B6B-FFEF-4AB9-8173-43F62867B353}" destId="{0B8682C1-0E32-47FA-82EE-BC9556F60CB8}" srcOrd="8" destOrd="0" presId="urn:microsoft.com/office/officeart/2005/8/layout/target3"/>
    <dgm:cxn modelId="{4182D6AE-C8BC-4B06-A7D3-4E959129B85B}" type="presParOf" srcId="{C4AA4B6B-FFEF-4AB9-8173-43F62867B353}" destId="{72972C14-2610-4FEA-9DBB-60605F789E3A}" srcOrd="9" destOrd="0" presId="urn:microsoft.com/office/officeart/2005/8/layout/target3"/>
    <dgm:cxn modelId="{6288BBF6-DC01-4FCF-AD4E-09CD36C806D2}" type="presParOf" srcId="{C4AA4B6B-FFEF-4AB9-8173-43F62867B353}" destId="{903316F1-CEFC-4C0E-A0E4-D33FD9EBA27A}" srcOrd="10" destOrd="0" presId="urn:microsoft.com/office/officeart/2005/8/layout/target3"/>
    <dgm:cxn modelId="{0AE1BDC8-AB96-4361-9FD6-DDC16A7ECBA0}" type="presParOf" srcId="{C4AA4B6B-FFEF-4AB9-8173-43F62867B353}" destId="{F075FD0E-2F0E-4383-BC80-39D2B2168033}" srcOrd="11" destOrd="0" presId="urn:microsoft.com/office/officeart/2005/8/layout/target3"/>
    <dgm:cxn modelId="{7953678A-A538-45F7-A7CB-C183539F438C}" type="presParOf" srcId="{C4AA4B6B-FFEF-4AB9-8173-43F62867B353}" destId="{BAFDBBE5-F803-402B-82E2-1F50D7DE3AAE}" srcOrd="12" destOrd="0" presId="urn:microsoft.com/office/officeart/2005/8/layout/target3"/>
    <dgm:cxn modelId="{59B379F9-7D7B-467A-8770-EA206F091592}" type="presParOf" srcId="{C4AA4B6B-FFEF-4AB9-8173-43F62867B353}" destId="{31CDA84F-D615-449F-BE61-24BAF8C2829E}" srcOrd="13" destOrd="0" presId="urn:microsoft.com/office/officeart/2005/8/layout/target3"/>
    <dgm:cxn modelId="{0EA02992-5AC3-44DA-A620-B21062574918}" type="presParOf" srcId="{C4AA4B6B-FFEF-4AB9-8173-43F62867B353}" destId="{0DC1206C-01FD-4BC4-B33F-6A2A0F2816EB}" srcOrd="14" destOrd="0" presId="urn:microsoft.com/office/officeart/2005/8/layout/target3"/>
    <dgm:cxn modelId="{F935933D-9D6E-4E53-A06D-DBAF652088FF}" type="presParOf" srcId="{C4AA4B6B-FFEF-4AB9-8173-43F62867B353}" destId="{8D3E6CEB-043D-4501-AA8A-01C875A9EEB7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7C4E340-0A3B-4E4B-BA18-D5C86F92C4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A671C9E-8873-46DE-9FED-961BF3A2C80D}">
      <dgm:prSet/>
      <dgm:spPr/>
      <dgm:t>
        <a:bodyPr/>
        <a:lstStyle/>
        <a:p>
          <a:r>
            <a:rPr lang="ru-RU" baseline="0"/>
            <a:t>При работе с нейронными сетями решаются задачи выбора типа нейронной сети: многослойный персептрон, радиально базисная сеть, вероятностная нейронная сеть, сеть регрессии и т. д. </a:t>
          </a:r>
          <a:endParaRPr lang="ru-RU"/>
        </a:p>
      </dgm:t>
    </dgm:pt>
    <dgm:pt modelId="{B81119C2-6057-4E0B-AD9B-7F44CFF33665}" type="parTrans" cxnId="{A381BD50-C4B4-4441-A146-F6ADA6383D9C}">
      <dgm:prSet/>
      <dgm:spPr/>
      <dgm:t>
        <a:bodyPr/>
        <a:lstStyle/>
        <a:p>
          <a:endParaRPr lang="ru-RU"/>
        </a:p>
      </dgm:t>
    </dgm:pt>
    <dgm:pt modelId="{8AF9BD70-59BA-4E30-A605-BAEE6CCA739D}" type="sibTrans" cxnId="{A381BD50-C4B4-4441-A146-F6ADA6383D9C}">
      <dgm:prSet/>
      <dgm:spPr/>
      <dgm:t>
        <a:bodyPr/>
        <a:lstStyle/>
        <a:p>
          <a:endParaRPr lang="ru-RU"/>
        </a:p>
      </dgm:t>
    </dgm:pt>
    <dgm:pt modelId="{F1184829-332A-4B3F-B0E4-B3E15D773D06}">
      <dgm:prSet/>
      <dgm:spPr/>
      <dgm:t>
        <a:bodyPr/>
        <a:lstStyle/>
        <a:p>
          <a:r>
            <a:rPr lang="ru-RU" baseline="0"/>
            <a:t>Для выбранного типа НС необходимо определить количество скрытых слоев, количество нейронов в них, виды функций активации и другие. </a:t>
          </a:r>
          <a:endParaRPr lang="ru-RU"/>
        </a:p>
      </dgm:t>
    </dgm:pt>
    <dgm:pt modelId="{CFA6AE93-C3B5-4D7D-9D85-6695299C96A9}" type="parTrans" cxnId="{75A18929-93A1-49F6-958C-61AF98EAD369}">
      <dgm:prSet/>
      <dgm:spPr/>
      <dgm:t>
        <a:bodyPr/>
        <a:lstStyle/>
        <a:p>
          <a:endParaRPr lang="ru-RU"/>
        </a:p>
      </dgm:t>
    </dgm:pt>
    <dgm:pt modelId="{BE2B2062-FBBB-4289-9AFE-1AF7F395F0E8}" type="sibTrans" cxnId="{75A18929-93A1-49F6-958C-61AF98EAD369}">
      <dgm:prSet/>
      <dgm:spPr/>
      <dgm:t>
        <a:bodyPr/>
        <a:lstStyle/>
        <a:p>
          <a:endParaRPr lang="ru-RU"/>
        </a:p>
      </dgm:t>
    </dgm:pt>
    <dgm:pt modelId="{BE7F26B8-00BA-47A1-B1AE-67A104814924}">
      <dgm:prSet/>
      <dgm:spPr/>
      <dgm:t>
        <a:bodyPr/>
        <a:lstStyle/>
        <a:p>
          <a:r>
            <a:rPr lang="ru-RU" baseline="0" dirty="0"/>
            <a:t>Для каждой сети необходимо выбрать алгоритм обучения и его параметры, например, использование моментов (уровень моментов), уровень обученности, целевой уровень накопленной ошибки и т. д. </a:t>
          </a:r>
          <a:endParaRPr lang="ru-RU" dirty="0"/>
        </a:p>
      </dgm:t>
    </dgm:pt>
    <dgm:pt modelId="{73F89820-664A-40BF-850E-686ADAF28156}" type="parTrans" cxnId="{4DF19C17-DE21-4E1D-94E3-BF48597EC69A}">
      <dgm:prSet/>
      <dgm:spPr/>
      <dgm:t>
        <a:bodyPr/>
        <a:lstStyle/>
        <a:p>
          <a:endParaRPr lang="ru-RU"/>
        </a:p>
      </dgm:t>
    </dgm:pt>
    <dgm:pt modelId="{82FBD545-9677-439F-9E13-912DF867836F}" type="sibTrans" cxnId="{4DF19C17-DE21-4E1D-94E3-BF48597EC69A}">
      <dgm:prSet/>
      <dgm:spPr/>
      <dgm:t>
        <a:bodyPr/>
        <a:lstStyle/>
        <a:p>
          <a:endParaRPr lang="ru-RU"/>
        </a:p>
      </dgm:t>
    </dgm:pt>
    <dgm:pt modelId="{6B0F9048-AB43-428A-A6DA-78A818047267}">
      <dgm:prSet/>
      <dgm:spPr/>
      <dgm:t>
        <a:bodyPr/>
        <a:lstStyle/>
        <a:p>
          <a:r>
            <a:rPr lang="ru-RU" baseline="0"/>
            <a:t>Для нечеткой нейронной сети необходимо определить архитектуру сети, параметры функций принадлежности. </a:t>
          </a:r>
          <a:endParaRPr lang="ru-RU"/>
        </a:p>
      </dgm:t>
    </dgm:pt>
    <dgm:pt modelId="{E3B0E63D-8198-49A5-BF9C-8019FF339D74}" type="parTrans" cxnId="{918C6A33-14A1-4209-92E3-D8D14364910A}">
      <dgm:prSet/>
      <dgm:spPr/>
      <dgm:t>
        <a:bodyPr/>
        <a:lstStyle/>
        <a:p>
          <a:endParaRPr lang="ru-RU"/>
        </a:p>
      </dgm:t>
    </dgm:pt>
    <dgm:pt modelId="{31E40D84-F716-40B3-A044-15A58828B2B1}" type="sibTrans" cxnId="{918C6A33-14A1-4209-92E3-D8D14364910A}">
      <dgm:prSet/>
      <dgm:spPr/>
      <dgm:t>
        <a:bodyPr/>
        <a:lstStyle/>
        <a:p>
          <a:endParaRPr lang="ru-RU"/>
        </a:p>
      </dgm:t>
    </dgm:pt>
    <dgm:pt modelId="{123D220A-AC7A-4F67-8FAD-95C165D90066}">
      <dgm:prSet/>
      <dgm:spPr/>
      <dgm:t>
        <a:bodyPr/>
        <a:lstStyle/>
        <a:p>
          <a:r>
            <a:rPr lang="ru-RU" baseline="0"/>
            <a:t>В результате пространство решений при формировании нейронной сети становится необозримым для исследователя, и целесообразно применить ГА как средство эволюционного проектирования.</a:t>
          </a:r>
          <a:endParaRPr lang="ru-RU"/>
        </a:p>
      </dgm:t>
    </dgm:pt>
    <dgm:pt modelId="{E80BCF5A-4520-4DFC-B747-8BE3DEE10050}" type="parTrans" cxnId="{502292AB-9CB1-4DDF-8042-F7E5969A5ED4}">
      <dgm:prSet/>
      <dgm:spPr/>
      <dgm:t>
        <a:bodyPr/>
        <a:lstStyle/>
        <a:p>
          <a:endParaRPr lang="ru-RU"/>
        </a:p>
      </dgm:t>
    </dgm:pt>
    <dgm:pt modelId="{61A171A5-6C6E-4417-8E66-8E3F908234D4}" type="sibTrans" cxnId="{502292AB-9CB1-4DDF-8042-F7E5969A5ED4}">
      <dgm:prSet/>
      <dgm:spPr/>
      <dgm:t>
        <a:bodyPr/>
        <a:lstStyle/>
        <a:p>
          <a:endParaRPr lang="ru-RU"/>
        </a:p>
      </dgm:t>
    </dgm:pt>
    <dgm:pt modelId="{37FB4864-19DE-472E-B9C4-71E7A781734D}" type="pres">
      <dgm:prSet presAssocID="{D7C4E340-0A3B-4E4B-BA18-D5C86F92C4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A3825E7-8B33-44BF-8BE1-E12988BF9709}" type="pres">
      <dgm:prSet presAssocID="{CA671C9E-8873-46DE-9FED-961BF3A2C80D}" presName="circle1" presStyleLbl="node1" presStyleIdx="0" presStyleCnt="5"/>
      <dgm:spPr/>
    </dgm:pt>
    <dgm:pt modelId="{4BF6DB8C-120C-4BA2-A4FD-F607D4D4D5A0}" type="pres">
      <dgm:prSet presAssocID="{CA671C9E-8873-46DE-9FED-961BF3A2C80D}" presName="space" presStyleCnt="0"/>
      <dgm:spPr/>
    </dgm:pt>
    <dgm:pt modelId="{BEEB653E-6060-422D-99A2-50B1CEF8FE11}" type="pres">
      <dgm:prSet presAssocID="{CA671C9E-8873-46DE-9FED-961BF3A2C80D}" presName="rect1" presStyleLbl="alignAcc1" presStyleIdx="0" presStyleCnt="5"/>
      <dgm:spPr/>
    </dgm:pt>
    <dgm:pt modelId="{7C0CDD41-E39F-4928-9CBD-378C6118020F}" type="pres">
      <dgm:prSet presAssocID="{F1184829-332A-4B3F-B0E4-B3E15D773D06}" presName="vertSpace2" presStyleLbl="node1" presStyleIdx="0" presStyleCnt="5"/>
      <dgm:spPr/>
    </dgm:pt>
    <dgm:pt modelId="{ACF2C823-4A7F-49F5-96B8-EB94FF80485C}" type="pres">
      <dgm:prSet presAssocID="{F1184829-332A-4B3F-B0E4-B3E15D773D06}" presName="circle2" presStyleLbl="node1" presStyleIdx="1" presStyleCnt="5"/>
      <dgm:spPr/>
    </dgm:pt>
    <dgm:pt modelId="{BC86AAB1-B8A1-4389-B36C-0E79CC12C1E7}" type="pres">
      <dgm:prSet presAssocID="{F1184829-332A-4B3F-B0E4-B3E15D773D06}" presName="rect2" presStyleLbl="alignAcc1" presStyleIdx="1" presStyleCnt="5"/>
      <dgm:spPr/>
    </dgm:pt>
    <dgm:pt modelId="{221061DF-1405-41A1-8BC0-7489B9D47A94}" type="pres">
      <dgm:prSet presAssocID="{BE7F26B8-00BA-47A1-B1AE-67A104814924}" presName="vertSpace3" presStyleLbl="node1" presStyleIdx="1" presStyleCnt="5"/>
      <dgm:spPr/>
    </dgm:pt>
    <dgm:pt modelId="{7FC42278-6E5C-4A28-96D2-2A1A7209C12A}" type="pres">
      <dgm:prSet presAssocID="{BE7F26B8-00BA-47A1-B1AE-67A104814924}" presName="circle3" presStyleLbl="node1" presStyleIdx="2" presStyleCnt="5"/>
      <dgm:spPr/>
    </dgm:pt>
    <dgm:pt modelId="{D6B149FC-B6B0-43D6-A3B4-308ED63A5F9B}" type="pres">
      <dgm:prSet presAssocID="{BE7F26B8-00BA-47A1-B1AE-67A104814924}" presName="rect3" presStyleLbl="alignAcc1" presStyleIdx="2" presStyleCnt="5"/>
      <dgm:spPr/>
    </dgm:pt>
    <dgm:pt modelId="{64F8B48F-C285-42DF-83DE-2937086A2C23}" type="pres">
      <dgm:prSet presAssocID="{6B0F9048-AB43-428A-A6DA-78A818047267}" presName="vertSpace4" presStyleLbl="node1" presStyleIdx="2" presStyleCnt="5"/>
      <dgm:spPr/>
    </dgm:pt>
    <dgm:pt modelId="{3826E821-0062-4C2B-89D1-8BFEA52297C8}" type="pres">
      <dgm:prSet presAssocID="{6B0F9048-AB43-428A-A6DA-78A818047267}" presName="circle4" presStyleLbl="node1" presStyleIdx="3" presStyleCnt="5"/>
      <dgm:spPr/>
    </dgm:pt>
    <dgm:pt modelId="{4DD79AF3-4917-4AAB-AF55-8D28F6F49298}" type="pres">
      <dgm:prSet presAssocID="{6B0F9048-AB43-428A-A6DA-78A818047267}" presName="rect4" presStyleLbl="alignAcc1" presStyleIdx="3" presStyleCnt="5"/>
      <dgm:spPr/>
    </dgm:pt>
    <dgm:pt modelId="{4795BB5F-78F0-415A-BA50-5DF6A495E54A}" type="pres">
      <dgm:prSet presAssocID="{123D220A-AC7A-4F67-8FAD-95C165D90066}" presName="vertSpace5" presStyleLbl="node1" presStyleIdx="3" presStyleCnt="5"/>
      <dgm:spPr/>
    </dgm:pt>
    <dgm:pt modelId="{F3F7CBA6-0C55-4ABD-9ABF-72AF953D574F}" type="pres">
      <dgm:prSet presAssocID="{123D220A-AC7A-4F67-8FAD-95C165D90066}" presName="circle5" presStyleLbl="node1" presStyleIdx="4" presStyleCnt="5"/>
      <dgm:spPr/>
    </dgm:pt>
    <dgm:pt modelId="{1A2296D7-EC7D-460F-88FC-3B036BB445DF}" type="pres">
      <dgm:prSet presAssocID="{123D220A-AC7A-4F67-8FAD-95C165D90066}" presName="rect5" presStyleLbl="alignAcc1" presStyleIdx="4" presStyleCnt="5"/>
      <dgm:spPr/>
    </dgm:pt>
    <dgm:pt modelId="{BE73E422-BB70-43D9-BEB5-7611C68C0526}" type="pres">
      <dgm:prSet presAssocID="{CA671C9E-8873-46DE-9FED-961BF3A2C80D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0C34A0DE-04CE-4309-8AB4-D80189694D77}" type="pres">
      <dgm:prSet presAssocID="{F1184829-332A-4B3F-B0E4-B3E15D773D06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96ED79D0-D7BF-44C0-A0F1-6B3AAE5DD9E7}" type="pres">
      <dgm:prSet presAssocID="{BE7F26B8-00BA-47A1-B1AE-67A104814924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544280AC-7070-473A-9F35-352D965359D1}" type="pres">
      <dgm:prSet presAssocID="{6B0F9048-AB43-428A-A6DA-78A818047267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C637309C-F16F-4E0A-8ED9-E63EE66D0534}" type="pres">
      <dgm:prSet presAssocID="{123D220A-AC7A-4F67-8FAD-95C165D90066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4DF19C17-DE21-4E1D-94E3-BF48597EC69A}" srcId="{D7C4E340-0A3B-4E4B-BA18-D5C86F92C4AF}" destId="{BE7F26B8-00BA-47A1-B1AE-67A104814924}" srcOrd="2" destOrd="0" parTransId="{73F89820-664A-40BF-850E-686ADAF28156}" sibTransId="{82FBD545-9677-439F-9E13-912DF867836F}"/>
    <dgm:cxn modelId="{75A18929-93A1-49F6-958C-61AF98EAD369}" srcId="{D7C4E340-0A3B-4E4B-BA18-D5C86F92C4AF}" destId="{F1184829-332A-4B3F-B0E4-B3E15D773D06}" srcOrd="1" destOrd="0" parTransId="{CFA6AE93-C3B5-4D7D-9D85-6695299C96A9}" sibTransId="{BE2B2062-FBBB-4289-9AFE-1AF7F395F0E8}"/>
    <dgm:cxn modelId="{7A0DD229-4F94-490C-B869-264974AD6F47}" type="presOf" srcId="{123D220A-AC7A-4F67-8FAD-95C165D90066}" destId="{1A2296D7-EC7D-460F-88FC-3B036BB445DF}" srcOrd="0" destOrd="0" presId="urn:microsoft.com/office/officeart/2005/8/layout/target3"/>
    <dgm:cxn modelId="{DE84BF2C-2CDC-419F-8923-205FEE28D40C}" type="presOf" srcId="{CA671C9E-8873-46DE-9FED-961BF3A2C80D}" destId="{BE73E422-BB70-43D9-BEB5-7611C68C0526}" srcOrd="1" destOrd="0" presId="urn:microsoft.com/office/officeart/2005/8/layout/target3"/>
    <dgm:cxn modelId="{918C6A33-14A1-4209-92E3-D8D14364910A}" srcId="{D7C4E340-0A3B-4E4B-BA18-D5C86F92C4AF}" destId="{6B0F9048-AB43-428A-A6DA-78A818047267}" srcOrd="3" destOrd="0" parTransId="{E3B0E63D-8198-49A5-BF9C-8019FF339D74}" sibTransId="{31E40D84-F716-40B3-A044-15A58828B2B1}"/>
    <dgm:cxn modelId="{2B87EA43-1655-46AD-B5D2-420607E5148C}" type="presOf" srcId="{6B0F9048-AB43-428A-A6DA-78A818047267}" destId="{544280AC-7070-473A-9F35-352D965359D1}" srcOrd="1" destOrd="0" presId="urn:microsoft.com/office/officeart/2005/8/layout/target3"/>
    <dgm:cxn modelId="{4BA27E44-0898-45B0-9523-2C9A92F6A2D7}" type="presOf" srcId="{D7C4E340-0A3B-4E4B-BA18-D5C86F92C4AF}" destId="{37FB4864-19DE-472E-B9C4-71E7A781734D}" srcOrd="0" destOrd="0" presId="urn:microsoft.com/office/officeart/2005/8/layout/target3"/>
    <dgm:cxn modelId="{A381BD50-C4B4-4441-A146-F6ADA6383D9C}" srcId="{D7C4E340-0A3B-4E4B-BA18-D5C86F92C4AF}" destId="{CA671C9E-8873-46DE-9FED-961BF3A2C80D}" srcOrd="0" destOrd="0" parTransId="{B81119C2-6057-4E0B-AD9B-7F44CFF33665}" sibTransId="{8AF9BD70-59BA-4E30-A605-BAEE6CCA739D}"/>
    <dgm:cxn modelId="{17CF8988-68C6-45C5-9EB0-0525D0E1AAD7}" type="presOf" srcId="{BE7F26B8-00BA-47A1-B1AE-67A104814924}" destId="{D6B149FC-B6B0-43D6-A3B4-308ED63A5F9B}" srcOrd="0" destOrd="0" presId="urn:microsoft.com/office/officeart/2005/8/layout/target3"/>
    <dgm:cxn modelId="{EADB8789-5C06-4BE1-90C6-6C25091C7628}" type="presOf" srcId="{CA671C9E-8873-46DE-9FED-961BF3A2C80D}" destId="{BEEB653E-6060-422D-99A2-50B1CEF8FE11}" srcOrd="0" destOrd="0" presId="urn:microsoft.com/office/officeart/2005/8/layout/target3"/>
    <dgm:cxn modelId="{D7AAAB96-1903-4008-A4BC-851507686DCF}" type="presOf" srcId="{6B0F9048-AB43-428A-A6DA-78A818047267}" destId="{4DD79AF3-4917-4AAB-AF55-8D28F6F49298}" srcOrd="0" destOrd="0" presId="urn:microsoft.com/office/officeart/2005/8/layout/target3"/>
    <dgm:cxn modelId="{7F03099D-FBB4-4145-8D8D-57E0E44EDCEC}" type="presOf" srcId="{F1184829-332A-4B3F-B0E4-B3E15D773D06}" destId="{BC86AAB1-B8A1-4389-B36C-0E79CC12C1E7}" srcOrd="0" destOrd="0" presId="urn:microsoft.com/office/officeart/2005/8/layout/target3"/>
    <dgm:cxn modelId="{BF957EAB-EDBE-4023-AB74-7A71C51BD02B}" type="presOf" srcId="{123D220A-AC7A-4F67-8FAD-95C165D90066}" destId="{C637309C-F16F-4E0A-8ED9-E63EE66D0534}" srcOrd="1" destOrd="0" presId="urn:microsoft.com/office/officeart/2005/8/layout/target3"/>
    <dgm:cxn modelId="{502292AB-9CB1-4DDF-8042-F7E5969A5ED4}" srcId="{D7C4E340-0A3B-4E4B-BA18-D5C86F92C4AF}" destId="{123D220A-AC7A-4F67-8FAD-95C165D90066}" srcOrd="4" destOrd="0" parTransId="{E80BCF5A-4520-4DFC-B747-8BE3DEE10050}" sibTransId="{61A171A5-6C6E-4417-8E66-8E3F908234D4}"/>
    <dgm:cxn modelId="{8F9D09B3-3CA0-4766-AE9D-B01E910EC897}" type="presOf" srcId="{F1184829-332A-4B3F-B0E4-B3E15D773D06}" destId="{0C34A0DE-04CE-4309-8AB4-D80189694D77}" srcOrd="1" destOrd="0" presId="urn:microsoft.com/office/officeart/2005/8/layout/target3"/>
    <dgm:cxn modelId="{C80B22E0-83DF-460E-BD7A-8248E3E5CFA6}" type="presOf" srcId="{BE7F26B8-00BA-47A1-B1AE-67A104814924}" destId="{96ED79D0-D7BF-44C0-A0F1-6B3AAE5DD9E7}" srcOrd="1" destOrd="0" presId="urn:microsoft.com/office/officeart/2005/8/layout/target3"/>
    <dgm:cxn modelId="{85F209B9-0708-4A1B-8CE2-272999F5F96C}" type="presParOf" srcId="{37FB4864-19DE-472E-B9C4-71E7A781734D}" destId="{CA3825E7-8B33-44BF-8BE1-E12988BF9709}" srcOrd="0" destOrd="0" presId="urn:microsoft.com/office/officeart/2005/8/layout/target3"/>
    <dgm:cxn modelId="{A227F3E6-1294-4260-AD5E-CFE80AB3FDED}" type="presParOf" srcId="{37FB4864-19DE-472E-B9C4-71E7A781734D}" destId="{4BF6DB8C-120C-4BA2-A4FD-F607D4D4D5A0}" srcOrd="1" destOrd="0" presId="urn:microsoft.com/office/officeart/2005/8/layout/target3"/>
    <dgm:cxn modelId="{F5460F20-35F7-4D60-948A-A184EADD4EA5}" type="presParOf" srcId="{37FB4864-19DE-472E-B9C4-71E7A781734D}" destId="{BEEB653E-6060-422D-99A2-50B1CEF8FE11}" srcOrd="2" destOrd="0" presId="urn:microsoft.com/office/officeart/2005/8/layout/target3"/>
    <dgm:cxn modelId="{BC1664CE-0B04-4BC8-91FB-212473B53087}" type="presParOf" srcId="{37FB4864-19DE-472E-B9C4-71E7A781734D}" destId="{7C0CDD41-E39F-4928-9CBD-378C6118020F}" srcOrd="3" destOrd="0" presId="urn:microsoft.com/office/officeart/2005/8/layout/target3"/>
    <dgm:cxn modelId="{C0A0D4FA-61E2-4A96-9926-223CE581F8F6}" type="presParOf" srcId="{37FB4864-19DE-472E-B9C4-71E7A781734D}" destId="{ACF2C823-4A7F-49F5-96B8-EB94FF80485C}" srcOrd="4" destOrd="0" presId="urn:microsoft.com/office/officeart/2005/8/layout/target3"/>
    <dgm:cxn modelId="{005A0CEA-1719-49CC-81FC-77BA988B94A1}" type="presParOf" srcId="{37FB4864-19DE-472E-B9C4-71E7A781734D}" destId="{BC86AAB1-B8A1-4389-B36C-0E79CC12C1E7}" srcOrd="5" destOrd="0" presId="urn:microsoft.com/office/officeart/2005/8/layout/target3"/>
    <dgm:cxn modelId="{5B36027A-1FF9-4B88-BA08-6357F580E8D6}" type="presParOf" srcId="{37FB4864-19DE-472E-B9C4-71E7A781734D}" destId="{221061DF-1405-41A1-8BC0-7489B9D47A94}" srcOrd="6" destOrd="0" presId="urn:microsoft.com/office/officeart/2005/8/layout/target3"/>
    <dgm:cxn modelId="{D3DFACFF-142E-42EB-AB68-F6FA953F8C1B}" type="presParOf" srcId="{37FB4864-19DE-472E-B9C4-71E7A781734D}" destId="{7FC42278-6E5C-4A28-96D2-2A1A7209C12A}" srcOrd="7" destOrd="0" presId="urn:microsoft.com/office/officeart/2005/8/layout/target3"/>
    <dgm:cxn modelId="{1E2D71B1-F2DD-4370-9401-3E54CC994136}" type="presParOf" srcId="{37FB4864-19DE-472E-B9C4-71E7A781734D}" destId="{D6B149FC-B6B0-43D6-A3B4-308ED63A5F9B}" srcOrd="8" destOrd="0" presId="urn:microsoft.com/office/officeart/2005/8/layout/target3"/>
    <dgm:cxn modelId="{6B60833D-7921-49A7-AD10-36C78504E534}" type="presParOf" srcId="{37FB4864-19DE-472E-B9C4-71E7A781734D}" destId="{64F8B48F-C285-42DF-83DE-2937086A2C23}" srcOrd="9" destOrd="0" presId="urn:microsoft.com/office/officeart/2005/8/layout/target3"/>
    <dgm:cxn modelId="{7222A2A9-1A35-4E9C-9975-A373A04216CF}" type="presParOf" srcId="{37FB4864-19DE-472E-B9C4-71E7A781734D}" destId="{3826E821-0062-4C2B-89D1-8BFEA52297C8}" srcOrd="10" destOrd="0" presId="urn:microsoft.com/office/officeart/2005/8/layout/target3"/>
    <dgm:cxn modelId="{D0B1D238-6428-46D1-89EE-98DE492CCB7A}" type="presParOf" srcId="{37FB4864-19DE-472E-B9C4-71E7A781734D}" destId="{4DD79AF3-4917-4AAB-AF55-8D28F6F49298}" srcOrd="11" destOrd="0" presId="urn:microsoft.com/office/officeart/2005/8/layout/target3"/>
    <dgm:cxn modelId="{4A833342-C02E-4013-B58D-5CD5EA9C432C}" type="presParOf" srcId="{37FB4864-19DE-472E-B9C4-71E7A781734D}" destId="{4795BB5F-78F0-415A-BA50-5DF6A495E54A}" srcOrd="12" destOrd="0" presId="urn:microsoft.com/office/officeart/2005/8/layout/target3"/>
    <dgm:cxn modelId="{5C912A32-AC68-4607-8D9C-84D77BC00F2C}" type="presParOf" srcId="{37FB4864-19DE-472E-B9C4-71E7A781734D}" destId="{F3F7CBA6-0C55-4ABD-9ABF-72AF953D574F}" srcOrd="13" destOrd="0" presId="urn:microsoft.com/office/officeart/2005/8/layout/target3"/>
    <dgm:cxn modelId="{1C7AE83E-2EB6-4690-B157-665798300728}" type="presParOf" srcId="{37FB4864-19DE-472E-B9C4-71E7A781734D}" destId="{1A2296D7-EC7D-460F-88FC-3B036BB445DF}" srcOrd="14" destOrd="0" presId="urn:microsoft.com/office/officeart/2005/8/layout/target3"/>
    <dgm:cxn modelId="{E74D0D65-A324-4CC9-97AA-9C1F551CA607}" type="presParOf" srcId="{37FB4864-19DE-472E-B9C4-71E7A781734D}" destId="{BE73E422-BB70-43D9-BEB5-7611C68C0526}" srcOrd="15" destOrd="0" presId="urn:microsoft.com/office/officeart/2005/8/layout/target3"/>
    <dgm:cxn modelId="{ACD43770-DEC8-4F7B-85EC-882483452558}" type="presParOf" srcId="{37FB4864-19DE-472E-B9C4-71E7A781734D}" destId="{0C34A0DE-04CE-4309-8AB4-D80189694D77}" srcOrd="16" destOrd="0" presId="urn:microsoft.com/office/officeart/2005/8/layout/target3"/>
    <dgm:cxn modelId="{5598891B-2517-4FE5-BB3E-3EF8C76A9D5A}" type="presParOf" srcId="{37FB4864-19DE-472E-B9C4-71E7A781734D}" destId="{96ED79D0-D7BF-44C0-A0F1-6B3AAE5DD9E7}" srcOrd="17" destOrd="0" presId="urn:microsoft.com/office/officeart/2005/8/layout/target3"/>
    <dgm:cxn modelId="{127C659A-CC09-45E5-901C-DE791A640FA1}" type="presParOf" srcId="{37FB4864-19DE-472E-B9C4-71E7A781734D}" destId="{544280AC-7070-473A-9F35-352D965359D1}" srcOrd="18" destOrd="0" presId="urn:microsoft.com/office/officeart/2005/8/layout/target3"/>
    <dgm:cxn modelId="{877025BA-E609-4925-8299-69226A7D0D36}" type="presParOf" srcId="{37FB4864-19DE-472E-B9C4-71E7A781734D}" destId="{C637309C-F16F-4E0A-8ED9-E63EE66D053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AAAC95-0759-4C61-8CE3-2D8A0A87694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2C1EEB7-58C3-4CBE-AE46-4941153FAC93}">
      <dgm:prSet/>
      <dgm:spPr/>
      <dgm:t>
        <a:bodyPr/>
        <a:lstStyle/>
        <a:p>
          <a:r>
            <a:rPr lang="ru-RU" baseline="0"/>
            <a:t>Согласно принципам эволюции видов Чарльза Дарвина, адаптации генетических алгоритмов способны «развивать» решения реальных задач при соответствующем формальном описании. </a:t>
          </a:r>
          <a:endParaRPr lang="ru-RU"/>
        </a:p>
      </dgm:t>
    </dgm:pt>
    <dgm:pt modelId="{53789627-EE14-4F9B-98E7-8F60226BCF56}" type="parTrans" cxnId="{5784B0B9-1ECB-409E-9C10-61862CE7C0DB}">
      <dgm:prSet/>
      <dgm:spPr/>
      <dgm:t>
        <a:bodyPr/>
        <a:lstStyle/>
        <a:p>
          <a:endParaRPr lang="ru-RU"/>
        </a:p>
      </dgm:t>
    </dgm:pt>
    <dgm:pt modelId="{477E0153-7F6F-4173-B902-9EA63BF089FA}" type="sibTrans" cxnId="{5784B0B9-1ECB-409E-9C10-61862CE7C0DB}">
      <dgm:prSet/>
      <dgm:spPr/>
      <dgm:t>
        <a:bodyPr/>
        <a:lstStyle/>
        <a:p>
          <a:endParaRPr lang="ru-RU"/>
        </a:p>
      </dgm:t>
    </dgm:pt>
    <dgm:pt modelId="{BB94EF3D-B7D0-4A08-AF85-A691A16E0D13}">
      <dgm:prSet/>
      <dgm:spPr/>
      <dgm:t>
        <a:bodyPr/>
        <a:lstStyle/>
        <a:p>
          <a:r>
            <a:rPr lang="ru-RU" baseline="0"/>
            <a:t>Существенным отличием генетических алгоритмов от реальной эволюции видов является моделирование лишь наиболее  определяющих процессов.</a:t>
          </a:r>
          <a:endParaRPr lang="ru-RU"/>
        </a:p>
      </dgm:t>
    </dgm:pt>
    <dgm:pt modelId="{0CB26458-E98F-44C6-811F-B77AB17E281E}" type="parTrans" cxnId="{568CFFA0-016A-4CB5-A5FF-0FF1340E0D2E}">
      <dgm:prSet/>
      <dgm:spPr/>
      <dgm:t>
        <a:bodyPr/>
        <a:lstStyle/>
        <a:p>
          <a:endParaRPr lang="ru-RU"/>
        </a:p>
      </dgm:t>
    </dgm:pt>
    <dgm:pt modelId="{B188C7B5-A6AF-45EA-83FC-B9965169C42F}" type="sibTrans" cxnId="{568CFFA0-016A-4CB5-A5FF-0FF1340E0D2E}">
      <dgm:prSet/>
      <dgm:spPr/>
      <dgm:t>
        <a:bodyPr/>
        <a:lstStyle/>
        <a:p>
          <a:endParaRPr lang="ru-RU"/>
        </a:p>
      </dgm:t>
    </dgm:pt>
    <dgm:pt modelId="{A1AFCE7F-6222-4613-920C-AF9ECD5F8023}">
      <dgm:prSet/>
      <dgm:spPr/>
      <dgm:t>
        <a:bodyPr/>
        <a:lstStyle/>
        <a:p>
          <a:r>
            <a:rPr lang="ru-RU" i="0" baseline="0" dirty="0"/>
            <a:t>Генетический алгоритм – модель задачи исследования, которая представлена согласно происхождению видов по Дарвину.</a:t>
          </a:r>
          <a:endParaRPr lang="ru-RU" i="0" dirty="0"/>
        </a:p>
      </dgm:t>
    </dgm:pt>
    <dgm:pt modelId="{6D5E0AD3-CBC8-410B-A570-811DD879208E}" type="parTrans" cxnId="{5453F4FC-65B1-4257-A5DD-D669624D809C}">
      <dgm:prSet/>
      <dgm:spPr/>
      <dgm:t>
        <a:bodyPr/>
        <a:lstStyle/>
        <a:p>
          <a:endParaRPr lang="ru-RU"/>
        </a:p>
      </dgm:t>
    </dgm:pt>
    <dgm:pt modelId="{DF0F3BFF-C366-4D0E-8F5D-C72B3353E642}" type="sibTrans" cxnId="{5453F4FC-65B1-4257-A5DD-D669624D809C}">
      <dgm:prSet/>
      <dgm:spPr/>
      <dgm:t>
        <a:bodyPr/>
        <a:lstStyle/>
        <a:p>
          <a:endParaRPr lang="ru-RU"/>
        </a:p>
      </dgm:t>
    </dgm:pt>
    <dgm:pt modelId="{90EA419C-587A-417C-8ADB-FBD5CDE1CD04}" type="pres">
      <dgm:prSet presAssocID="{66AAAC95-0759-4C61-8CE3-2D8A0A876946}" presName="CompostProcess" presStyleCnt="0">
        <dgm:presLayoutVars>
          <dgm:dir/>
          <dgm:resizeHandles val="exact"/>
        </dgm:presLayoutVars>
      </dgm:prSet>
      <dgm:spPr/>
    </dgm:pt>
    <dgm:pt modelId="{AF09A9FE-CB28-45F0-B199-573E0B04385A}" type="pres">
      <dgm:prSet presAssocID="{66AAAC95-0759-4C61-8CE3-2D8A0A876946}" presName="arrow" presStyleLbl="bgShp" presStyleIdx="0" presStyleCnt="1"/>
      <dgm:spPr/>
    </dgm:pt>
    <dgm:pt modelId="{3B96563C-21C7-4F06-BE2F-AFA575425F25}" type="pres">
      <dgm:prSet presAssocID="{66AAAC95-0759-4C61-8CE3-2D8A0A876946}" presName="linearProcess" presStyleCnt="0"/>
      <dgm:spPr/>
    </dgm:pt>
    <dgm:pt modelId="{3121BD6F-102C-4307-AF1A-F912EA8C3526}" type="pres">
      <dgm:prSet presAssocID="{42C1EEB7-58C3-4CBE-AE46-4941153FAC93}" presName="textNode" presStyleLbl="node1" presStyleIdx="0" presStyleCnt="3">
        <dgm:presLayoutVars>
          <dgm:bulletEnabled val="1"/>
        </dgm:presLayoutVars>
      </dgm:prSet>
      <dgm:spPr/>
    </dgm:pt>
    <dgm:pt modelId="{402431D1-91DA-48D3-8400-D44E2CA1998D}" type="pres">
      <dgm:prSet presAssocID="{477E0153-7F6F-4173-B902-9EA63BF089FA}" presName="sibTrans" presStyleCnt="0"/>
      <dgm:spPr/>
    </dgm:pt>
    <dgm:pt modelId="{8DF7A1DD-EB3B-41E3-B902-70792F1DDC35}" type="pres">
      <dgm:prSet presAssocID="{BB94EF3D-B7D0-4A08-AF85-A691A16E0D13}" presName="textNode" presStyleLbl="node1" presStyleIdx="1" presStyleCnt="3">
        <dgm:presLayoutVars>
          <dgm:bulletEnabled val="1"/>
        </dgm:presLayoutVars>
      </dgm:prSet>
      <dgm:spPr/>
    </dgm:pt>
    <dgm:pt modelId="{52492252-535B-4C86-9E53-78A97D0CB375}" type="pres">
      <dgm:prSet presAssocID="{B188C7B5-A6AF-45EA-83FC-B9965169C42F}" presName="sibTrans" presStyleCnt="0"/>
      <dgm:spPr/>
    </dgm:pt>
    <dgm:pt modelId="{D15C6314-F5AD-4B0E-9A5F-38B5FA8D8700}" type="pres">
      <dgm:prSet presAssocID="{A1AFCE7F-6222-4613-920C-AF9ECD5F802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B6C0F10-B227-4E5A-9E01-35ABDCF4B07B}" type="presOf" srcId="{A1AFCE7F-6222-4613-920C-AF9ECD5F8023}" destId="{D15C6314-F5AD-4B0E-9A5F-38B5FA8D8700}" srcOrd="0" destOrd="0" presId="urn:microsoft.com/office/officeart/2005/8/layout/hProcess9"/>
    <dgm:cxn modelId="{E17F1775-F88D-4487-8028-57AA46A3EBB2}" type="presOf" srcId="{42C1EEB7-58C3-4CBE-AE46-4941153FAC93}" destId="{3121BD6F-102C-4307-AF1A-F912EA8C3526}" srcOrd="0" destOrd="0" presId="urn:microsoft.com/office/officeart/2005/8/layout/hProcess9"/>
    <dgm:cxn modelId="{568CFFA0-016A-4CB5-A5FF-0FF1340E0D2E}" srcId="{66AAAC95-0759-4C61-8CE3-2D8A0A876946}" destId="{BB94EF3D-B7D0-4A08-AF85-A691A16E0D13}" srcOrd="1" destOrd="0" parTransId="{0CB26458-E98F-44C6-811F-B77AB17E281E}" sibTransId="{B188C7B5-A6AF-45EA-83FC-B9965169C42F}"/>
    <dgm:cxn modelId="{182121B0-6B18-4B10-8E41-7EEC8158D9C9}" type="presOf" srcId="{66AAAC95-0759-4C61-8CE3-2D8A0A876946}" destId="{90EA419C-587A-417C-8ADB-FBD5CDE1CD04}" srcOrd="0" destOrd="0" presId="urn:microsoft.com/office/officeart/2005/8/layout/hProcess9"/>
    <dgm:cxn modelId="{D07ED2B2-2973-4C05-9831-B5F87BBEDED8}" type="presOf" srcId="{BB94EF3D-B7D0-4A08-AF85-A691A16E0D13}" destId="{8DF7A1DD-EB3B-41E3-B902-70792F1DDC35}" srcOrd="0" destOrd="0" presId="urn:microsoft.com/office/officeart/2005/8/layout/hProcess9"/>
    <dgm:cxn modelId="{5784B0B9-1ECB-409E-9C10-61862CE7C0DB}" srcId="{66AAAC95-0759-4C61-8CE3-2D8A0A876946}" destId="{42C1EEB7-58C3-4CBE-AE46-4941153FAC93}" srcOrd="0" destOrd="0" parTransId="{53789627-EE14-4F9B-98E7-8F60226BCF56}" sibTransId="{477E0153-7F6F-4173-B902-9EA63BF089FA}"/>
    <dgm:cxn modelId="{5453F4FC-65B1-4257-A5DD-D669624D809C}" srcId="{66AAAC95-0759-4C61-8CE3-2D8A0A876946}" destId="{A1AFCE7F-6222-4613-920C-AF9ECD5F8023}" srcOrd="2" destOrd="0" parTransId="{6D5E0AD3-CBC8-410B-A570-811DD879208E}" sibTransId="{DF0F3BFF-C366-4D0E-8F5D-C72B3353E642}"/>
    <dgm:cxn modelId="{D67B21EF-73D3-4C7B-BFDF-5BAFCE618BEC}" type="presParOf" srcId="{90EA419C-587A-417C-8ADB-FBD5CDE1CD04}" destId="{AF09A9FE-CB28-45F0-B199-573E0B04385A}" srcOrd="0" destOrd="0" presId="urn:microsoft.com/office/officeart/2005/8/layout/hProcess9"/>
    <dgm:cxn modelId="{CF5332D6-A937-4738-9F95-78B05B324B5A}" type="presParOf" srcId="{90EA419C-587A-417C-8ADB-FBD5CDE1CD04}" destId="{3B96563C-21C7-4F06-BE2F-AFA575425F25}" srcOrd="1" destOrd="0" presId="urn:microsoft.com/office/officeart/2005/8/layout/hProcess9"/>
    <dgm:cxn modelId="{CF3641A2-1E1B-4360-A493-1E9117F98E34}" type="presParOf" srcId="{3B96563C-21C7-4F06-BE2F-AFA575425F25}" destId="{3121BD6F-102C-4307-AF1A-F912EA8C3526}" srcOrd="0" destOrd="0" presId="urn:microsoft.com/office/officeart/2005/8/layout/hProcess9"/>
    <dgm:cxn modelId="{A6B04884-ACCF-42B4-9A20-5F5EA848F314}" type="presParOf" srcId="{3B96563C-21C7-4F06-BE2F-AFA575425F25}" destId="{402431D1-91DA-48D3-8400-D44E2CA1998D}" srcOrd="1" destOrd="0" presId="urn:microsoft.com/office/officeart/2005/8/layout/hProcess9"/>
    <dgm:cxn modelId="{667B1E78-6B3E-48DE-B92E-9185C8B45A16}" type="presParOf" srcId="{3B96563C-21C7-4F06-BE2F-AFA575425F25}" destId="{8DF7A1DD-EB3B-41E3-B902-70792F1DDC35}" srcOrd="2" destOrd="0" presId="urn:microsoft.com/office/officeart/2005/8/layout/hProcess9"/>
    <dgm:cxn modelId="{152117E3-7155-4E6F-8FA8-BA0B308A3990}" type="presParOf" srcId="{3B96563C-21C7-4F06-BE2F-AFA575425F25}" destId="{52492252-535B-4C86-9E53-78A97D0CB375}" srcOrd="3" destOrd="0" presId="urn:microsoft.com/office/officeart/2005/8/layout/hProcess9"/>
    <dgm:cxn modelId="{AAAB221E-9825-4E33-9BE7-597EB7C36690}" type="presParOf" srcId="{3B96563C-21C7-4F06-BE2F-AFA575425F25}" destId="{D15C6314-F5AD-4B0E-9A5F-38B5FA8D870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80585-EB16-4ACE-937A-126FDB37C06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3547229-C047-40FB-9554-0A614E8CBCDC}">
      <dgm:prSet/>
      <dgm:spPr/>
      <dgm:t>
        <a:bodyPr/>
        <a:lstStyle/>
        <a:p>
          <a:r>
            <a:rPr lang="ru-RU" baseline="0"/>
            <a:t>Под популяцией понимается набор решений задачи</a:t>
          </a:r>
          <a:r>
            <a:rPr lang="en-US" baseline="0"/>
            <a:t>.</a:t>
          </a:r>
          <a:r>
            <a:rPr lang="ru-RU" baseline="0"/>
            <a:t> </a:t>
          </a:r>
          <a:endParaRPr lang="ru-RU"/>
        </a:p>
      </dgm:t>
    </dgm:pt>
    <dgm:pt modelId="{F8A0851C-ABA3-4182-B05F-81894794B2BF}" type="parTrans" cxnId="{C67ECD07-7256-4A6E-98B9-1D4926CF002D}">
      <dgm:prSet/>
      <dgm:spPr/>
      <dgm:t>
        <a:bodyPr/>
        <a:lstStyle/>
        <a:p>
          <a:endParaRPr lang="ru-RU"/>
        </a:p>
      </dgm:t>
    </dgm:pt>
    <dgm:pt modelId="{A2DEBF45-CE76-4EED-BD4F-F01A21EA0DFC}" type="sibTrans" cxnId="{C67ECD07-7256-4A6E-98B9-1D4926CF002D}">
      <dgm:prSet/>
      <dgm:spPr/>
      <dgm:t>
        <a:bodyPr/>
        <a:lstStyle/>
        <a:p>
          <a:endParaRPr lang="ru-RU"/>
        </a:p>
      </dgm:t>
    </dgm:pt>
    <dgm:pt modelId="{89E98977-27E7-481E-8D4A-22A7EC51EBEA}">
      <dgm:prSet/>
      <dgm:spPr/>
      <dgm:t>
        <a:bodyPr/>
        <a:lstStyle/>
        <a:p>
          <a:r>
            <a:rPr lang="ru-RU" baseline="0"/>
            <a:t>Каждое решение</a:t>
          </a:r>
          <a:r>
            <a:rPr lang="en-US" baseline="0"/>
            <a:t> </a:t>
          </a:r>
          <a:r>
            <a:rPr lang="ru-RU" baseline="0"/>
            <a:t>задачи оценивается по значению целевой функции или степени «приспособленности» для решения поставленной задачи. </a:t>
          </a:r>
          <a:endParaRPr lang="ru-RU"/>
        </a:p>
      </dgm:t>
    </dgm:pt>
    <dgm:pt modelId="{A2460B62-4119-4091-B1C0-FDE27C056A24}" type="parTrans" cxnId="{A0158E05-E248-4994-951C-64ED6DCEBDCC}">
      <dgm:prSet/>
      <dgm:spPr/>
      <dgm:t>
        <a:bodyPr/>
        <a:lstStyle/>
        <a:p>
          <a:endParaRPr lang="ru-RU"/>
        </a:p>
      </dgm:t>
    </dgm:pt>
    <dgm:pt modelId="{54BB234A-5526-42AC-8211-B01DA06706D3}" type="sibTrans" cxnId="{A0158E05-E248-4994-951C-64ED6DCEBDCC}">
      <dgm:prSet/>
      <dgm:spPr/>
      <dgm:t>
        <a:bodyPr/>
        <a:lstStyle/>
        <a:p>
          <a:endParaRPr lang="ru-RU"/>
        </a:p>
      </dgm:t>
    </dgm:pt>
    <dgm:pt modelId="{549FB1B4-EBFD-45B6-83D4-CAC543046239}">
      <dgm:prSet/>
      <dgm:spPr/>
      <dgm:t>
        <a:bodyPr/>
        <a:lstStyle/>
        <a:p>
          <a:r>
            <a:rPr lang="ru-RU" baseline="0"/>
            <a:t>Особь в ГА характеризуется хромосомами, которые состоят из генов. </a:t>
          </a:r>
          <a:endParaRPr lang="ru-RU"/>
        </a:p>
      </dgm:t>
    </dgm:pt>
    <dgm:pt modelId="{1DF422A8-1FD7-4408-B193-FD7F15DC5135}" type="parTrans" cxnId="{A4B61137-CF92-4EDC-BD77-93F2CCF2F470}">
      <dgm:prSet/>
      <dgm:spPr/>
      <dgm:t>
        <a:bodyPr/>
        <a:lstStyle/>
        <a:p>
          <a:endParaRPr lang="ru-RU"/>
        </a:p>
      </dgm:t>
    </dgm:pt>
    <dgm:pt modelId="{638C8C9D-3E40-4CC2-B14A-3C80E6637FE0}" type="sibTrans" cxnId="{A4B61137-CF92-4EDC-BD77-93F2CCF2F470}">
      <dgm:prSet/>
      <dgm:spPr/>
      <dgm:t>
        <a:bodyPr/>
        <a:lstStyle/>
        <a:p>
          <a:endParaRPr lang="ru-RU"/>
        </a:p>
      </dgm:t>
    </dgm:pt>
    <dgm:pt modelId="{83B1B9D9-802C-4C5C-B36A-642D0B91DD75}">
      <dgm:prSet/>
      <dgm:spPr/>
      <dgm:t>
        <a:bodyPr/>
        <a:lstStyle/>
        <a:p>
          <a:r>
            <a:rPr lang="ru-RU" baseline="0"/>
            <a:t>Как правило ген хранит 0 или 1 в зависимости от включения или не включении признака, характеризующего решение, в хромосому. Соответственно, хромосома – это битовая строка, описывающая решение.</a:t>
          </a:r>
          <a:endParaRPr lang="ru-RU"/>
        </a:p>
      </dgm:t>
    </dgm:pt>
    <dgm:pt modelId="{72D9267F-5C9E-4932-BCDC-D5162A329A71}" type="parTrans" cxnId="{E59FA7FE-C642-4296-B515-998F0B2D70CE}">
      <dgm:prSet/>
      <dgm:spPr/>
      <dgm:t>
        <a:bodyPr/>
        <a:lstStyle/>
        <a:p>
          <a:endParaRPr lang="ru-RU"/>
        </a:p>
      </dgm:t>
    </dgm:pt>
    <dgm:pt modelId="{046A8A99-244E-4FAE-99EC-6977F294EA6A}" type="sibTrans" cxnId="{E59FA7FE-C642-4296-B515-998F0B2D70CE}">
      <dgm:prSet/>
      <dgm:spPr/>
      <dgm:t>
        <a:bodyPr/>
        <a:lstStyle/>
        <a:p>
          <a:endParaRPr lang="ru-RU"/>
        </a:p>
      </dgm:t>
    </dgm:pt>
    <dgm:pt modelId="{82DAEDC1-B3A7-41DB-9460-22F35CBA660B}">
      <dgm:prSet/>
      <dgm:spPr/>
      <dgm:t>
        <a:bodyPr/>
        <a:lstStyle/>
        <a:p>
          <a:r>
            <a:rPr lang="ru-RU" baseline="0"/>
            <a:t>Но при решении реальных задач, применяются более сложные кодировки. </a:t>
          </a:r>
          <a:endParaRPr lang="ru-RU"/>
        </a:p>
      </dgm:t>
    </dgm:pt>
    <dgm:pt modelId="{43C2F4FD-BB31-4FC8-A5A8-FD5BE2010436}" type="parTrans" cxnId="{352F1B72-2585-43C5-A0A5-8CAC7040CBE5}">
      <dgm:prSet/>
      <dgm:spPr/>
      <dgm:t>
        <a:bodyPr/>
        <a:lstStyle/>
        <a:p>
          <a:endParaRPr lang="ru-RU"/>
        </a:p>
      </dgm:t>
    </dgm:pt>
    <dgm:pt modelId="{1878AA5B-F1A7-4696-91B7-A8DDB91765BE}" type="sibTrans" cxnId="{352F1B72-2585-43C5-A0A5-8CAC7040CBE5}">
      <dgm:prSet/>
      <dgm:spPr/>
      <dgm:t>
        <a:bodyPr/>
        <a:lstStyle/>
        <a:p>
          <a:endParaRPr lang="ru-RU"/>
        </a:p>
      </dgm:t>
    </dgm:pt>
    <dgm:pt modelId="{B53388D5-8378-4239-9FBF-725786C88762}" type="pres">
      <dgm:prSet presAssocID="{6F280585-EB16-4ACE-937A-126FDB37C06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C403F87-ECF8-422A-A070-535B8BB0218E}" type="pres">
      <dgm:prSet presAssocID="{C3547229-C047-40FB-9554-0A614E8CBCDC}" presName="circle1" presStyleLbl="node1" presStyleIdx="0" presStyleCnt="5"/>
      <dgm:spPr/>
    </dgm:pt>
    <dgm:pt modelId="{3AECB6BE-86C7-4DC3-86D0-21874CD7AF38}" type="pres">
      <dgm:prSet presAssocID="{C3547229-C047-40FB-9554-0A614E8CBCDC}" presName="space" presStyleCnt="0"/>
      <dgm:spPr/>
    </dgm:pt>
    <dgm:pt modelId="{B8081E4B-992F-4ACC-970D-EFD6BBF0C611}" type="pres">
      <dgm:prSet presAssocID="{C3547229-C047-40FB-9554-0A614E8CBCDC}" presName="rect1" presStyleLbl="alignAcc1" presStyleIdx="0" presStyleCnt="5"/>
      <dgm:spPr/>
    </dgm:pt>
    <dgm:pt modelId="{A8081204-8F5D-4999-AC9F-36C81390FE1D}" type="pres">
      <dgm:prSet presAssocID="{89E98977-27E7-481E-8D4A-22A7EC51EBEA}" presName="vertSpace2" presStyleLbl="node1" presStyleIdx="0" presStyleCnt="5"/>
      <dgm:spPr/>
    </dgm:pt>
    <dgm:pt modelId="{448900F4-F41D-4163-8D06-0EB4AC7AD321}" type="pres">
      <dgm:prSet presAssocID="{89E98977-27E7-481E-8D4A-22A7EC51EBEA}" presName="circle2" presStyleLbl="node1" presStyleIdx="1" presStyleCnt="5"/>
      <dgm:spPr/>
    </dgm:pt>
    <dgm:pt modelId="{3610D19C-4949-4B42-8FCD-E3B661D9EB36}" type="pres">
      <dgm:prSet presAssocID="{89E98977-27E7-481E-8D4A-22A7EC51EBEA}" presName="rect2" presStyleLbl="alignAcc1" presStyleIdx="1" presStyleCnt="5"/>
      <dgm:spPr/>
    </dgm:pt>
    <dgm:pt modelId="{091F59B1-5754-431A-80D9-3EE2095790AC}" type="pres">
      <dgm:prSet presAssocID="{549FB1B4-EBFD-45B6-83D4-CAC543046239}" presName="vertSpace3" presStyleLbl="node1" presStyleIdx="1" presStyleCnt="5"/>
      <dgm:spPr/>
    </dgm:pt>
    <dgm:pt modelId="{6B52E162-7E28-461D-A270-4C11DF7C945D}" type="pres">
      <dgm:prSet presAssocID="{549FB1B4-EBFD-45B6-83D4-CAC543046239}" presName="circle3" presStyleLbl="node1" presStyleIdx="2" presStyleCnt="5"/>
      <dgm:spPr/>
    </dgm:pt>
    <dgm:pt modelId="{0FA4E5DF-D83C-4AFC-B7DF-9C9AE4C2A6F5}" type="pres">
      <dgm:prSet presAssocID="{549FB1B4-EBFD-45B6-83D4-CAC543046239}" presName="rect3" presStyleLbl="alignAcc1" presStyleIdx="2" presStyleCnt="5"/>
      <dgm:spPr/>
    </dgm:pt>
    <dgm:pt modelId="{B5771E5B-F2DD-48CA-9858-DB0078750986}" type="pres">
      <dgm:prSet presAssocID="{83B1B9D9-802C-4C5C-B36A-642D0B91DD75}" presName="vertSpace4" presStyleLbl="node1" presStyleIdx="2" presStyleCnt="5"/>
      <dgm:spPr/>
    </dgm:pt>
    <dgm:pt modelId="{936CCC2E-A429-41AB-B842-356E59FA6063}" type="pres">
      <dgm:prSet presAssocID="{83B1B9D9-802C-4C5C-B36A-642D0B91DD75}" presName="circle4" presStyleLbl="node1" presStyleIdx="3" presStyleCnt="5"/>
      <dgm:spPr/>
    </dgm:pt>
    <dgm:pt modelId="{E4E08CAD-A9AE-4743-AA13-47A4236AAFA2}" type="pres">
      <dgm:prSet presAssocID="{83B1B9D9-802C-4C5C-B36A-642D0B91DD75}" presName="rect4" presStyleLbl="alignAcc1" presStyleIdx="3" presStyleCnt="5"/>
      <dgm:spPr/>
    </dgm:pt>
    <dgm:pt modelId="{7F14D01F-02F0-4BAC-B97F-721F24D317C9}" type="pres">
      <dgm:prSet presAssocID="{82DAEDC1-B3A7-41DB-9460-22F35CBA660B}" presName="vertSpace5" presStyleLbl="node1" presStyleIdx="3" presStyleCnt="5"/>
      <dgm:spPr/>
    </dgm:pt>
    <dgm:pt modelId="{F0F73951-A5FD-46F1-A9A0-D0E547CB5B73}" type="pres">
      <dgm:prSet presAssocID="{82DAEDC1-B3A7-41DB-9460-22F35CBA660B}" presName="circle5" presStyleLbl="node1" presStyleIdx="4" presStyleCnt="5"/>
      <dgm:spPr/>
    </dgm:pt>
    <dgm:pt modelId="{DD6F6D7C-2467-4F40-A1D6-4A85A9D1FE0A}" type="pres">
      <dgm:prSet presAssocID="{82DAEDC1-B3A7-41DB-9460-22F35CBA660B}" presName="rect5" presStyleLbl="alignAcc1" presStyleIdx="4" presStyleCnt="5"/>
      <dgm:spPr/>
    </dgm:pt>
    <dgm:pt modelId="{2BC27ACF-2192-4107-B5DB-1B0256964BAC}" type="pres">
      <dgm:prSet presAssocID="{C3547229-C047-40FB-9554-0A614E8CBCDC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D6E77BF0-3AE6-4B92-B866-311036238DC7}" type="pres">
      <dgm:prSet presAssocID="{89E98977-27E7-481E-8D4A-22A7EC51EBEA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950B58EE-5193-480A-A1CF-9CBB4875C6CA}" type="pres">
      <dgm:prSet presAssocID="{549FB1B4-EBFD-45B6-83D4-CAC543046239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22F78CA8-B028-4683-91B5-1EB685F77DEC}" type="pres">
      <dgm:prSet presAssocID="{83B1B9D9-802C-4C5C-B36A-642D0B91DD75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0544FFC6-13CF-48F2-9904-F88B785D4855}" type="pres">
      <dgm:prSet presAssocID="{82DAEDC1-B3A7-41DB-9460-22F35CBA660B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C7DE4903-F31B-4978-B1E1-751EDAD440CB}" type="presOf" srcId="{6F280585-EB16-4ACE-937A-126FDB37C061}" destId="{B53388D5-8378-4239-9FBF-725786C88762}" srcOrd="0" destOrd="0" presId="urn:microsoft.com/office/officeart/2005/8/layout/target3"/>
    <dgm:cxn modelId="{A0158E05-E248-4994-951C-64ED6DCEBDCC}" srcId="{6F280585-EB16-4ACE-937A-126FDB37C061}" destId="{89E98977-27E7-481E-8D4A-22A7EC51EBEA}" srcOrd="1" destOrd="0" parTransId="{A2460B62-4119-4091-B1C0-FDE27C056A24}" sibTransId="{54BB234A-5526-42AC-8211-B01DA06706D3}"/>
    <dgm:cxn modelId="{C67ECD07-7256-4A6E-98B9-1D4926CF002D}" srcId="{6F280585-EB16-4ACE-937A-126FDB37C061}" destId="{C3547229-C047-40FB-9554-0A614E8CBCDC}" srcOrd="0" destOrd="0" parTransId="{F8A0851C-ABA3-4182-B05F-81894794B2BF}" sibTransId="{A2DEBF45-CE76-4EED-BD4F-F01A21EA0DFC}"/>
    <dgm:cxn modelId="{76356A11-970D-4787-B40A-90AE8B3993D4}" type="presOf" srcId="{82DAEDC1-B3A7-41DB-9460-22F35CBA660B}" destId="{DD6F6D7C-2467-4F40-A1D6-4A85A9D1FE0A}" srcOrd="0" destOrd="0" presId="urn:microsoft.com/office/officeart/2005/8/layout/target3"/>
    <dgm:cxn modelId="{7A4C6521-F218-4ABE-AC0F-11500D9AD135}" type="presOf" srcId="{89E98977-27E7-481E-8D4A-22A7EC51EBEA}" destId="{3610D19C-4949-4B42-8FCD-E3B661D9EB36}" srcOrd="0" destOrd="0" presId="urn:microsoft.com/office/officeart/2005/8/layout/target3"/>
    <dgm:cxn modelId="{DC07FF24-BE37-4EC7-9515-A6F40D788DCB}" type="presOf" srcId="{549FB1B4-EBFD-45B6-83D4-CAC543046239}" destId="{0FA4E5DF-D83C-4AFC-B7DF-9C9AE4C2A6F5}" srcOrd="0" destOrd="0" presId="urn:microsoft.com/office/officeart/2005/8/layout/target3"/>
    <dgm:cxn modelId="{A4B61137-CF92-4EDC-BD77-93F2CCF2F470}" srcId="{6F280585-EB16-4ACE-937A-126FDB37C061}" destId="{549FB1B4-EBFD-45B6-83D4-CAC543046239}" srcOrd="2" destOrd="0" parTransId="{1DF422A8-1FD7-4408-B193-FD7F15DC5135}" sibTransId="{638C8C9D-3E40-4CC2-B14A-3C80E6637FE0}"/>
    <dgm:cxn modelId="{352F1B72-2585-43C5-A0A5-8CAC7040CBE5}" srcId="{6F280585-EB16-4ACE-937A-126FDB37C061}" destId="{82DAEDC1-B3A7-41DB-9460-22F35CBA660B}" srcOrd="4" destOrd="0" parTransId="{43C2F4FD-BB31-4FC8-A5A8-FD5BE2010436}" sibTransId="{1878AA5B-F1A7-4696-91B7-A8DDB91765BE}"/>
    <dgm:cxn modelId="{9B662388-ED6F-45A4-AB79-52FF538DB7A9}" type="presOf" srcId="{83B1B9D9-802C-4C5C-B36A-642D0B91DD75}" destId="{22F78CA8-B028-4683-91B5-1EB685F77DEC}" srcOrd="1" destOrd="0" presId="urn:microsoft.com/office/officeart/2005/8/layout/target3"/>
    <dgm:cxn modelId="{D1CE7588-C9D6-41E4-B293-D8E8613ABB9A}" type="presOf" srcId="{82DAEDC1-B3A7-41DB-9460-22F35CBA660B}" destId="{0544FFC6-13CF-48F2-9904-F88B785D4855}" srcOrd="1" destOrd="0" presId="urn:microsoft.com/office/officeart/2005/8/layout/target3"/>
    <dgm:cxn modelId="{EFE51EBE-CB77-4175-8E21-CA58D7BCF31E}" type="presOf" srcId="{549FB1B4-EBFD-45B6-83D4-CAC543046239}" destId="{950B58EE-5193-480A-A1CF-9CBB4875C6CA}" srcOrd="1" destOrd="0" presId="urn:microsoft.com/office/officeart/2005/8/layout/target3"/>
    <dgm:cxn modelId="{EFBE59D6-040D-4E25-AEF9-9E004D8D6179}" type="presOf" srcId="{89E98977-27E7-481E-8D4A-22A7EC51EBEA}" destId="{D6E77BF0-3AE6-4B92-B866-311036238DC7}" srcOrd="1" destOrd="0" presId="urn:microsoft.com/office/officeart/2005/8/layout/target3"/>
    <dgm:cxn modelId="{90DDE3D8-F74B-4BB2-94ED-1772E045F75E}" type="presOf" srcId="{C3547229-C047-40FB-9554-0A614E8CBCDC}" destId="{2BC27ACF-2192-4107-B5DB-1B0256964BAC}" srcOrd="1" destOrd="0" presId="urn:microsoft.com/office/officeart/2005/8/layout/target3"/>
    <dgm:cxn modelId="{3FF1EADA-961F-4E8D-A676-7B26B3E9AD42}" type="presOf" srcId="{83B1B9D9-802C-4C5C-B36A-642D0B91DD75}" destId="{E4E08CAD-A9AE-4743-AA13-47A4236AAFA2}" srcOrd="0" destOrd="0" presId="urn:microsoft.com/office/officeart/2005/8/layout/target3"/>
    <dgm:cxn modelId="{611B85E4-FB79-4437-9188-7985A93B0CEE}" type="presOf" srcId="{C3547229-C047-40FB-9554-0A614E8CBCDC}" destId="{B8081E4B-992F-4ACC-970D-EFD6BBF0C611}" srcOrd="0" destOrd="0" presId="urn:microsoft.com/office/officeart/2005/8/layout/target3"/>
    <dgm:cxn modelId="{E59FA7FE-C642-4296-B515-998F0B2D70CE}" srcId="{6F280585-EB16-4ACE-937A-126FDB37C061}" destId="{83B1B9D9-802C-4C5C-B36A-642D0B91DD75}" srcOrd="3" destOrd="0" parTransId="{72D9267F-5C9E-4932-BCDC-D5162A329A71}" sibTransId="{046A8A99-244E-4FAE-99EC-6977F294EA6A}"/>
    <dgm:cxn modelId="{22F555B3-7B69-4DA4-8DF0-C881F63ABEEE}" type="presParOf" srcId="{B53388D5-8378-4239-9FBF-725786C88762}" destId="{6C403F87-ECF8-422A-A070-535B8BB0218E}" srcOrd="0" destOrd="0" presId="urn:microsoft.com/office/officeart/2005/8/layout/target3"/>
    <dgm:cxn modelId="{75AD372F-5525-4EB0-9B1E-E4303ADA11E4}" type="presParOf" srcId="{B53388D5-8378-4239-9FBF-725786C88762}" destId="{3AECB6BE-86C7-4DC3-86D0-21874CD7AF38}" srcOrd="1" destOrd="0" presId="urn:microsoft.com/office/officeart/2005/8/layout/target3"/>
    <dgm:cxn modelId="{65C39BC1-C157-4726-B425-7296AF381986}" type="presParOf" srcId="{B53388D5-8378-4239-9FBF-725786C88762}" destId="{B8081E4B-992F-4ACC-970D-EFD6BBF0C611}" srcOrd="2" destOrd="0" presId="urn:microsoft.com/office/officeart/2005/8/layout/target3"/>
    <dgm:cxn modelId="{8506BDD0-CE08-4E69-A178-886C93FC6079}" type="presParOf" srcId="{B53388D5-8378-4239-9FBF-725786C88762}" destId="{A8081204-8F5D-4999-AC9F-36C81390FE1D}" srcOrd="3" destOrd="0" presId="urn:microsoft.com/office/officeart/2005/8/layout/target3"/>
    <dgm:cxn modelId="{2A79DCAE-2B6A-4DBA-8052-25506489B7CC}" type="presParOf" srcId="{B53388D5-8378-4239-9FBF-725786C88762}" destId="{448900F4-F41D-4163-8D06-0EB4AC7AD321}" srcOrd="4" destOrd="0" presId="urn:microsoft.com/office/officeart/2005/8/layout/target3"/>
    <dgm:cxn modelId="{6D07F906-34A8-4E97-8B94-49F5DD8ABE1D}" type="presParOf" srcId="{B53388D5-8378-4239-9FBF-725786C88762}" destId="{3610D19C-4949-4B42-8FCD-E3B661D9EB36}" srcOrd="5" destOrd="0" presId="urn:microsoft.com/office/officeart/2005/8/layout/target3"/>
    <dgm:cxn modelId="{4E97A7EA-EA19-4EBA-9C63-C4825B3C6F6F}" type="presParOf" srcId="{B53388D5-8378-4239-9FBF-725786C88762}" destId="{091F59B1-5754-431A-80D9-3EE2095790AC}" srcOrd="6" destOrd="0" presId="urn:microsoft.com/office/officeart/2005/8/layout/target3"/>
    <dgm:cxn modelId="{80992C72-0A51-4FD4-BF51-697C039C7F27}" type="presParOf" srcId="{B53388D5-8378-4239-9FBF-725786C88762}" destId="{6B52E162-7E28-461D-A270-4C11DF7C945D}" srcOrd="7" destOrd="0" presId="urn:microsoft.com/office/officeart/2005/8/layout/target3"/>
    <dgm:cxn modelId="{4852AA71-4B4C-404E-B888-DA3F88B6E4F6}" type="presParOf" srcId="{B53388D5-8378-4239-9FBF-725786C88762}" destId="{0FA4E5DF-D83C-4AFC-B7DF-9C9AE4C2A6F5}" srcOrd="8" destOrd="0" presId="urn:microsoft.com/office/officeart/2005/8/layout/target3"/>
    <dgm:cxn modelId="{739B7E1A-DF52-4495-B8E0-86CDF5F1C32C}" type="presParOf" srcId="{B53388D5-8378-4239-9FBF-725786C88762}" destId="{B5771E5B-F2DD-48CA-9858-DB0078750986}" srcOrd="9" destOrd="0" presId="urn:microsoft.com/office/officeart/2005/8/layout/target3"/>
    <dgm:cxn modelId="{6B6A561F-2BEE-4DF5-AAE1-FA76725D398C}" type="presParOf" srcId="{B53388D5-8378-4239-9FBF-725786C88762}" destId="{936CCC2E-A429-41AB-B842-356E59FA6063}" srcOrd="10" destOrd="0" presId="urn:microsoft.com/office/officeart/2005/8/layout/target3"/>
    <dgm:cxn modelId="{C4B8493D-99D1-4CC8-A9E4-DC352C6F8CB6}" type="presParOf" srcId="{B53388D5-8378-4239-9FBF-725786C88762}" destId="{E4E08CAD-A9AE-4743-AA13-47A4236AAFA2}" srcOrd="11" destOrd="0" presId="urn:microsoft.com/office/officeart/2005/8/layout/target3"/>
    <dgm:cxn modelId="{86A5876C-D586-4D63-A184-F0FC08F4157E}" type="presParOf" srcId="{B53388D5-8378-4239-9FBF-725786C88762}" destId="{7F14D01F-02F0-4BAC-B97F-721F24D317C9}" srcOrd="12" destOrd="0" presId="urn:microsoft.com/office/officeart/2005/8/layout/target3"/>
    <dgm:cxn modelId="{ADA07DB6-9DDF-4B89-B9C3-571A61EBB3A9}" type="presParOf" srcId="{B53388D5-8378-4239-9FBF-725786C88762}" destId="{F0F73951-A5FD-46F1-A9A0-D0E547CB5B73}" srcOrd="13" destOrd="0" presId="urn:microsoft.com/office/officeart/2005/8/layout/target3"/>
    <dgm:cxn modelId="{4AAB4A4A-02EB-412E-9B6E-AE195CE84E78}" type="presParOf" srcId="{B53388D5-8378-4239-9FBF-725786C88762}" destId="{DD6F6D7C-2467-4F40-A1D6-4A85A9D1FE0A}" srcOrd="14" destOrd="0" presId="urn:microsoft.com/office/officeart/2005/8/layout/target3"/>
    <dgm:cxn modelId="{80E11B2B-D28B-4871-B50E-1B89D8B4A54B}" type="presParOf" srcId="{B53388D5-8378-4239-9FBF-725786C88762}" destId="{2BC27ACF-2192-4107-B5DB-1B0256964BAC}" srcOrd="15" destOrd="0" presId="urn:microsoft.com/office/officeart/2005/8/layout/target3"/>
    <dgm:cxn modelId="{62BE2959-26AF-473D-BC1C-AFB1BCD6FCC0}" type="presParOf" srcId="{B53388D5-8378-4239-9FBF-725786C88762}" destId="{D6E77BF0-3AE6-4B92-B866-311036238DC7}" srcOrd="16" destOrd="0" presId="urn:microsoft.com/office/officeart/2005/8/layout/target3"/>
    <dgm:cxn modelId="{498981AB-83DB-43F0-9A70-4B61247E750C}" type="presParOf" srcId="{B53388D5-8378-4239-9FBF-725786C88762}" destId="{950B58EE-5193-480A-A1CF-9CBB4875C6CA}" srcOrd="17" destOrd="0" presId="urn:microsoft.com/office/officeart/2005/8/layout/target3"/>
    <dgm:cxn modelId="{80D0223C-82D0-4339-8F5C-2EBD98DC3D28}" type="presParOf" srcId="{B53388D5-8378-4239-9FBF-725786C88762}" destId="{22F78CA8-B028-4683-91B5-1EB685F77DEC}" srcOrd="18" destOrd="0" presId="urn:microsoft.com/office/officeart/2005/8/layout/target3"/>
    <dgm:cxn modelId="{492E6DA5-35FA-4763-8D95-57E995E90660}" type="presParOf" srcId="{B53388D5-8378-4239-9FBF-725786C88762}" destId="{0544FFC6-13CF-48F2-9904-F88B785D4855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831A9E-3712-4F6A-B9E1-EB794686A00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333A372-AA57-4569-AD3A-4F185CBFF274}">
      <dgm:prSet/>
      <dgm:spPr/>
      <dgm:t>
        <a:bodyPr/>
        <a:lstStyle/>
        <a:p>
          <a:r>
            <a:rPr lang="ru-RU"/>
            <a:t>Подходящим считается рацион, который лучше всего удовлетворяет определенным медицинским требованиям. </a:t>
          </a:r>
        </a:p>
      </dgm:t>
    </dgm:pt>
    <dgm:pt modelId="{943F83AF-4171-4EDF-BE49-5260968AE018}" type="parTrans" cxnId="{9405DAA4-F717-42E3-824B-9F473CFF7A3E}">
      <dgm:prSet/>
      <dgm:spPr/>
      <dgm:t>
        <a:bodyPr/>
        <a:lstStyle/>
        <a:p>
          <a:endParaRPr lang="ru-RU"/>
        </a:p>
      </dgm:t>
    </dgm:pt>
    <dgm:pt modelId="{87B99414-B126-4BD7-9B8E-AC714BEFE4BB}" type="sibTrans" cxnId="{9405DAA4-F717-42E3-824B-9F473CFF7A3E}">
      <dgm:prSet/>
      <dgm:spPr/>
      <dgm:t>
        <a:bodyPr/>
        <a:lstStyle/>
        <a:p>
          <a:endParaRPr lang="ru-RU"/>
        </a:p>
      </dgm:t>
    </dgm:pt>
    <dgm:pt modelId="{8FC4AE54-CB91-43D2-822B-273F373FACCA}">
      <dgm:prSet/>
      <dgm:spPr/>
      <dgm:t>
        <a:bodyPr/>
        <a:lstStyle/>
        <a:p>
          <a:r>
            <a:rPr lang="ru-RU" b="1" dirty="0"/>
            <a:t>Требования</a:t>
          </a:r>
          <a:r>
            <a:rPr lang="ru-RU" dirty="0"/>
            <a:t>: Ккал - 600, Углеводов – 60, Жиров – 25, Белок </a:t>
          </a:r>
          <a:r>
            <a:rPr lang="en-US" dirty="0"/>
            <a:t>~</a:t>
          </a:r>
          <a:r>
            <a:rPr lang="ru-RU" dirty="0"/>
            <a:t> 34 </a:t>
          </a:r>
        </a:p>
      </dgm:t>
    </dgm:pt>
    <dgm:pt modelId="{168770D0-CEB3-4055-9A5B-AE6CAC2B712F}" type="parTrans" cxnId="{37E20778-A2E9-4E5B-8275-68CD4CAE6542}">
      <dgm:prSet/>
      <dgm:spPr/>
      <dgm:t>
        <a:bodyPr/>
        <a:lstStyle/>
        <a:p>
          <a:endParaRPr lang="ru-RU"/>
        </a:p>
      </dgm:t>
    </dgm:pt>
    <dgm:pt modelId="{99E39557-384B-4FC5-8401-C4C129D6C602}" type="sibTrans" cxnId="{37E20778-A2E9-4E5B-8275-68CD4CAE6542}">
      <dgm:prSet/>
      <dgm:spPr/>
      <dgm:t>
        <a:bodyPr/>
        <a:lstStyle/>
        <a:p>
          <a:endParaRPr lang="ru-RU"/>
        </a:p>
      </dgm:t>
    </dgm:pt>
    <dgm:pt modelId="{55D009BF-AC64-414B-8CD3-50C26CCCCE9A}">
      <dgm:prSet/>
      <dgm:spPr/>
      <dgm:t>
        <a:bodyPr/>
        <a:lstStyle/>
        <a:p>
          <a:r>
            <a:rPr lang="ru-RU" dirty="0"/>
            <a:t>Лучшим будет считаться рацион, чье суммарное отклонение минимально. </a:t>
          </a:r>
        </a:p>
      </dgm:t>
    </dgm:pt>
    <dgm:pt modelId="{C97CBB98-E341-49FB-8BED-DA61BBAD54A0}" type="parTrans" cxnId="{59C94BAD-4059-408C-948A-E5485C015634}">
      <dgm:prSet/>
      <dgm:spPr/>
      <dgm:t>
        <a:bodyPr/>
        <a:lstStyle/>
        <a:p>
          <a:endParaRPr lang="ru-RU"/>
        </a:p>
      </dgm:t>
    </dgm:pt>
    <dgm:pt modelId="{C141B3C2-0B6B-48C8-A4C3-08F7D8A23A2A}" type="sibTrans" cxnId="{59C94BAD-4059-408C-948A-E5485C015634}">
      <dgm:prSet/>
      <dgm:spPr/>
      <dgm:t>
        <a:bodyPr/>
        <a:lstStyle/>
        <a:p>
          <a:endParaRPr lang="ru-RU"/>
        </a:p>
      </dgm:t>
    </dgm:pt>
    <dgm:pt modelId="{69437906-9FC6-4FC3-96AB-307A0DC5748F}">
      <dgm:prSet/>
      <dgm:spPr/>
      <dgm:t>
        <a:bodyPr/>
        <a:lstStyle/>
        <a:p>
          <a:r>
            <a:rPr lang="ru-RU" dirty="0"/>
            <a:t>Алгоритм следует остановить, в случае достижения отклонения по калорийности в 40 Ккал, У – 10, Ж – 5, Б – 10.</a:t>
          </a:r>
        </a:p>
      </dgm:t>
    </dgm:pt>
    <dgm:pt modelId="{67F58A75-1EF7-4E50-B513-B6263FD6A7F9}" type="parTrans" cxnId="{244E6E73-299C-4979-9E13-A80788F20D05}">
      <dgm:prSet/>
      <dgm:spPr/>
      <dgm:t>
        <a:bodyPr/>
        <a:lstStyle/>
        <a:p>
          <a:endParaRPr lang="ru-RU"/>
        </a:p>
      </dgm:t>
    </dgm:pt>
    <dgm:pt modelId="{44922BD5-8B40-499C-A3C6-D79917D51798}" type="sibTrans" cxnId="{244E6E73-299C-4979-9E13-A80788F20D05}">
      <dgm:prSet/>
      <dgm:spPr/>
      <dgm:t>
        <a:bodyPr/>
        <a:lstStyle/>
        <a:p>
          <a:endParaRPr lang="ru-RU"/>
        </a:p>
      </dgm:t>
    </dgm:pt>
    <dgm:pt modelId="{D9639CEE-38FB-4453-9B22-854247C0BADF}" type="pres">
      <dgm:prSet presAssocID="{EC831A9E-3712-4F6A-B9E1-EB794686A00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1A36F5D-536B-4426-BBE1-F07978643E26}" type="pres">
      <dgm:prSet presAssocID="{F333A372-AA57-4569-AD3A-4F185CBFF274}" presName="circle1" presStyleLbl="node1" presStyleIdx="0" presStyleCnt="4"/>
      <dgm:spPr/>
    </dgm:pt>
    <dgm:pt modelId="{8A88066B-E9FD-411A-9E49-EC162BC0A30B}" type="pres">
      <dgm:prSet presAssocID="{F333A372-AA57-4569-AD3A-4F185CBFF274}" presName="space" presStyleCnt="0"/>
      <dgm:spPr/>
    </dgm:pt>
    <dgm:pt modelId="{CC531816-2D84-4A47-A141-CE164A6465B7}" type="pres">
      <dgm:prSet presAssocID="{F333A372-AA57-4569-AD3A-4F185CBFF274}" presName="rect1" presStyleLbl="alignAcc1" presStyleIdx="0" presStyleCnt="4"/>
      <dgm:spPr/>
    </dgm:pt>
    <dgm:pt modelId="{8F449DFE-51EE-4EF1-A103-D97602D10486}" type="pres">
      <dgm:prSet presAssocID="{8FC4AE54-CB91-43D2-822B-273F373FACCA}" presName="vertSpace2" presStyleLbl="node1" presStyleIdx="0" presStyleCnt="4"/>
      <dgm:spPr/>
    </dgm:pt>
    <dgm:pt modelId="{6C87E1B9-12BF-49FD-A74D-930E76DBFFAF}" type="pres">
      <dgm:prSet presAssocID="{8FC4AE54-CB91-43D2-822B-273F373FACCA}" presName="circle2" presStyleLbl="node1" presStyleIdx="1" presStyleCnt="4"/>
      <dgm:spPr/>
    </dgm:pt>
    <dgm:pt modelId="{B258E5CC-B2C0-488B-892F-1161C746ECD9}" type="pres">
      <dgm:prSet presAssocID="{8FC4AE54-CB91-43D2-822B-273F373FACCA}" presName="rect2" presStyleLbl="alignAcc1" presStyleIdx="1" presStyleCnt="4"/>
      <dgm:spPr/>
    </dgm:pt>
    <dgm:pt modelId="{D9463988-9AF8-4BF7-AE18-F7FACCA51C80}" type="pres">
      <dgm:prSet presAssocID="{55D009BF-AC64-414B-8CD3-50C26CCCCE9A}" presName="vertSpace3" presStyleLbl="node1" presStyleIdx="1" presStyleCnt="4"/>
      <dgm:spPr/>
    </dgm:pt>
    <dgm:pt modelId="{876181B4-2E0D-412A-A811-DA5A7570E29F}" type="pres">
      <dgm:prSet presAssocID="{55D009BF-AC64-414B-8CD3-50C26CCCCE9A}" presName="circle3" presStyleLbl="node1" presStyleIdx="2" presStyleCnt="4"/>
      <dgm:spPr/>
    </dgm:pt>
    <dgm:pt modelId="{48387A8E-559E-40A0-AFF0-4A35AFF1779D}" type="pres">
      <dgm:prSet presAssocID="{55D009BF-AC64-414B-8CD3-50C26CCCCE9A}" presName="rect3" presStyleLbl="alignAcc1" presStyleIdx="2" presStyleCnt="4"/>
      <dgm:spPr/>
    </dgm:pt>
    <dgm:pt modelId="{CA18FBB3-8374-4F39-8F36-21BBE5BE3835}" type="pres">
      <dgm:prSet presAssocID="{69437906-9FC6-4FC3-96AB-307A0DC5748F}" presName="vertSpace4" presStyleLbl="node1" presStyleIdx="2" presStyleCnt="4"/>
      <dgm:spPr/>
    </dgm:pt>
    <dgm:pt modelId="{EF37A148-FFB3-4893-9F3F-07D079F387E8}" type="pres">
      <dgm:prSet presAssocID="{69437906-9FC6-4FC3-96AB-307A0DC5748F}" presName="circle4" presStyleLbl="node1" presStyleIdx="3" presStyleCnt="4"/>
      <dgm:spPr/>
    </dgm:pt>
    <dgm:pt modelId="{3C30A846-1C47-4719-98BA-A7BE5A20CAC9}" type="pres">
      <dgm:prSet presAssocID="{69437906-9FC6-4FC3-96AB-307A0DC5748F}" presName="rect4" presStyleLbl="alignAcc1" presStyleIdx="3" presStyleCnt="4"/>
      <dgm:spPr/>
    </dgm:pt>
    <dgm:pt modelId="{F36C988C-A6AB-4C3C-9D99-66799962D3C6}" type="pres">
      <dgm:prSet presAssocID="{F333A372-AA57-4569-AD3A-4F185CBFF274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B8941016-4E42-45A5-9786-681BECFB7334}" type="pres">
      <dgm:prSet presAssocID="{8FC4AE54-CB91-43D2-822B-273F373FACCA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95374DD5-0EE7-49A9-AE0D-D46E6B8805C7}" type="pres">
      <dgm:prSet presAssocID="{55D009BF-AC64-414B-8CD3-50C26CCCCE9A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A7B215B2-34E0-4933-8A13-EE8D852DC4C5}" type="pres">
      <dgm:prSet presAssocID="{69437906-9FC6-4FC3-96AB-307A0DC5748F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5D30780E-57B6-4873-9303-43A1F6CDD151}" type="presOf" srcId="{EC831A9E-3712-4F6A-B9E1-EB794686A009}" destId="{D9639CEE-38FB-4453-9B22-854247C0BADF}" srcOrd="0" destOrd="0" presId="urn:microsoft.com/office/officeart/2005/8/layout/target3"/>
    <dgm:cxn modelId="{AE67091D-BD16-4A2A-B799-3492A29F3E5B}" type="presOf" srcId="{F333A372-AA57-4569-AD3A-4F185CBFF274}" destId="{F36C988C-A6AB-4C3C-9D99-66799962D3C6}" srcOrd="1" destOrd="0" presId="urn:microsoft.com/office/officeart/2005/8/layout/target3"/>
    <dgm:cxn modelId="{5AD1363E-CAD2-48C4-B11B-0964D10EFE91}" type="presOf" srcId="{69437906-9FC6-4FC3-96AB-307A0DC5748F}" destId="{3C30A846-1C47-4719-98BA-A7BE5A20CAC9}" srcOrd="0" destOrd="0" presId="urn:microsoft.com/office/officeart/2005/8/layout/target3"/>
    <dgm:cxn modelId="{459F5E4D-2920-4466-975C-A1C0062040CB}" type="presOf" srcId="{8FC4AE54-CB91-43D2-822B-273F373FACCA}" destId="{B258E5CC-B2C0-488B-892F-1161C746ECD9}" srcOrd="0" destOrd="0" presId="urn:microsoft.com/office/officeart/2005/8/layout/target3"/>
    <dgm:cxn modelId="{25EA1F5B-709A-4FB3-82B2-0AEC24ACEBF1}" type="presOf" srcId="{F333A372-AA57-4569-AD3A-4F185CBFF274}" destId="{CC531816-2D84-4A47-A141-CE164A6465B7}" srcOrd="0" destOrd="0" presId="urn:microsoft.com/office/officeart/2005/8/layout/target3"/>
    <dgm:cxn modelId="{D182C05C-85CF-43DC-8B60-6EDED0387FE9}" type="presOf" srcId="{55D009BF-AC64-414B-8CD3-50C26CCCCE9A}" destId="{95374DD5-0EE7-49A9-AE0D-D46E6B8805C7}" srcOrd="1" destOrd="0" presId="urn:microsoft.com/office/officeart/2005/8/layout/target3"/>
    <dgm:cxn modelId="{B2970568-591A-4891-8DF1-5B32799C97FA}" type="presOf" srcId="{8FC4AE54-CB91-43D2-822B-273F373FACCA}" destId="{B8941016-4E42-45A5-9786-681BECFB7334}" srcOrd="1" destOrd="0" presId="urn:microsoft.com/office/officeart/2005/8/layout/target3"/>
    <dgm:cxn modelId="{244E6E73-299C-4979-9E13-A80788F20D05}" srcId="{EC831A9E-3712-4F6A-B9E1-EB794686A009}" destId="{69437906-9FC6-4FC3-96AB-307A0DC5748F}" srcOrd="3" destOrd="0" parTransId="{67F58A75-1EF7-4E50-B513-B6263FD6A7F9}" sibTransId="{44922BD5-8B40-499C-A3C6-D79917D51798}"/>
    <dgm:cxn modelId="{37E20778-A2E9-4E5B-8275-68CD4CAE6542}" srcId="{EC831A9E-3712-4F6A-B9E1-EB794686A009}" destId="{8FC4AE54-CB91-43D2-822B-273F373FACCA}" srcOrd="1" destOrd="0" parTransId="{168770D0-CEB3-4055-9A5B-AE6CAC2B712F}" sibTransId="{99E39557-384B-4FC5-8401-C4C129D6C602}"/>
    <dgm:cxn modelId="{FB6D8A98-A12F-4167-8EAB-8EA4AB6CF782}" type="presOf" srcId="{69437906-9FC6-4FC3-96AB-307A0DC5748F}" destId="{A7B215B2-34E0-4933-8A13-EE8D852DC4C5}" srcOrd="1" destOrd="0" presId="urn:microsoft.com/office/officeart/2005/8/layout/target3"/>
    <dgm:cxn modelId="{9405DAA4-F717-42E3-824B-9F473CFF7A3E}" srcId="{EC831A9E-3712-4F6A-B9E1-EB794686A009}" destId="{F333A372-AA57-4569-AD3A-4F185CBFF274}" srcOrd="0" destOrd="0" parTransId="{943F83AF-4171-4EDF-BE49-5260968AE018}" sibTransId="{87B99414-B126-4BD7-9B8E-AC714BEFE4BB}"/>
    <dgm:cxn modelId="{59C94BAD-4059-408C-948A-E5485C015634}" srcId="{EC831A9E-3712-4F6A-B9E1-EB794686A009}" destId="{55D009BF-AC64-414B-8CD3-50C26CCCCE9A}" srcOrd="2" destOrd="0" parTransId="{C97CBB98-E341-49FB-8BED-DA61BBAD54A0}" sibTransId="{C141B3C2-0B6B-48C8-A4C3-08F7D8A23A2A}"/>
    <dgm:cxn modelId="{DF951CBD-6FCC-4521-8C01-CDE3F58132CE}" type="presOf" srcId="{55D009BF-AC64-414B-8CD3-50C26CCCCE9A}" destId="{48387A8E-559E-40A0-AFF0-4A35AFF1779D}" srcOrd="0" destOrd="0" presId="urn:microsoft.com/office/officeart/2005/8/layout/target3"/>
    <dgm:cxn modelId="{F8D8D9DD-4C20-4294-8E38-0EDCFBD5180D}" type="presParOf" srcId="{D9639CEE-38FB-4453-9B22-854247C0BADF}" destId="{D1A36F5D-536B-4426-BBE1-F07978643E26}" srcOrd="0" destOrd="0" presId="urn:microsoft.com/office/officeart/2005/8/layout/target3"/>
    <dgm:cxn modelId="{BD73CBE3-A4FF-42CE-A2D4-70E31408023A}" type="presParOf" srcId="{D9639CEE-38FB-4453-9B22-854247C0BADF}" destId="{8A88066B-E9FD-411A-9E49-EC162BC0A30B}" srcOrd="1" destOrd="0" presId="urn:microsoft.com/office/officeart/2005/8/layout/target3"/>
    <dgm:cxn modelId="{877E2D47-CBCD-4C3D-84E4-CE0E77591234}" type="presParOf" srcId="{D9639CEE-38FB-4453-9B22-854247C0BADF}" destId="{CC531816-2D84-4A47-A141-CE164A6465B7}" srcOrd="2" destOrd="0" presId="urn:microsoft.com/office/officeart/2005/8/layout/target3"/>
    <dgm:cxn modelId="{594551E2-13AB-4EFE-BBE0-315BAD709EDD}" type="presParOf" srcId="{D9639CEE-38FB-4453-9B22-854247C0BADF}" destId="{8F449DFE-51EE-4EF1-A103-D97602D10486}" srcOrd="3" destOrd="0" presId="urn:microsoft.com/office/officeart/2005/8/layout/target3"/>
    <dgm:cxn modelId="{4A2A5783-75A2-43BD-8D63-88EFB065990A}" type="presParOf" srcId="{D9639CEE-38FB-4453-9B22-854247C0BADF}" destId="{6C87E1B9-12BF-49FD-A74D-930E76DBFFAF}" srcOrd="4" destOrd="0" presId="urn:microsoft.com/office/officeart/2005/8/layout/target3"/>
    <dgm:cxn modelId="{49BEF2DF-CFB6-40EB-B684-5EEFC2C8B53D}" type="presParOf" srcId="{D9639CEE-38FB-4453-9B22-854247C0BADF}" destId="{B258E5CC-B2C0-488B-892F-1161C746ECD9}" srcOrd="5" destOrd="0" presId="urn:microsoft.com/office/officeart/2005/8/layout/target3"/>
    <dgm:cxn modelId="{E0762E77-528C-416C-A071-09E4CB739E2D}" type="presParOf" srcId="{D9639CEE-38FB-4453-9B22-854247C0BADF}" destId="{D9463988-9AF8-4BF7-AE18-F7FACCA51C80}" srcOrd="6" destOrd="0" presId="urn:microsoft.com/office/officeart/2005/8/layout/target3"/>
    <dgm:cxn modelId="{44C62F58-C599-485B-A0DA-D7E6B80A5F48}" type="presParOf" srcId="{D9639CEE-38FB-4453-9B22-854247C0BADF}" destId="{876181B4-2E0D-412A-A811-DA5A7570E29F}" srcOrd="7" destOrd="0" presId="urn:microsoft.com/office/officeart/2005/8/layout/target3"/>
    <dgm:cxn modelId="{5B901F8E-9E0A-4EE4-B85E-6C5094327C67}" type="presParOf" srcId="{D9639CEE-38FB-4453-9B22-854247C0BADF}" destId="{48387A8E-559E-40A0-AFF0-4A35AFF1779D}" srcOrd="8" destOrd="0" presId="urn:microsoft.com/office/officeart/2005/8/layout/target3"/>
    <dgm:cxn modelId="{E9698CFA-953E-45F3-AAA7-728C3463C52D}" type="presParOf" srcId="{D9639CEE-38FB-4453-9B22-854247C0BADF}" destId="{CA18FBB3-8374-4F39-8F36-21BBE5BE3835}" srcOrd="9" destOrd="0" presId="urn:microsoft.com/office/officeart/2005/8/layout/target3"/>
    <dgm:cxn modelId="{48C77EDA-9220-431E-B83E-345DE7350527}" type="presParOf" srcId="{D9639CEE-38FB-4453-9B22-854247C0BADF}" destId="{EF37A148-FFB3-4893-9F3F-07D079F387E8}" srcOrd="10" destOrd="0" presId="urn:microsoft.com/office/officeart/2005/8/layout/target3"/>
    <dgm:cxn modelId="{88573EDF-BEE8-4C15-903E-C6288F2D38BD}" type="presParOf" srcId="{D9639CEE-38FB-4453-9B22-854247C0BADF}" destId="{3C30A846-1C47-4719-98BA-A7BE5A20CAC9}" srcOrd="11" destOrd="0" presId="urn:microsoft.com/office/officeart/2005/8/layout/target3"/>
    <dgm:cxn modelId="{F73FC47D-F492-4979-9679-DA47C58EF69D}" type="presParOf" srcId="{D9639CEE-38FB-4453-9B22-854247C0BADF}" destId="{F36C988C-A6AB-4C3C-9D99-66799962D3C6}" srcOrd="12" destOrd="0" presId="urn:microsoft.com/office/officeart/2005/8/layout/target3"/>
    <dgm:cxn modelId="{3CAEC5E5-EA65-45CE-B0AE-1BD80270591D}" type="presParOf" srcId="{D9639CEE-38FB-4453-9B22-854247C0BADF}" destId="{B8941016-4E42-45A5-9786-681BECFB7334}" srcOrd="13" destOrd="0" presId="urn:microsoft.com/office/officeart/2005/8/layout/target3"/>
    <dgm:cxn modelId="{9099EEAE-EEA8-4F61-ADE9-2DE1D969FFE4}" type="presParOf" srcId="{D9639CEE-38FB-4453-9B22-854247C0BADF}" destId="{95374DD5-0EE7-49A9-AE0D-D46E6B8805C7}" srcOrd="14" destOrd="0" presId="urn:microsoft.com/office/officeart/2005/8/layout/target3"/>
    <dgm:cxn modelId="{07A1DA90-F9B2-4FAE-B54D-C7AA311DA0DA}" type="presParOf" srcId="{D9639CEE-38FB-4453-9B22-854247C0BADF}" destId="{A7B215B2-34E0-4933-8A13-EE8D852DC4C5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C3B16A-BF01-4DEF-81E6-724D13663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2279C2B8-EBAF-42FC-AFB7-E5F344D4409D}">
      <dgm:prSet/>
      <dgm:spPr/>
      <dgm:t>
        <a:bodyPr/>
        <a:lstStyle/>
        <a:p>
          <a:r>
            <a:rPr lang="ru-RU" baseline="0"/>
            <a:t>Определение вида функции приспособленности – чрезвычайно важная задача, потому что от правильности ее определения будет во многом зависеть успешность решения</a:t>
          </a:r>
          <a:endParaRPr lang="ru-RU"/>
        </a:p>
      </dgm:t>
    </dgm:pt>
    <dgm:pt modelId="{F3BCF102-7DA9-4297-83A2-3B4F32B424F0}" type="parTrans" cxnId="{9A46A9FF-08C3-4098-9A94-60D4AC893CFD}">
      <dgm:prSet/>
      <dgm:spPr/>
      <dgm:t>
        <a:bodyPr/>
        <a:lstStyle/>
        <a:p>
          <a:endParaRPr lang="ru-RU"/>
        </a:p>
      </dgm:t>
    </dgm:pt>
    <dgm:pt modelId="{CED88730-DE9B-4AD4-8661-6394FD9B578B}" type="sibTrans" cxnId="{9A46A9FF-08C3-4098-9A94-60D4AC893CFD}">
      <dgm:prSet/>
      <dgm:spPr/>
      <dgm:t>
        <a:bodyPr/>
        <a:lstStyle/>
        <a:p>
          <a:endParaRPr lang="ru-RU"/>
        </a:p>
      </dgm:t>
    </dgm:pt>
    <dgm:pt modelId="{7677A009-7D59-4158-A8DE-DB25C9263834}" type="pres">
      <dgm:prSet presAssocID="{F9C3B16A-BF01-4DEF-81E6-724D13663176}" presName="linear" presStyleCnt="0">
        <dgm:presLayoutVars>
          <dgm:animLvl val="lvl"/>
          <dgm:resizeHandles val="exact"/>
        </dgm:presLayoutVars>
      </dgm:prSet>
      <dgm:spPr/>
    </dgm:pt>
    <dgm:pt modelId="{B0556CC6-700F-4BA9-AB48-08EC7DACBB52}" type="pres">
      <dgm:prSet presAssocID="{2279C2B8-EBAF-42FC-AFB7-E5F344D4409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CBD6A0C-6513-43D8-BDC7-082A30470437}" type="presOf" srcId="{2279C2B8-EBAF-42FC-AFB7-E5F344D4409D}" destId="{B0556CC6-700F-4BA9-AB48-08EC7DACBB52}" srcOrd="0" destOrd="0" presId="urn:microsoft.com/office/officeart/2005/8/layout/vList2"/>
    <dgm:cxn modelId="{F5678988-3971-47DB-81C4-6FA9615102EC}" type="presOf" srcId="{F9C3B16A-BF01-4DEF-81E6-724D13663176}" destId="{7677A009-7D59-4158-A8DE-DB25C9263834}" srcOrd="0" destOrd="0" presId="urn:microsoft.com/office/officeart/2005/8/layout/vList2"/>
    <dgm:cxn modelId="{9A46A9FF-08C3-4098-9A94-60D4AC893CFD}" srcId="{F9C3B16A-BF01-4DEF-81E6-724D13663176}" destId="{2279C2B8-EBAF-42FC-AFB7-E5F344D4409D}" srcOrd="0" destOrd="0" parTransId="{F3BCF102-7DA9-4297-83A2-3B4F32B424F0}" sibTransId="{CED88730-DE9B-4AD4-8661-6394FD9B578B}"/>
    <dgm:cxn modelId="{93F5F4E1-62AF-408F-B88E-CD2BE9427D16}" type="presParOf" srcId="{7677A009-7D59-4158-A8DE-DB25C9263834}" destId="{B0556CC6-700F-4BA9-AB48-08EC7DACBB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3F38A5-51B7-4C51-A250-F83AF85E59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0152A9F-EE11-47DB-9517-B58210E507AC}">
      <dgm:prSet/>
      <dgm:spPr/>
      <dgm:t>
        <a:bodyPr/>
        <a:lstStyle/>
        <a:p>
          <a:r>
            <a:rPr lang="ru-RU" baseline="0"/>
            <a:t>Сфера применения генетических алгоритмов весьма обширна:</a:t>
          </a:r>
          <a:endParaRPr lang="ru-RU"/>
        </a:p>
      </dgm:t>
    </dgm:pt>
    <dgm:pt modelId="{1D2EA001-DB0F-455F-998C-241CCD3D5CCE}" type="parTrans" cxnId="{87262105-6837-43CC-86BB-AD4FDBC9472B}">
      <dgm:prSet/>
      <dgm:spPr/>
      <dgm:t>
        <a:bodyPr/>
        <a:lstStyle/>
        <a:p>
          <a:endParaRPr lang="ru-RU"/>
        </a:p>
      </dgm:t>
    </dgm:pt>
    <dgm:pt modelId="{2C06FC29-CA31-47F4-ADC7-8D15B37B0954}" type="sibTrans" cxnId="{87262105-6837-43CC-86BB-AD4FDBC9472B}">
      <dgm:prSet/>
      <dgm:spPr/>
      <dgm:t>
        <a:bodyPr/>
        <a:lstStyle/>
        <a:p>
          <a:endParaRPr lang="ru-RU"/>
        </a:p>
      </dgm:t>
    </dgm:pt>
    <dgm:pt modelId="{39CB311F-FC5A-463F-AC29-A9307D5FF3C5}">
      <dgm:prSet/>
      <dgm:spPr/>
      <dgm:t>
        <a:bodyPr/>
        <a:lstStyle/>
        <a:p>
          <a:r>
            <a:rPr lang="ru-RU" baseline="0"/>
            <a:t>создание вычислительных структур (автоматы и сети сортировки);</a:t>
          </a:r>
          <a:endParaRPr lang="ru-RU"/>
        </a:p>
      </dgm:t>
    </dgm:pt>
    <dgm:pt modelId="{D1D34C8E-727A-4036-9926-09A18F1874E6}" type="parTrans" cxnId="{8A52CFDB-20BB-4655-9149-406D102CB400}">
      <dgm:prSet/>
      <dgm:spPr/>
      <dgm:t>
        <a:bodyPr/>
        <a:lstStyle/>
        <a:p>
          <a:endParaRPr lang="ru-RU"/>
        </a:p>
      </dgm:t>
    </dgm:pt>
    <dgm:pt modelId="{A9D58D77-1BEE-4F91-853E-6FE05BCE81E7}" type="sibTrans" cxnId="{8A52CFDB-20BB-4655-9149-406D102CB400}">
      <dgm:prSet/>
      <dgm:spPr/>
      <dgm:t>
        <a:bodyPr/>
        <a:lstStyle/>
        <a:p>
          <a:endParaRPr lang="ru-RU"/>
        </a:p>
      </dgm:t>
    </dgm:pt>
    <dgm:pt modelId="{E7D55738-FE20-4320-A83F-69BD914256B0}">
      <dgm:prSet/>
      <dgm:spPr/>
      <dgm:t>
        <a:bodyPr/>
        <a:lstStyle/>
        <a:p>
          <a:r>
            <a:rPr lang="ru-RU" baseline="0"/>
            <a:t>проектирования нейронных сетей;</a:t>
          </a:r>
          <a:endParaRPr lang="ru-RU"/>
        </a:p>
      </dgm:t>
    </dgm:pt>
    <dgm:pt modelId="{5F6A7F8E-EE5B-4F25-92B8-6D35822EC0F0}" type="parTrans" cxnId="{D6366AEB-BFAE-4CA4-BC2A-62C98099396C}">
      <dgm:prSet/>
      <dgm:spPr/>
      <dgm:t>
        <a:bodyPr/>
        <a:lstStyle/>
        <a:p>
          <a:endParaRPr lang="ru-RU"/>
        </a:p>
      </dgm:t>
    </dgm:pt>
    <dgm:pt modelId="{2B5D305F-0C02-4572-8CD2-3C66E7D26588}" type="sibTrans" cxnId="{D6366AEB-BFAE-4CA4-BC2A-62C98099396C}">
      <dgm:prSet/>
      <dgm:spPr/>
      <dgm:t>
        <a:bodyPr/>
        <a:lstStyle/>
        <a:p>
          <a:endParaRPr lang="ru-RU"/>
        </a:p>
      </dgm:t>
    </dgm:pt>
    <dgm:pt modelId="{301F63F2-9B2C-4494-8A1F-522CAD11DE7C}">
      <dgm:prSet/>
      <dgm:spPr/>
      <dgm:t>
        <a:bodyPr/>
        <a:lstStyle/>
        <a:p>
          <a:r>
            <a:rPr lang="ru-RU" baseline="0"/>
            <a:t>управление роботами.</a:t>
          </a:r>
          <a:endParaRPr lang="ru-RU"/>
        </a:p>
      </dgm:t>
    </dgm:pt>
    <dgm:pt modelId="{0803C428-262B-46AA-AAFD-736A9A1DD630}" type="parTrans" cxnId="{B3A59CDF-D97A-403B-9866-C9C14F63568A}">
      <dgm:prSet/>
      <dgm:spPr/>
      <dgm:t>
        <a:bodyPr/>
        <a:lstStyle/>
        <a:p>
          <a:endParaRPr lang="ru-RU"/>
        </a:p>
      </dgm:t>
    </dgm:pt>
    <dgm:pt modelId="{BE9E9443-2A8D-462A-AA36-B4B66E4F8FBE}" type="sibTrans" cxnId="{B3A59CDF-D97A-403B-9866-C9C14F63568A}">
      <dgm:prSet/>
      <dgm:spPr/>
      <dgm:t>
        <a:bodyPr/>
        <a:lstStyle/>
        <a:p>
          <a:endParaRPr lang="ru-RU"/>
        </a:p>
      </dgm:t>
    </dgm:pt>
    <dgm:pt modelId="{10BDE8A8-57B3-4C16-92AC-6440CB49D028}">
      <dgm:prSet/>
      <dgm:spPr/>
      <dgm:t>
        <a:bodyPr/>
        <a:lstStyle/>
        <a:p>
          <a:r>
            <a:rPr lang="ru-RU" baseline="0"/>
            <a:t>моделирование процессов в различных областях (биологические, социальные, когнитивные системы).</a:t>
          </a:r>
          <a:endParaRPr lang="ru-RU"/>
        </a:p>
      </dgm:t>
    </dgm:pt>
    <dgm:pt modelId="{8CFFC923-E5F8-49FC-A4E8-0726E41BC367}" type="parTrans" cxnId="{A98193F6-974C-4865-8858-690D98436E18}">
      <dgm:prSet/>
      <dgm:spPr/>
      <dgm:t>
        <a:bodyPr/>
        <a:lstStyle/>
        <a:p>
          <a:endParaRPr lang="ru-RU"/>
        </a:p>
      </dgm:t>
    </dgm:pt>
    <dgm:pt modelId="{182FEC40-53A3-4A95-96EE-2431E9F53467}" type="sibTrans" cxnId="{A98193F6-974C-4865-8858-690D98436E18}">
      <dgm:prSet/>
      <dgm:spPr/>
      <dgm:t>
        <a:bodyPr/>
        <a:lstStyle/>
        <a:p>
          <a:endParaRPr lang="ru-RU"/>
        </a:p>
      </dgm:t>
    </dgm:pt>
    <dgm:pt modelId="{9D08D146-35BA-4036-BEBF-82D306AAA80B}">
      <dgm:prSet/>
      <dgm:spPr/>
      <dgm:t>
        <a:bodyPr/>
        <a:lstStyle/>
        <a:p>
          <a:r>
            <a:rPr lang="ru-RU" baseline="0"/>
            <a:t>Обобщением задачи, решаемой с помощью генетического алгоритма является задача оптимизации многопараметрических функций. </a:t>
          </a:r>
          <a:endParaRPr lang="ru-RU"/>
        </a:p>
      </dgm:t>
    </dgm:pt>
    <dgm:pt modelId="{AF14C53F-CA15-4801-BDB4-080675F5C827}" type="parTrans" cxnId="{48F6738A-DAA9-40C6-B7D6-0C08B57E1B1E}">
      <dgm:prSet/>
      <dgm:spPr/>
      <dgm:t>
        <a:bodyPr/>
        <a:lstStyle/>
        <a:p>
          <a:endParaRPr lang="ru-RU"/>
        </a:p>
      </dgm:t>
    </dgm:pt>
    <dgm:pt modelId="{4DBDDE16-1120-4574-B0F5-B1FBD5518715}" type="sibTrans" cxnId="{48F6738A-DAA9-40C6-B7D6-0C08B57E1B1E}">
      <dgm:prSet/>
      <dgm:spPr/>
      <dgm:t>
        <a:bodyPr/>
        <a:lstStyle/>
        <a:p>
          <a:endParaRPr lang="ru-RU"/>
        </a:p>
      </dgm:t>
    </dgm:pt>
    <dgm:pt modelId="{71DB75A2-99B5-44EB-A9E4-3FFFBCDC21F2}" type="pres">
      <dgm:prSet presAssocID="{783F38A5-51B7-4C51-A250-F83AF85E593E}" presName="linear" presStyleCnt="0">
        <dgm:presLayoutVars>
          <dgm:animLvl val="lvl"/>
          <dgm:resizeHandles val="exact"/>
        </dgm:presLayoutVars>
      </dgm:prSet>
      <dgm:spPr/>
    </dgm:pt>
    <dgm:pt modelId="{E2DEB674-3D71-4594-A496-18A5B6BB81E7}" type="pres">
      <dgm:prSet presAssocID="{E0152A9F-EE11-47DB-9517-B58210E507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B180C2-BD75-4F00-95A5-198959F35E08}" type="pres">
      <dgm:prSet presAssocID="{E0152A9F-EE11-47DB-9517-B58210E507AC}" presName="childText" presStyleLbl="revTx" presStyleIdx="0" presStyleCnt="1">
        <dgm:presLayoutVars>
          <dgm:bulletEnabled val="1"/>
        </dgm:presLayoutVars>
      </dgm:prSet>
      <dgm:spPr/>
    </dgm:pt>
    <dgm:pt modelId="{A24DA56B-275F-43DA-801B-FBFE82EF269F}" type="pres">
      <dgm:prSet presAssocID="{9D08D146-35BA-4036-BEBF-82D306AAA8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7262105-6837-43CC-86BB-AD4FDBC9472B}" srcId="{783F38A5-51B7-4C51-A250-F83AF85E593E}" destId="{E0152A9F-EE11-47DB-9517-B58210E507AC}" srcOrd="0" destOrd="0" parTransId="{1D2EA001-DB0F-455F-998C-241CCD3D5CCE}" sibTransId="{2C06FC29-CA31-47F4-ADC7-8D15B37B0954}"/>
    <dgm:cxn modelId="{DDBCC006-20F7-4D73-9E24-DB43BC153F76}" type="presOf" srcId="{301F63F2-9B2C-4494-8A1F-522CAD11DE7C}" destId="{CEB180C2-BD75-4F00-95A5-198959F35E08}" srcOrd="0" destOrd="2" presId="urn:microsoft.com/office/officeart/2005/8/layout/vList2"/>
    <dgm:cxn modelId="{19B17518-11F6-475D-A04A-CE4277393804}" type="presOf" srcId="{E0152A9F-EE11-47DB-9517-B58210E507AC}" destId="{E2DEB674-3D71-4594-A496-18A5B6BB81E7}" srcOrd="0" destOrd="0" presId="urn:microsoft.com/office/officeart/2005/8/layout/vList2"/>
    <dgm:cxn modelId="{E2FE8F1D-DD46-4BB7-99CB-735F65F575BD}" type="presOf" srcId="{783F38A5-51B7-4C51-A250-F83AF85E593E}" destId="{71DB75A2-99B5-44EB-A9E4-3FFFBCDC21F2}" srcOrd="0" destOrd="0" presId="urn:microsoft.com/office/officeart/2005/8/layout/vList2"/>
    <dgm:cxn modelId="{30B8F13A-8EF6-4324-A642-76AC4C38442A}" type="presOf" srcId="{9D08D146-35BA-4036-BEBF-82D306AAA80B}" destId="{A24DA56B-275F-43DA-801B-FBFE82EF269F}" srcOrd="0" destOrd="0" presId="urn:microsoft.com/office/officeart/2005/8/layout/vList2"/>
    <dgm:cxn modelId="{03DCBE43-CA4D-4F39-9671-021CF89690AB}" type="presOf" srcId="{39CB311F-FC5A-463F-AC29-A9307D5FF3C5}" destId="{CEB180C2-BD75-4F00-95A5-198959F35E08}" srcOrd="0" destOrd="0" presId="urn:microsoft.com/office/officeart/2005/8/layout/vList2"/>
    <dgm:cxn modelId="{2CEEA346-1534-4670-90C6-F2A35BF32877}" type="presOf" srcId="{E7D55738-FE20-4320-A83F-69BD914256B0}" destId="{CEB180C2-BD75-4F00-95A5-198959F35E08}" srcOrd="0" destOrd="1" presId="urn:microsoft.com/office/officeart/2005/8/layout/vList2"/>
    <dgm:cxn modelId="{48F6738A-DAA9-40C6-B7D6-0C08B57E1B1E}" srcId="{783F38A5-51B7-4C51-A250-F83AF85E593E}" destId="{9D08D146-35BA-4036-BEBF-82D306AAA80B}" srcOrd="1" destOrd="0" parTransId="{AF14C53F-CA15-4801-BDB4-080675F5C827}" sibTransId="{4DBDDE16-1120-4574-B0F5-B1FBD5518715}"/>
    <dgm:cxn modelId="{8A52CFDB-20BB-4655-9149-406D102CB400}" srcId="{E0152A9F-EE11-47DB-9517-B58210E507AC}" destId="{39CB311F-FC5A-463F-AC29-A9307D5FF3C5}" srcOrd="0" destOrd="0" parTransId="{D1D34C8E-727A-4036-9926-09A18F1874E6}" sibTransId="{A9D58D77-1BEE-4F91-853E-6FE05BCE81E7}"/>
    <dgm:cxn modelId="{B3A59CDF-D97A-403B-9866-C9C14F63568A}" srcId="{E0152A9F-EE11-47DB-9517-B58210E507AC}" destId="{301F63F2-9B2C-4494-8A1F-522CAD11DE7C}" srcOrd="2" destOrd="0" parTransId="{0803C428-262B-46AA-AAFD-736A9A1DD630}" sibTransId="{BE9E9443-2A8D-462A-AA36-B4B66E4F8FBE}"/>
    <dgm:cxn modelId="{D6366AEB-BFAE-4CA4-BC2A-62C98099396C}" srcId="{E0152A9F-EE11-47DB-9517-B58210E507AC}" destId="{E7D55738-FE20-4320-A83F-69BD914256B0}" srcOrd="1" destOrd="0" parTransId="{5F6A7F8E-EE5B-4F25-92B8-6D35822EC0F0}" sibTransId="{2B5D305F-0C02-4572-8CD2-3C66E7D26588}"/>
    <dgm:cxn modelId="{A98193F6-974C-4865-8858-690D98436E18}" srcId="{E0152A9F-EE11-47DB-9517-B58210E507AC}" destId="{10BDE8A8-57B3-4C16-92AC-6440CB49D028}" srcOrd="3" destOrd="0" parTransId="{8CFFC923-E5F8-49FC-A4E8-0726E41BC367}" sibTransId="{182FEC40-53A3-4A95-96EE-2431E9F53467}"/>
    <dgm:cxn modelId="{08D48FFC-6C46-477D-A5DD-3895AA227EE4}" type="presOf" srcId="{10BDE8A8-57B3-4C16-92AC-6440CB49D028}" destId="{CEB180C2-BD75-4F00-95A5-198959F35E08}" srcOrd="0" destOrd="3" presId="urn:microsoft.com/office/officeart/2005/8/layout/vList2"/>
    <dgm:cxn modelId="{F772EABB-ADFF-4C4A-B30E-5A7D7475E48E}" type="presParOf" srcId="{71DB75A2-99B5-44EB-A9E4-3FFFBCDC21F2}" destId="{E2DEB674-3D71-4594-A496-18A5B6BB81E7}" srcOrd="0" destOrd="0" presId="urn:microsoft.com/office/officeart/2005/8/layout/vList2"/>
    <dgm:cxn modelId="{361BFCAD-C460-47FD-8C60-F4C7AB4FFEFC}" type="presParOf" srcId="{71DB75A2-99B5-44EB-A9E4-3FFFBCDC21F2}" destId="{CEB180C2-BD75-4F00-95A5-198959F35E08}" srcOrd="1" destOrd="0" presId="urn:microsoft.com/office/officeart/2005/8/layout/vList2"/>
    <dgm:cxn modelId="{2CB3CFBA-FAEE-4AEF-B8F7-3E99924DF6BE}" type="presParOf" srcId="{71DB75A2-99B5-44EB-A9E4-3FFFBCDC21F2}" destId="{A24DA56B-275F-43DA-801B-FBFE82EF269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AC3908-B135-470C-9608-4DDE81634DE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E11C4B8-CD77-483F-AE96-AB2351971F8B}">
      <dgm:prSet/>
      <dgm:spPr/>
      <dgm:t>
        <a:bodyPr/>
        <a:lstStyle/>
        <a:p>
          <a:r>
            <a:rPr lang="ru-RU" baseline="0"/>
            <a:t>Если говорить формально, то мутация – это изменение одного или нескольких генов хромосомы вследствие случайного влияния. </a:t>
          </a:r>
          <a:endParaRPr lang="ru-RU"/>
        </a:p>
      </dgm:t>
    </dgm:pt>
    <dgm:pt modelId="{E8792674-23EB-4B70-B9BD-43B66B2A4C71}" type="parTrans" cxnId="{EC7EE124-E7B4-4A98-8F6E-06D250100765}">
      <dgm:prSet/>
      <dgm:spPr/>
      <dgm:t>
        <a:bodyPr/>
        <a:lstStyle/>
        <a:p>
          <a:endParaRPr lang="ru-RU"/>
        </a:p>
      </dgm:t>
    </dgm:pt>
    <dgm:pt modelId="{7B9EBED1-15FF-47E1-AC48-D833A4CCECB3}" type="sibTrans" cxnId="{EC7EE124-E7B4-4A98-8F6E-06D250100765}">
      <dgm:prSet/>
      <dgm:spPr/>
      <dgm:t>
        <a:bodyPr/>
        <a:lstStyle/>
        <a:p>
          <a:endParaRPr lang="ru-RU"/>
        </a:p>
      </dgm:t>
    </dgm:pt>
    <dgm:pt modelId="{BEC818CB-D8E5-45B8-A9DD-5BE164B552D0}">
      <dgm:prSet/>
      <dgm:spPr/>
      <dgm:t>
        <a:bodyPr/>
        <a:lstStyle/>
        <a:p>
          <a:r>
            <a:rPr lang="ru-RU" baseline="0"/>
            <a:t>В контексте нашей задачи мутацией может быть</a:t>
          </a:r>
          <a:endParaRPr lang="ru-RU"/>
        </a:p>
      </dgm:t>
    </dgm:pt>
    <dgm:pt modelId="{B5907212-01F7-4ACF-A9CE-4FB7389F47FA}" type="parTrans" cxnId="{BA4DDBA6-0C42-48D5-B49B-4DB41566855D}">
      <dgm:prSet/>
      <dgm:spPr/>
      <dgm:t>
        <a:bodyPr/>
        <a:lstStyle/>
        <a:p>
          <a:endParaRPr lang="ru-RU"/>
        </a:p>
      </dgm:t>
    </dgm:pt>
    <dgm:pt modelId="{8B6BBD4F-BC22-433F-9565-8CC92D992882}" type="sibTrans" cxnId="{BA4DDBA6-0C42-48D5-B49B-4DB41566855D}">
      <dgm:prSet/>
      <dgm:spPr/>
      <dgm:t>
        <a:bodyPr/>
        <a:lstStyle/>
        <a:p>
          <a:endParaRPr lang="ru-RU"/>
        </a:p>
      </dgm:t>
    </dgm:pt>
    <dgm:pt modelId="{6D7CAA8D-FCF1-4605-90D7-C603FDA5618E}">
      <dgm:prSet/>
      <dgm:spPr/>
      <dgm:t>
        <a:bodyPr/>
        <a:lstStyle/>
        <a:p>
          <a:r>
            <a:rPr lang="ru-RU" baseline="0" dirty="0"/>
            <a:t>принудительное включение некоего продукта в набор;</a:t>
          </a:r>
          <a:endParaRPr lang="ru-RU" dirty="0"/>
        </a:p>
      </dgm:t>
    </dgm:pt>
    <dgm:pt modelId="{B2197740-650C-41C7-B768-1A9EFA7220BB}" type="parTrans" cxnId="{AA0B384B-5A86-4230-BA59-F0141C62B95A}">
      <dgm:prSet/>
      <dgm:spPr/>
      <dgm:t>
        <a:bodyPr/>
        <a:lstStyle/>
        <a:p>
          <a:endParaRPr lang="ru-RU"/>
        </a:p>
      </dgm:t>
    </dgm:pt>
    <dgm:pt modelId="{912C4131-34AC-4D00-9BD1-6CF9473892FC}" type="sibTrans" cxnId="{AA0B384B-5A86-4230-BA59-F0141C62B95A}">
      <dgm:prSet/>
      <dgm:spPr/>
      <dgm:t>
        <a:bodyPr/>
        <a:lstStyle/>
        <a:p>
          <a:endParaRPr lang="ru-RU"/>
        </a:p>
      </dgm:t>
    </dgm:pt>
    <dgm:pt modelId="{8E1DC7D7-8758-46B1-B8BE-8F68BFE7E2CC}">
      <dgm:prSet/>
      <dgm:spPr/>
      <dgm:t>
        <a:bodyPr/>
        <a:lstStyle/>
        <a:p>
          <a:r>
            <a:rPr lang="ru-RU" baseline="0"/>
            <a:t>изменение значения вхождения продукта в набор на противоположное;</a:t>
          </a:r>
          <a:endParaRPr lang="ru-RU"/>
        </a:p>
      </dgm:t>
    </dgm:pt>
    <dgm:pt modelId="{483436B7-292D-4755-A6D9-BA89FC520D02}" type="parTrans" cxnId="{E94D64E5-84EC-433B-BD79-65AE233EA4FF}">
      <dgm:prSet/>
      <dgm:spPr/>
      <dgm:t>
        <a:bodyPr/>
        <a:lstStyle/>
        <a:p>
          <a:endParaRPr lang="ru-RU"/>
        </a:p>
      </dgm:t>
    </dgm:pt>
    <dgm:pt modelId="{8F82423E-F814-409D-BBD9-36B5AD86DD2E}" type="sibTrans" cxnId="{E94D64E5-84EC-433B-BD79-65AE233EA4FF}">
      <dgm:prSet/>
      <dgm:spPr/>
      <dgm:t>
        <a:bodyPr/>
        <a:lstStyle/>
        <a:p>
          <a:endParaRPr lang="ru-RU"/>
        </a:p>
      </dgm:t>
    </dgm:pt>
    <dgm:pt modelId="{CE59D51F-724A-4F70-860C-CE84C093DC4D}">
      <dgm:prSet/>
      <dgm:spPr/>
      <dgm:t>
        <a:bodyPr/>
        <a:lstStyle/>
        <a:p>
          <a:r>
            <a:rPr lang="ru-RU" baseline="0" dirty="0"/>
            <a:t>принудительное исключение некоего продукта из набора и т. д.</a:t>
          </a:r>
          <a:endParaRPr lang="ru-RU" dirty="0"/>
        </a:p>
      </dgm:t>
    </dgm:pt>
    <dgm:pt modelId="{56E4277F-C204-4140-8804-18F8CB45D610}" type="parTrans" cxnId="{772D80CA-7464-4801-BD38-A496E5BAAEA6}">
      <dgm:prSet/>
      <dgm:spPr/>
      <dgm:t>
        <a:bodyPr/>
        <a:lstStyle/>
        <a:p>
          <a:endParaRPr lang="ru-RU"/>
        </a:p>
      </dgm:t>
    </dgm:pt>
    <dgm:pt modelId="{83DAF0BA-A774-400F-B51C-D80C3BB2421A}" type="sibTrans" cxnId="{772D80CA-7464-4801-BD38-A496E5BAAEA6}">
      <dgm:prSet/>
      <dgm:spPr/>
      <dgm:t>
        <a:bodyPr/>
        <a:lstStyle/>
        <a:p>
          <a:endParaRPr lang="ru-RU"/>
        </a:p>
      </dgm:t>
    </dgm:pt>
    <dgm:pt modelId="{1A3FE0F1-BFF1-40E7-B3F5-6781B5AC9428}">
      <dgm:prSet/>
      <dgm:spPr/>
      <dgm:t>
        <a:bodyPr/>
        <a:lstStyle/>
        <a:p>
          <a:r>
            <a:rPr lang="ru-RU" baseline="0"/>
            <a:t>Мутация – это изменение значения одного или нескольких генов хромосомы на противоположный или четко заданный. </a:t>
          </a:r>
          <a:endParaRPr lang="ru-RU"/>
        </a:p>
      </dgm:t>
    </dgm:pt>
    <dgm:pt modelId="{86A14595-EB3B-4051-9F18-36B40C054999}" type="parTrans" cxnId="{D5E88038-0104-49C4-AE41-0474068A46E4}">
      <dgm:prSet/>
      <dgm:spPr/>
      <dgm:t>
        <a:bodyPr/>
        <a:lstStyle/>
        <a:p>
          <a:endParaRPr lang="ru-RU"/>
        </a:p>
      </dgm:t>
    </dgm:pt>
    <dgm:pt modelId="{B66F591A-2983-4107-B6EE-9B77CA2AB9C6}" type="sibTrans" cxnId="{D5E88038-0104-49C4-AE41-0474068A46E4}">
      <dgm:prSet/>
      <dgm:spPr/>
      <dgm:t>
        <a:bodyPr/>
        <a:lstStyle/>
        <a:p>
          <a:endParaRPr lang="ru-RU"/>
        </a:p>
      </dgm:t>
    </dgm:pt>
    <dgm:pt modelId="{ADBFE6EE-CED2-44F8-AFDC-275DF17BC0E2}" type="pres">
      <dgm:prSet presAssocID="{E3AC3908-B135-470C-9608-4DDE81634DE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36B0C4E-4093-4A64-8F47-3059AADD9ACC}" type="pres">
      <dgm:prSet presAssocID="{CE11C4B8-CD77-483F-AE96-AB2351971F8B}" presName="circle1" presStyleLbl="node1" presStyleIdx="0" presStyleCnt="3"/>
      <dgm:spPr/>
    </dgm:pt>
    <dgm:pt modelId="{BB67C950-CDB0-4263-88CB-59B95581E85D}" type="pres">
      <dgm:prSet presAssocID="{CE11C4B8-CD77-483F-AE96-AB2351971F8B}" presName="space" presStyleCnt="0"/>
      <dgm:spPr/>
    </dgm:pt>
    <dgm:pt modelId="{0F6BCDAE-3759-4255-B90F-306E2DEFF4CF}" type="pres">
      <dgm:prSet presAssocID="{CE11C4B8-CD77-483F-AE96-AB2351971F8B}" presName="rect1" presStyleLbl="alignAcc1" presStyleIdx="0" presStyleCnt="3"/>
      <dgm:spPr/>
    </dgm:pt>
    <dgm:pt modelId="{318DC419-0567-4226-A110-83B5152278E2}" type="pres">
      <dgm:prSet presAssocID="{BEC818CB-D8E5-45B8-A9DD-5BE164B552D0}" presName="vertSpace2" presStyleLbl="node1" presStyleIdx="0" presStyleCnt="3"/>
      <dgm:spPr/>
    </dgm:pt>
    <dgm:pt modelId="{565674E3-4196-4BAE-B1BC-1E7AA61905AF}" type="pres">
      <dgm:prSet presAssocID="{BEC818CB-D8E5-45B8-A9DD-5BE164B552D0}" presName="circle2" presStyleLbl="node1" presStyleIdx="1" presStyleCnt="3"/>
      <dgm:spPr/>
    </dgm:pt>
    <dgm:pt modelId="{84832450-6C64-4766-BBEF-6BAA0052A7A9}" type="pres">
      <dgm:prSet presAssocID="{BEC818CB-D8E5-45B8-A9DD-5BE164B552D0}" presName="rect2" presStyleLbl="alignAcc1" presStyleIdx="1" presStyleCnt="3"/>
      <dgm:spPr/>
    </dgm:pt>
    <dgm:pt modelId="{11285F81-5B06-4212-BB57-C465C727C5A5}" type="pres">
      <dgm:prSet presAssocID="{1A3FE0F1-BFF1-40E7-B3F5-6781B5AC9428}" presName="vertSpace3" presStyleLbl="node1" presStyleIdx="1" presStyleCnt="3"/>
      <dgm:spPr/>
    </dgm:pt>
    <dgm:pt modelId="{7B93556F-86C7-498C-AC04-68532B004C12}" type="pres">
      <dgm:prSet presAssocID="{1A3FE0F1-BFF1-40E7-B3F5-6781B5AC9428}" presName="circle3" presStyleLbl="node1" presStyleIdx="2" presStyleCnt="3"/>
      <dgm:spPr/>
    </dgm:pt>
    <dgm:pt modelId="{64B86145-451C-43A3-BE50-D656851071AC}" type="pres">
      <dgm:prSet presAssocID="{1A3FE0F1-BFF1-40E7-B3F5-6781B5AC9428}" presName="rect3" presStyleLbl="alignAcc1" presStyleIdx="2" presStyleCnt="3"/>
      <dgm:spPr/>
    </dgm:pt>
    <dgm:pt modelId="{46DD4EB5-FAFA-4344-A0F7-C454ED8B10C4}" type="pres">
      <dgm:prSet presAssocID="{CE11C4B8-CD77-483F-AE96-AB2351971F8B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BCD0760B-83B5-47CA-89EE-D95C418E66AC}" type="pres">
      <dgm:prSet presAssocID="{CE11C4B8-CD77-483F-AE96-AB2351971F8B}" presName="rect1ChTx" presStyleLbl="alignAcc1" presStyleIdx="2" presStyleCnt="3">
        <dgm:presLayoutVars>
          <dgm:bulletEnabled val="1"/>
        </dgm:presLayoutVars>
      </dgm:prSet>
      <dgm:spPr/>
    </dgm:pt>
    <dgm:pt modelId="{DE2E7CA0-A9A2-4201-9364-C8347B41532F}" type="pres">
      <dgm:prSet presAssocID="{BEC818CB-D8E5-45B8-A9DD-5BE164B552D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B104316-AFFB-4FE8-8F31-0A5BA7E128E3}" type="pres">
      <dgm:prSet presAssocID="{BEC818CB-D8E5-45B8-A9DD-5BE164B552D0}" presName="rect2ChTx" presStyleLbl="alignAcc1" presStyleIdx="2" presStyleCnt="3">
        <dgm:presLayoutVars>
          <dgm:bulletEnabled val="1"/>
        </dgm:presLayoutVars>
      </dgm:prSet>
      <dgm:spPr/>
    </dgm:pt>
    <dgm:pt modelId="{056491DF-0370-4B07-BF6F-B9E7402405AC}" type="pres">
      <dgm:prSet presAssocID="{1A3FE0F1-BFF1-40E7-B3F5-6781B5AC9428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EE5AB6B2-088E-4EF7-A94B-9F07A493FEF4}" type="pres">
      <dgm:prSet presAssocID="{1A3FE0F1-BFF1-40E7-B3F5-6781B5AC9428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93D03F06-DE52-4E73-B2CE-D1BA380BBCB1}" type="presOf" srcId="{CE59D51F-724A-4F70-860C-CE84C093DC4D}" destId="{7B104316-AFFB-4FE8-8F31-0A5BA7E128E3}" srcOrd="0" destOrd="2" presId="urn:microsoft.com/office/officeart/2005/8/layout/target3"/>
    <dgm:cxn modelId="{CD1AE40B-70DC-40A3-817A-12B6158EB9A9}" type="presOf" srcId="{BEC818CB-D8E5-45B8-A9DD-5BE164B552D0}" destId="{84832450-6C64-4766-BBEF-6BAA0052A7A9}" srcOrd="0" destOrd="0" presId="urn:microsoft.com/office/officeart/2005/8/layout/target3"/>
    <dgm:cxn modelId="{EC7EE124-E7B4-4A98-8F6E-06D250100765}" srcId="{E3AC3908-B135-470C-9608-4DDE81634DED}" destId="{CE11C4B8-CD77-483F-AE96-AB2351971F8B}" srcOrd="0" destOrd="0" parTransId="{E8792674-23EB-4B70-B9BD-43B66B2A4C71}" sibTransId="{7B9EBED1-15FF-47E1-AC48-D833A4CCECB3}"/>
    <dgm:cxn modelId="{792D6226-5C2A-45A1-B4C2-60843962984E}" type="presOf" srcId="{CE11C4B8-CD77-483F-AE96-AB2351971F8B}" destId="{46DD4EB5-FAFA-4344-A0F7-C454ED8B10C4}" srcOrd="1" destOrd="0" presId="urn:microsoft.com/office/officeart/2005/8/layout/target3"/>
    <dgm:cxn modelId="{D5E88038-0104-49C4-AE41-0474068A46E4}" srcId="{E3AC3908-B135-470C-9608-4DDE81634DED}" destId="{1A3FE0F1-BFF1-40E7-B3F5-6781B5AC9428}" srcOrd="2" destOrd="0" parTransId="{86A14595-EB3B-4051-9F18-36B40C054999}" sibTransId="{B66F591A-2983-4107-B6EE-9B77CA2AB9C6}"/>
    <dgm:cxn modelId="{AA0B384B-5A86-4230-BA59-F0141C62B95A}" srcId="{BEC818CB-D8E5-45B8-A9DD-5BE164B552D0}" destId="{6D7CAA8D-FCF1-4605-90D7-C603FDA5618E}" srcOrd="0" destOrd="0" parTransId="{B2197740-650C-41C7-B768-1A9EFA7220BB}" sibTransId="{912C4131-34AC-4D00-9BD1-6CF9473892FC}"/>
    <dgm:cxn modelId="{4A25AA53-18CF-4DBE-B34B-B7A2E35F1CC8}" type="presOf" srcId="{1A3FE0F1-BFF1-40E7-B3F5-6781B5AC9428}" destId="{056491DF-0370-4B07-BF6F-B9E7402405AC}" srcOrd="1" destOrd="0" presId="urn:microsoft.com/office/officeart/2005/8/layout/target3"/>
    <dgm:cxn modelId="{E18A6A65-ECE3-4445-AC86-67B334C8B0AC}" type="presOf" srcId="{E3AC3908-B135-470C-9608-4DDE81634DED}" destId="{ADBFE6EE-CED2-44F8-AFDC-275DF17BC0E2}" srcOrd="0" destOrd="0" presId="urn:microsoft.com/office/officeart/2005/8/layout/target3"/>
    <dgm:cxn modelId="{EAD04B75-8E9A-47DB-860A-8D4276482296}" type="presOf" srcId="{CE11C4B8-CD77-483F-AE96-AB2351971F8B}" destId="{0F6BCDAE-3759-4255-B90F-306E2DEFF4CF}" srcOrd="0" destOrd="0" presId="urn:microsoft.com/office/officeart/2005/8/layout/target3"/>
    <dgm:cxn modelId="{D8DE2098-ADF7-43A6-BB3A-41B3005322A9}" type="presOf" srcId="{BEC818CB-D8E5-45B8-A9DD-5BE164B552D0}" destId="{DE2E7CA0-A9A2-4201-9364-C8347B41532F}" srcOrd="1" destOrd="0" presId="urn:microsoft.com/office/officeart/2005/8/layout/target3"/>
    <dgm:cxn modelId="{BA4DDBA6-0C42-48D5-B49B-4DB41566855D}" srcId="{E3AC3908-B135-470C-9608-4DDE81634DED}" destId="{BEC818CB-D8E5-45B8-A9DD-5BE164B552D0}" srcOrd="1" destOrd="0" parTransId="{B5907212-01F7-4ACF-A9CE-4FB7389F47FA}" sibTransId="{8B6BBD4F-BC22-433F-9565-8CC92D992882}"/>
    <dgm:cxn modelId="{8C689CAC-6539-429F-B727-EFB6EBA0A7D0}" type="presOf" srcId="{6D7CAA8D-FCF1-4605-90D7-C603FDA5618E}" destId="{7B104316-AFFB-4FE8-8F31-0A5BA7E128E3}" srcOrd="0" destOrd="0" presId="urn:microsoft.com/office/officeart/2005/8/layout/target3"/>
    <dgm:cxn modelId="{C3A651AE-8EE3-4EB2-A0A6-FB3F5C18ED32}" type="presOf" srcId="{1A3FE0F1-BFF1-40E7-B3F5-6781B5AC9428}" destId="{64B86145-451C-43A3-BE50-D656851071AC}" srcOrd="0" destOrd="0" presId="urn:microsoft.com/office/officeart/2005/8/layout/target3"/>
    <dgm:cxn modelId="{4B1EDFC3-1DAF-4055-984E-FB8B644630E7}" type="presOf" srcId="{8E1DC7D7-8758-46B1-B8BE-8F68BFE7E2CC}" destId="{7B104316-AFFB-4FE8-8F31-0A5BA7E128E3}" srcOrd="0" destOrd="1" presId="urn:microsoft.com/office/officeart/2005/8/layout/target3"/>
    <dgm:cxn modelId="{772D80CA-7464-4801-BD38-A496E5BAAEA6}" srcId="{BEC818CB-D8E5-45B8-A9DD-5BE164B552D0}" destId="{CE59D51F-724A-4F70-860C-CE84C093DC4D}" srcOrd="2" destOrd="0" parTransId="{56E4277F-C204-4140-8804-18F8CB45D610}" sibTransId="{83DAF0BA-A774-400F-B51C-D80C3BB2421A}"/>
    <dgm:cxn modelId="{E94D64E5-84EC-433B-BD79-65AE233EA4FF}" srcId="{BEC818CB-D8E5-45B8-A9DD-5BE164B552D0}" destId="{8E1DC7D7-8758-46B1-B8BE-8F68BFE7E2CC}" srcOrd="1" destOrd="0" parTransId="{483436B7-292D-4755-A6D9-BA89FC520D02}" sibTransId="{8F82423E-F814-409D-BBD9-36B5AD86DD2E}"/>
    <dgm:cxn modelId="{7C9578FB-F66C-42E1-94E2-C3B1605F8BF1}" type="presParOf" srcId="{ADBFE6EE-CED2-44F8-AFDC-275DF17BC0E2}" destId="{F36B0C4E-4093-4A64-8F47-3059AADD9ACC}" srcOrd="0" destOrd="0" presId="urn:microsoft.com/office/officeart/2005/8/layout/target3"/>
    <dgm:cxn modelId="{B6F6F141-5AD9-40C5-943E-688C3EF897D0}" type="presParOf" srcId="{ADBFE6EE-CED2-44F8-AFDC-275DF17BC0E2}" destId="{BB67C950-CDB0-4263-88CB-59B95581E85D}" srcOrd="1" destOrd="0" presId="urn:microsoft.com/office/officeart/2005/8/layout/target3"/>
    <dgm:cxn modelId="{3FD60AC9-0C23-486D-9524-4D695A9CDC3E}" type="presParOf" srcId="{ADBFE6EE-CED2-44F8-AFDC-275DF17BC0E2}" destId="{0F6BCDAE-3759-4255-B90F-306E2DEFF4CF}" srcOrd="2" destOrd="0" presId="urn:microsoft.com/office/officeart/2005/8/layout/target3"/>
    <dgm:cxn modelId="{37B05C55-C1C7-47B1-B9D0-7D779C591D0A}" type="presParOf" srcId="{ADBFE6EE-CED2-44F8-AFDC-275DF17BC0E2}" destId="{318DC419-0567-4226-A110-83B5152278E2}" srcOrd="3" destOrd="0" presId="urn:microsoft.com/office/officeart/2005/8/layout/target3"/>
    <dgm:cxn modelId="{B7174F54-9C38-494C-90B4-2BD371361DA6}" type="presParOf" srcId="{ADBFE6EE-CED2-44F8-AFDC-275DF17BC0E2}" destId="{565674E3-4196-4BAE-B1BC-1E7AA61905AF}" srcOrd="4" destOrd="0" presId="urn:microsoft.com/office/officeart/2005/8/layout/target3"/>
    <dgm:cxn modelId="{AA8C25D7-2D1C-48F5-B8AE-BEDEDE973956}" type="presParOf" srcId="{ADBFE6EE-CED2-44F8-AFDC-275DF17BC0E2}" destId="{84832450-6C64-4766-BBEF-6BAA0052A7A9}" srcOrd="5" destOrd="0" presId="urn:microsoft.com/office/officeart/2005/8/layout/target3"/>
    <dgm:cxn modelId="{DDD2F041-E431-4575-ADA3-0E7C8D5AB628}" type="presParOf" srcId="{ADBFE6EE-CED2-44F8-AFDC-275DF17BC0E2}" destId="{11285F81-5B06-4212-BB57-C465C727C5A5}" srcOrd="6" destOrd="0" presId="urn:microsoft.com/office/officeart/2005/8/layout/target3"/>
    <dgm:cxn modelId="{A019E527-8247-45D4-9A92-FEEDF45E210E}" type="presParOf" srcId="{ADBFE6EE-CED2-44F8-AFDC-275DF17BC0E2}" destId="{7B93556F-86C7-498C-AC04-68532B004C12}" srcOrd="7" destOrd="0" presId="urn:microsoft.com/office/officeart/2005/8/layout/target3"/>
    <dgm:cxn modelId="{1BEC84F1-681D-43FE-B740-21CAAED1BAF4}" type="presParOf" srcId="{ADBFE6EE-CED2-44F8-AFDC-275DF17BC0E2}" destId="{64B86145-451C-43A3-BE50-D656851071AC}" srcOrd="8" destOrd="0" presId="urn:microsoft.com/office/officeart/2005/8/layout/target3"/>
    <dgm:cxn modelId="{43EAC357-B5DE-4CBB-84BD-35746301ABAE}" type="presParOf" srcId="{ADBFE6EE-CED2-44F8-AFDC-275DF17BC0E2}" destId="{46DD4EB5-FAFA-4344-A0F7-C454ED8B10C4}" srcOrd="9" destOrd="0" presId="urn:microsoft.com/office/officeart/2005/8/layout/target3"/>
    <dgm:cxn modelId="{8F9FF457-E4CE-4B96-8052-E2F999C78A3A}" type="presParOf" srcId="{ADBFE6EE-CED2-44F8-AFDC-275DF17BC0E2}" destId="{BCD0760B-83B5-47CA-89EE-D95C418E66AC}" srcOrd="10" destOrd="0" presId="urn:microsoft.com/office/officeart/2005/8/layout/target3"/>
    <dgm:cxn modelId="{3C250286-7D2F-4CD4-A98E-FE988D808CBA}" type="presParOf" srcId="{ADBFE6EE-CED2-44F8-AFDC-275DF17BC0E2}" destId="{DE2E7CA0-A9A2-4201-9364-C8347B41532F}" srcOrd="11" destOrd="0" presId="urn:microsoft.com/office/officeart/2005/8/layout/target3"/>
    <dgm:cxn modelId="{2D8C383F-FC32-4075-8052-454D49D88533}" type="presParOf" srcId="{ADBFE6EE-CED2-44F8-AFDC-275DF17BC0E2}" destId="{7B104316-AFFB-4FE8-8F31-0A5BA7E128E3}" srcOrd="12" destOrd="0" presId="urn:microsoft.com/office/officeart/2005/8/layout/target3"/>
    <dgm:cxn modelId="{F38F1A09-8256-4814-A309-4CFAE6F4CCAA}" type="presParOf" srcId="{ADBFE6EE-CED2-44F8-AFDC-275DF17BC0E2}" destId="{056491DF-0370-4B07-BF6F-B9E7402405AC}" srcOrd="13" destOrd="0" presId="urn:microsoft.com/office/officeart/2005/8/layout/target3"/>
    <dgm:cxn modelId="{A3779A2F-2DE7-4FCA-8ADA-56438E991718}" type="presParOf" srcId="{ADBFE6EE-CED2-44F8-AFDC-275DF17BC0E2}" destId="{EE5AB6B2-088E-4EF7-A94B-9F07A493FEF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C89BA2-07AF-48A2-B1EB-3BD44887A50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D8C22E9-7202-4DEC-9413-712BB4F3A384}">
      <dgm:prSet/>
      <dgm:spPr/>
      <dgm:t>
        <a:bodyPr/>
        <a:lstStyle/>
        <a:p>
          <a:r>
            <a:rPr lang="ru-RU" baseline="0"/>
            <a:t>Допустим, для нашей задачи мы решили, что мутация будет изменять случайный ген на противоположный. Тогда, если исходная хромосома имела вид 0010, то мутировавшая может быть такой: 1010.</a:t>
          </a:r>
          <a:endParaRPr lang="ru-RU"/>
        </a:p>
      </dgm:t>
    </dgm:pt>
    <dgm:pt modelId="{03E0593C-E818-481D-BD93-49E9B3BE2CBB}" type="parTrans" cxnId="{8F4161DB-B804-47B4-B534-C987FE5C1490}">
      <dgm:prSet/>
      <dgm:spPr/>
      <dgm:t>
        <a:bodyPr/>
        <a:lstStyle/>
        <a:p>
          <a:endParaRPr lang="ru-RU"/>
        </a:p>
      </dgm:t>
    </dgm:pt>
    <dgm:pt modelId="{103FE897-7956-420A-BC67-FB238CF9F4FA}" type="sibTrans" cxnId="{8F4161DB-B804-47B4-B534-C987FE5C1490}">
      <dgm:prSet/>
      <dgm:spPr/>
      <dgm:t>
        <a:bodyPr/>
        <a:lstStyle/>
        <a:p>
          <a:endParaRPr lang="ru-RU"/>
        </a:p>
      </dgm:t>
    </dgm:pt>
    <dgm:pt modelId="{9DCCC81C-9AC6-4002-9D56-24C4B1C0123F}" type="pres">
      <dgm:prSet presAssocID="{16C89BA2-07AF-48A2-B1EB-3BD44887A50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E8CD2C7-B370-4658-A82E-9C09DE03460D}" type="pres">
      <dgm:prSet presAssocID="{7D8C22E9-7202-4DEC-9413-712BB4F3A384}" presName="circle1" presStyleLbl="node1" presStyleIdx="0" presStyleCnt="1"/>
      <dgm:spPr/>
    </dgm:pt>
    <dgm:pt modelId="{DF628988-0520-4355-8299-3CAC158F3023}" type="pres">
      <dgm:prSet presAssocID="{7D8C22E9-7202-4DEC-9413-712BB4F3A384}" presName="space" presStyleCnt="0"/>
      <dgm:spPr/>
    </dgm:pt>
    <dgm:pt modelId="{B90B09D8-CF96-496E-A997-CD6DD1EF6ECA}" type="pres">
      <dgm:prSet presAssocID="{7D8C22E9-7202-4DEC-9413-712BB4F3A384}" presName="rect1" presStyleLbl="alignAcc1" presStyleIdx="0" presStyleCnt="1"/>
      <dgm:spPr/>
    </dgm:pt>
    <dgm:pt modelId="{708EA8D9-E35B-44F5-B50B-113BA9EFA227}" type="pres">
      <dgm:prSet presAssocID="{7D8C22E9-7202-4DEC-9413-712BB4F3A38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3F0C477-4177-4348-A03D-2FF0AC0E7FAE}" type="presOf" srcId="{7D8C22E9-7202-4DEC-9413-712BB4F3A384}" destId="{708EA8D9-E35B-44F5-B50B-113BA9EFA227}" srcOrd="1" destOrd="0" presId="urn:microsoft.com/office/officeart/2005/8/layout/target3"/>
    <dgm:cxn modelId="{0422B078-A6C8-4FEE-BA3A-334898E8CBC6}" type="presOf" srcId="{16C89BA2-07AF-48A2-B1EB-3BD44887A50E}" destId="{9DCCC81C-9AC6-4002-9D56-24C4B1C0123F}" srcOrd="0" destOrd="0" presId="urn:microsoft.com/office/officeart/2005/8/layout/target3"/>
    <dgm:cxn modelId="{8288D1C3-3BF4-46B2-AFBD-F9F36FFE46B7}" type="presOf" srcId="{7D8C22E9-7202-4DEC-9413-712BB4F3A384}" destId="{B90B09D8-CF96-496E-A997-CD6DD1EF6ECA}" srcOrd="0" destOrd="0" presId="urn:microsoft.com/office/officeart/2005/8/layout/target3"/>
    <dgm:cxn modelId="{8F4161DB-B804-47B4-B534-C987FE5C1490}" srcId="{16C89BA2-07AF-48A2-B1EB-3BD44887A50E}" destId="{7D8C22E9-7202-4DEC-9413-712BB4F3A384}" srcOrd="0" destOrd="0" parTransId="{03E0593C-E818-481D-BD93-49E9B3BE2CBB}" sibTransId="{103FE897-7956-420A-BC67-FB238CF9F4FA}"/>
    <dgm:cxn modelId="{3B01B612-6FC9-45F1-894B-DB50BF9523A1}" type="presParOf" srcId="{9DCCC81C-9AC6-4002-9D56-24C4B1C0123F}" destId="{4E8CD2C7-B370-4658-A82E-9C09DE03460D}" srcOrd="0" destOrd="0" presId="urn:microsoft.com/office/officeart/2005/8/layout/target3"/>
    <dgm:cxn modelId="{6C85EA27-C259-4B9A-95BA-B72EEE7D18EB}" type="presParOf" srcId="{9DCCC81C-9AC6-4002-9D56-24C4B1C0123F}" destId="{DF628988-0520-4355-8299-3CAC158F3023}" srcOrd="1" destOrd="0" presId="urn:microsoft.com/office/officeart/2005/8/layout/target3"/>
    <dgm:cxn modelId="{3550D2E5-404B-4F7C-A294-FF7A70AFFA93}" type="presParOf" srcId="{9DCCC81C-9AC6-4002-9D56-24C4B1C0123F}" destId="{B90B09D8-CF96-496E-A997-CD6DD1EF6ECA}" srcOrd="2" destOrd="0" presId="urn:microsoft.com/office/officeart/2005/8/layout/target3"/>
    <dgm:cxn modelId="{B00BAE51-5C0B-455A-8AFE-3E778DE2AC53}" type="presParOf" srcId="{9DCCC81C-9AC6-4002-9D56-24C4B1C0123F}" destId="{708EA8D9-E35B-44F5-B50B-113BA9EFA22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276155-70E0-4955-99AD-CA30AE2B63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2CC5D69-CE88-4CFC-9861-BC165D1567D3}">
      <dgm:prSet/>
      <dgm:spPr/>
      <dgm:t>
        <a:bodyPr/>
        <a:lstStyle/>
        <a:p>
          <a:r>
            <a:rPr lang="ru-RU" baseline="0"/>
            <a:t>Операция скрещивания, или кроссовер, – операция, которая получает из двух хромосом одну, используя заданную маску. По сути из каждой хромосомы «вырезается» кусок, который помещается в новую. Существует несколько видов кроссовера.</a:t>
          </a:r>
          <a:endParaRPr lang="ru-RU"/>
        </a:p>
      </dgm:t>
    </dgm:pt>
    <dgm:pt modelId="{D6AA8FCB-E25E-404F-A08A-39110A72101C}" type="parTrans" cxnId="{50F8166D-7175-4A66-9C5F-72259119F4A6}">
      <dgm:prSet/>
      <dgm:spPr/>
      <dgm:t>
        <a:bodyPr/>
        <a:lstStyle/>
        <a:p>
          <a:endParaRPr lang="ru-RU"/>
        </a:p>
      </dgm:t>
    </dgm:pt>
    <dgm:pt modelId="{F825E538-4290-4097-B2B3-D2DCB91446F3}" type="sibTrans" cxnId="{50F8166D-7175-4A66-9C5F-72259119F4A6}">
      <dgm:prSet/>
      <dgm:spPr/>
      <dgm:t>
        <a:bodyPr/>
        <a:lstStyle/>
        <a:p>
          <a:endParaRPr lang="ru-RU"/>
        </a:p>
      </dgm:t>
    </dgm:pt>
    <dgm:pt modelId="{A19928F8-6559-401A-9CBC-7F84924A50BD}">
      <dgm:prSet/>
      <dgm:spPr/>
      <dgm:t>
        <a:bodyPr/>
        <a:lstStyle/>
        <a:p>
          <a:r>
            <a:rPr lang="ru-RU" i="1" baseline="0"/>
            <a:t>Одноточечный кроссовер</a:t>
          </a:r>
          <a:r>
            <a:rPr lang="ru-RU" baseline="0"/>
            <a:t>: «разрез» хромосомы происходит только в одной точке, и новая особь получается путем соединения первой части первой хромосомы и второй части второй хромосомы. </a:t>
          </a:r>
          <a:endParaRPr lang="ru-RU"/>
        </a:p>
      </dgm:t>
    </dgm:pt>
    <dgm:pt modelId="{5F00169D-364F-4B3C-ABC9-FF539E80A3EE}" type="parTrans" cxnId="{33B772D3-F873-4C1C-8B25-9441282EC7B7}">
      <dgm:prSet/>
      <dgm:spPr/>
      <dgm:t>
        <a:bodyPr/>
        <a:lstStyle/>
        <a:p>
          <a:endParaRPr lang="ru-RU"/>
        </a:p>
      </dgm:t>
    </dgm:pt>
    <dgm:pt modelId="{3F4C1C32-2E3B-414E-8C88-88005B8C3715}" type="sibTrans" cxnId="{33B772D3-F873-4C1C-8B25-9441282EC7B7}">
      <dgm:prSet/>
      <dgm:spPr/>
      <dgm:t>
        <a:bodyPr/>
        <a:lstStyle/>
        <a:p>
          <a:endParaRPr lang="ru-RU"/>
        </a:p>
      </dgm:t>
    </dgm:pt>
    <dgm:pt modelId="{95674F6A-6C0B-478E-8517-1935A088E9D8}">
      <dgm:prSet/>
      <dgm:spPr/>
      <dgm:t>
        <a:bodyPr/>
        <a:lstStyle/>
        <a:p>
          <a:r>
            <a:rPr lang="ru-RU" i="1" baseline="0"/>
            <a:t>Двухточечный кроссовер</a:t>
          </a:r>
          <a:r>
            <a:rPr lang="ru-RU" baseline="0"/>
            <a:t>: есть две точки «разреза», и новая хромосома получается из двух частей первой хромосомы и одной части второй. </a:t>
          </a:r>
          <a:endParaRPr lang="ru-RU"/>
        </a:p>
      </dgm:t>
    </dgm:pt>
    <dgm:pt modelId="{EB8D8DDF-6C9D-456C-ADAF-6338DAE901FA}" type="parTrans" cxnId="{C0F4155C-9DCC-4241-AD00-57DBB1889AD3}">
      <dgm:prSet/>
      <dgm:spPr/>
      <dgm:t>
        <a:bodyPr/>
        <a:lstStyle/>
        <a:p>
          <a:endParaRPr lang="ru-RU"/>
        </a:p>
      </dgm:t>
    </dgm:pt>
    <dgm:pt modelId="{D8ABAEA7-FD42-4BF0-9513-4217A5B31266}" type="sibTrans" cxnId="{C0F4155C-9DCC-4241-AD00-57DBB1889AD3}">
      <dgm:prSet/>
      <dgm:spPr/>
      <dgm:t>
        <a:bodyPr/>
        <a:lstStyle/>
        <a:p>
          <a:endParaRPr lang="ru-RU"/>
        </a:p>
      </dgm:t>
    </dgm:pt>
    <dgm:pt modelId="{86F84433-1F71-44AD-BD63-D4DF5979EFFB}" type="pres">
      <dgm:prSet presAssocID="{C7276155-70E0-4955-99AD-CA30AE2B63D1}" presName="linear" presStyleCnt="0">
        <dgm:presLayoutVars>
          <dgm:animLvl val="lvl"/>
          <dgm:resizeHandles val="exact"/>
        </dgm:presLayoutVars>
      </dgm:prSet>
      <dgm:spPr/>
    </dgm:pt>
    <dgm:pt modelId="{77F2E0EC-6C08-4A96-8D90-C59C54D0C1D1}" type="pres">
      <dgm:prSet presAssocID="{E2CC5D69-CE88-4CFC-9861-BC165D1567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4B13B9-DA70-4276-B6AD-A5B6FB26C0FC}" type="pres">
      <dgm:prSet presAssocID="{F825E538-4290-4097-B2B3-D2DCB91446F3}" presName="spacer" presStyleCnt="0"/>
      <dgm:spPr/>
    </dgm:pt>
    <dgm:pt modelId="{D1CCC530-41DD-4D28-B98F-357E515AF7D3}" type="pres">
      <dgm:prSet presAssocID="{A19928F8-6559-401A-9CBC-7F84924A50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5FC66F-B964-4921-96CB-DF03FAB4B01C}" type="pres">
      <dgm:prSet presAssocID="{3F4C1C32-2E3B-414E-8C88-88005B8C3715}" presName="spacer" presStyleCnt="0"/>
      <dgm:spPr/>
    </dgm:pt>
    <dgm:pt modelId="{CBAACDC4-1E09-4714-9A54-9E046A57226B}" type="pres">
      <dgm:prSet presAssocID="{95674F6A-6C0B-478E-8517-1935A088E9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66142C-A082-4560-9756-0F9805CF6A81}" type="presOf" srcId="{E2CC5D69-CE88-4CFC-9861-BC165D1567D3}" destId="{77F2E0EC-6C08-4A96-8D90-C59C54D0C1D1}" srcOrd="0" destOrd="0" presId="urn:microsoft.com/office/officeart/2005/8/layout/vList2"/>
    <dgm:cxn modelId="{86250734-6512-4352-99C3-5A53372978FA}" type="presOf" srcId="{A19928F8-6559-401A-9CBC-7F84924A50BD}" destId="{D1CCC530-41DD-4D28-B98F-357E515AF7D3}" srcOrd="0" destOrd="0" presId="urn:microsoft.com/office/officeart/2005/8/layout/vList2"/>
    <dgm:cxn modelId="{C0F4155C-9DCC-4241-AD00-57DBB1889AD3}" srcId="{C7276155-70E0-4955-99AD-CA30AE2B63D1}" destId="{95674F6A-6C0B-478E-8517-1935A088E9D8}" srcOrd="2" destOrd="0" parTransId="{EB8D8DDF-6C9D-456C-ADAF-6338DAE901FA}" sibTransId="{D8ABAEA7-FD42-4BF0-9513-4217A5B31266}"/>
    <dgm:cxn modelId="{50F8166D-7175-4A66-9C5F-72259119F4A6}" srcId="{C7276155-70E0-4955-99AD-CA30AE2B63D1}" destId="{E2CC5D69-CE88-4CFC-9861-BC165D1567D3}" srcOrd="0" destOrd="0" parTransId="{D6AA8FCB-E25E-404F-A08A-39110A72101C}" sibTransId="{F825E538-4290-4097-B2B3-D2DCB91446F3}"/>
    <dgm:cxn modelId="{5BC8FBCB-C803-4C36-ABA3-BE4030055D60}" type="presOf" srcId="{C7276155-70E0-4955-99AD-CA30AE2B63D1}" destId="{86F84433-1F71-44AD-BD63-D4DF5979EFFB}" srcOrd="0" destOrd="0" presId="urn:microsoft.com/office/officeart/2005/8/layout/vList2"/>
    <dgm:cxn modelId="{33B772D3-F873-4C1C-8B25-9441282EC7B7}" srcId="{C7276155-70E0-4955-99AD-CA30AE2B63D1}" destId="{A19928F8-6559-401A-9CBC-7F84924A50BD}" srcOrd="1" destOrd="0" parTransId="{5F00169D-364F-4B3C-ABC9-FF539E80A3EE}" sibTransId="{3F4C1C32-2E3B-414E-8C88-88005B8C3715}"/>
    <dgm:cxn modelId="{9C7595F9-DDB1-4EB3-A2C4-CB47A135185D}" type="presOf" srcId="{95674F6A-6C0B-478E-8517-1935A088E9D8}" destId="{CBAACDC4-1E09-4714-9A54-9E046A57226B}" srcOrd="0" destOrd="0" presId="urn:microsoft.com/office/officeart/2005/8/layout/vList2"/>
    <dgm:cxn modelId="{7125A4A2-AD17-469D-B894-710542D0E9AD}" type="presParOf" srcId="{86F84433-1F71-44AD-BD63-D4DF5979EFFB}" destId="{77F2E0EC-6C08-4A96-8D90-C59C54D0C1D1}" srcOrd="0" destOrd="0" presId="urn:microsoft.com/office/officeart/2005/8/layout/vList2"/>
    <dgm:cxn modelId="{0AA13D2A-4C0F-4AC0-A362-048D6AB9F297}" type="presParOf" srcId="{86F84433-1F71-44AD-BD63-D4DF5979EFFB}" destId="{574B13B9-DA70-4276-B6AD-A5B6FB26C0FC}" srcOrd="1" destOrd="0" presId="urn:microsoft.com/office/officeart/2005/8/layout/vList2"/>
    <dgm:cxn modelId="{9CC9BFB0-2F41-4871-BBDA-97158F0F8AF6}" type="presParOf" srcId="{86F84433-1F71-44AD-BD63-D4DF5979EFFB}" destId="{D1CCC530-41DD-4D28-B98F-357E515AF7D3}" srcOrd="2" destOrd="0" presId="urn:microsoft.com/office/officeart/2005/8/layout/vList2"/>
    <dgm:cxn modelId="{D8019B80-059C-46E1-949C-75F2FE347D6C}" type="presParOf" srcId="{86F84433-1F71-44AD-BD63-D4DF5979EFFB}" destId="{1A5FC66F-B964-4921-96CB-DF03FAB4B01C}" srcOrd="3" destOrd="0" presId="urn:microsoft.com/office/officeart/2005/8/layout/vList2"/>
    <dgm:cxn modelId="{9A113440-1E5B-4596-B779-388FDEAF17CA}" type="presParOf" srcId="{86F84433-1F71-44AD-BD63-D4DF5979EFFB}" destId="{CBAACDC4-1E09-4714-9A54-9E046A5722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E3398-9792-42AF-8844-FC24BD01ED4D}">
      <dsp:nvSpPr>
        <dsp:cNvPr id="0" name=""/>
        <dsp:cNvSpPr/>
      </dsp:nvSpPr>
      <dsp:spPr>
        <a:xfrm>
          <a:off x="0" y="11014"/>
          <a:ext cx="7948246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Генетические алгоритмы являются программной адаптацией эволюционного развития видов  Чарльза Дарвина</a:t>
          </a:r>
          <a:r>
            <a:rPr lang="en-US" sz="2200" kern="1200"/>
            <a:t> </a:t>
          </a:r>
          <a:r>
            <a:rPr lang="ru-RU" sz="2200" i="1" kern="1200"/>
            <a:t>(</a:t>
          </a:r>
          <a:r>
            <a:rPr lang="en-US" sz="2200" i="1" kern="1200"/>
            <a:t>biologically inspired computing</a:t>
          </a:r>
          <a:r>
            <a:rPr lang="ru-RU" sz="2200" i="1" kern="1200"/>
            <a:t>)</a:t>
          </a:r>
          <a:r>
            <a:rPr lang="ru-RU" sz="2200" kern="1200"/>
            <a:t>.</a:t>
          </a:r>
        </a:p>
      </dsp:txBody>
      <dsp:txXfrm>
        <a:off x="59057" y="70071"/>
        <a:ext cx="7830132" cy="1091666"/>
      </dsp:txXfrm>
    </dsp:sp>
    <dsp:sp modelId="{68C06D98-5F4A-4AD2-86EC-862128A0C2B1}">
      <dsp:nvSpPr>
        <dsp:cNvPr id="0" name=""/>
        <dsp:cNvSpPr/>
      </dsp:nvSpPr>
      <dsp:spPr>
        <a:xfrm>
          <a:off x="0" y="1284154"/>
          <a:ext cx="7948246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Лучшая особь</a:t>
          </a:r>
          <a:r>
            <a:rPr lang="en-US" sz="2200" kern="1200"/>
            <a:t> </a:t>
          </a:r>
          <a:r>
            <a:rPr lang="ru-RU" sz="2200" kern="1200"/>
            <a:t>в популяции выбирается по принципу «выживает наиболее приспособленный».</a:t>
          </a:r>
        </a:p>
      </dsp:txBody>
      <dsp:txXfrm>
        <a:off x="59057" y="1343211"/>
        <a:ext cx="7830132" cy="1091666"/>
      </dsp:txXfrm>
    </dsp:sp>
    <dsp:sp modelId="{F9DCB2ED-88CF-4BD0-B417-E4765FB85CB4}">
      <dsp:nvSpPr>
        <dsp:cNvPr id="0" name=""/>
        <dsp:cNvSpPr/>
      </dsp:nvSpPr>
      <dsp:spPr>
        <a:xfrm>
          <a:off x="0" y="2557295"/>
          <a:ext cx="7948246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 природе наиболее приспособленные особи имеют больше шансов на воспроизведения потомства, за счёт более высокой выживаемости</a:t>
          </a:r>
          <a:r>
            <a:rPr lang="en-US" sz="2200" kern="1200"/>
            <a:t>.</a:t>
          </a:r>
          <a:r>
            <a:rPr lang="ru-RU" sz="2200" kern="1200"/>
            <a:t> </a:t>
          </a:r>
        </a:p>
      </dsp:txBody>
      <dsp:txXfrm>
        <a:off x="59057" y="2616352"/>
        <a:ext cx="7830132" cy="1091666"/>
      </dsp:txXfrm>
    </dsp:sp>
    <dsp:sp modelId="{4CAD6086-5B59-468B-ADF9-CFACE46D5C26}">
      <dsp:nvSpPr>
        <dsp:cNvPr id="0" name=""/>
        <dsp:cNvSpPr/>
      </dsp:nvSpPr>
      <dsp:spPr>
        <a:xfrm>
          <a:off x="0" y="3830435"/>
          <a:ext cx="7948246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Причем</a:t>
          </a:r>
          <a:r>
            <a:rPr lang="en-US" sz="2200" kern="1200"/>
            <a:t> </a:t>
          </a:r>
          <a:r>
            <a:rPr lang="ru-RU" sz="2200" kern="1200"/>
            <a:t>комбинация характеристик от наиболее удачных особей может привести к появлению максимально приспособленного потомка.</a:t>
          </a:r>
        </a:p>
      </dsp:txBody>
      <dsp:txXfrm>
        <a:off x="59057" y="3889492"/>
        <a:ext cx="7830132" cy="10916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6A60F-9D88-4FD9-81BC-B9D196603053}">
      <dsp:nvSpPr>
        <dsp:cNvPr id="0" name=""/>
        <dsp:cNvSpPr/>
      </dsp:nvSpPr>
      <dsp:spPr>
        <a:xfrm>
          <a:off x="0" y="0"/>
          <a:ext cx="5233908" cy="52339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DCFC-1855-40ED-BEEB-9C91C33C95A4}">
      <dsp:nvSpPr>
        <dsp:cNvPr id="0" name=""/>
        <dsp:cNvSpPr/>
      </dsp:nvSpPr>
      <dsp:spPr>
        <a:xfrm>
          <a:off x="2616954" y="0"/>
          <a:ext cx="8637198" cy="52339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u="none" kern="1200" baseline="0"/>
            <a:t>Одноточечный кроссовер: Хромосома1 = 1001, Хромосома2=1100. Точка разреза = 2. Маска потомка: 1часть_Хромосома1+2часть_Хромосома2. Потомок=(10)(00).</a:t>
          </a:r>
          <a:endParaRPr lang="ru-RU" sz="3200" b="0" i="0" u="none" kern="1200"/>
        </a:p>
      </dsp:txBody>
      <dsp:txXfrm>
        <a:off x="2616954" y="0"/>
        <a:ext cx="8637198" cy="2486106"/>
      </dsp:txXfrm>
    </dsp:sp>
    <dsp:sp modelId="{7F46400F-8EF1-4EE3-8AA2-2814E7D32A18}">
      <dsp:nvSpPr>
        <dsp:cNvPr id="0" name=""/>
        <dsp:cNvSpPr/>
      </dsp:nvSpPr>
      <dsp:spPr>
        <a:xfrm>
          <a:off x="1373900" y="2486106"/>
          <a:ext cx="2486106" cy="248610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62C7D-19F2-403D-818C-277CE45EA96B}">
      <dsp:nvSpPr>
        <dsp:cNvPr id="0" name=""/>
        <dsp:cNvSpPr/>
      </dsp:nvSpPr>
      <dsp:spPr>
        <a:xfrm>
          <a:off x="2616954" y="2486106"/>
          <a:ext cx="8637198" cy="2486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u="none" kern="1200" baseline="0"/>
            <a:t>Двухточечный кроссовер: Хромосома1 = 1001, Хромосома2=1100. Точки разреза = 1,3. Маска потомка: 1часть_Хромосома1 + 2часть_Хромосома2 + +3часть_Хромосома1. Потомок=(1)(10)(1).</a:t>
          </a:r>
          <a:endParaRPr lang="ru-RU" sz="3200" b="0" i="0" u="none" kern="1200"/>
        </a:p>
      </dsp:txBody>
      <dsp:txXfrm>
        <a:off x="2616954" y="2486106"/>
        <a:ext cx="8637198" cy="24861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23F76-E0D0-42BA-81C3-CBDEE55A6F1E}">
      <dsp:nvSpPr>
        <dsp:cNvPr id="0" name=""/>
        <dsp:cNvSpPr/>
      </dsp:nvSpPr>
      <dsp:spPr>
        <a:xfrm rot="5400000">
          <a:off x="4985695" y="-721771"/>
          <a:ext cx="4168369" cy="66540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300" kern="1200" baseline="0"/>
            <a:t>турнирный, </a:t>
          </a:r>
          <a:endParaRPr lang="ru-RU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300" kern="1200" baseline="0" dirty="0"/>
            <a:t>ранговый </a:t>
          </a:r>
          <a:endParaRPr lang="ru-RU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300" kern="1200" baseline="0" dirty="0"/>
            <a:t>метод рулетки</a:t>
          </a:r>
          <a:endParaRPr lang="ru-RU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300" kern="1200" dirty="0"/>
            <a:t>стохастическая универсальная выборка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300" kern="1200" dirty="0"/>
            <a:t>масштабирование приспособленности</a:t>
          </a:r>
        </a:p>
      </dsp:txBody>
      <dsp:txXfrm rot="-5400000">
        <a:off x="3742878" y="724529"/>
        <a:ext cx="6450522" cy="3761403"/>
      </dsp:txXfrm>
    </dsp:sp>
    <dsp:sp modelId="{B1FCC746-6151-4937-A570-E71AC4DC719D}">
      <dsp:nvSpPr>
        <dsp:cNvPr id="0" name=""/>
        <dsp:cNvSpPr/>
      </dsp:nvSpPr>
      <dsp:spPr>
        <a:xfrm>
          <a:off x="0" y="0"/>
          <a:ext cx="3742877" cy="5210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baseline="0"/>
            <a:t>Обычно в популяцию выбирается s наиболее приспособленных особей, которые и дают в ней потомство. Для того чтобы выбрать хромосомы в популяцию, можно использовать разные методы: </a:t>
          </a:r>
          <a:endParaRPr lang="ru-RU" sz="2600" kern="1200"/>
        </a:p>
      </dsp:txBody>
      <dsp:txXfrm>
        <a:off x="182712" y="182712"/>
        <a:ext cx="3377453" cy="48450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AE158-551B-4F16-8677-A6E30EF90B3A}">
      <dsp:nvSpPr>
        <dsp:cNvPr id="0" name=""/>
        <dsp:cNvSpPr/>
      </dsp:nvSpPr>
      <dsp:spPr>
        <a:xfrm>
          <a:off x="0" y="528123"/>
          <a:ext cx="10396883" cy="2054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baseline="0"/>
            <a:t>Одна из проблем нечетких систем – выбор функций принадлежности, а вернее их экспертное задание</a:t>
          </a:r>
          <a:endParaRPr lang="ru-RU" sz="2900" kern="1200"/>
        </a:p>
      </dsp:txBody>
      <dsp:txXfrm>
        <a:off x="100311" y="628434"/>
        <a:ext cx="10196261" cy="1854263"/>
      </dsp:txXfrm>
    </dsp:sp>
    <dsp:sp modelId="{2A3BBAF1-DB7B-46EA-A6EB-B3278CBA6220}">
      <dsp:nvSpPr>
        <dsp:cNvPr id="0" name=""/>
        <dsp:cNvSpPr/>
      </dsp:nvSpPr>
      <dsp:spPr>
        <a:xfrm>
          <a:off x="0" y="2666529"/>
          <a:ext cx="10396883" cy="2054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baseline="0"/>
            <a:t>ГА может быть использован либо для настройки функций принадлежности (базы данных), либо для формирования базы правил, либо для одновременного формирования и функций принадлежности и правил (а именно, базы знаний). </a:t>
          </a:r>
          <a:endParaRPr lang="ru-RU" sz="2900" kern="1200"/>
        </a:p>
      </dsp:txBody>
      <dsp:txXfrm>
        <a:off x="100311" y="2766840"/>
        <a:ext cx="10196261" cy="18542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76B09-E2C8-4CAC-AE25-72EAA6B5935B}">
      <dsp:nvSpPr>
        <dsp:cNvPr id="0" name=""/>
        <dsp:cNvSpPr/>
      </dsp:nvSpPr>
      <dsp:spPr>
        <a:xfrm>
          <a:off x="0" y="0"/>
          <a:ext cx="5279168" cy="52791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B00BC-79BC-4B31-8B69-009A1029D098}">
      <dsp:nvSpPr>
        <dsp:cNvPr id="0" name=""/>
        <dsp:cNvSpPr/>
      </dsp:nvSpPr>
      <dsp:spPr>
        <a:xfrm>
          <a:off x="2639584" y="0"/>
          <a:ext cx="7757298" cy="52791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Для настройки функций принадлежности (ФП) за хромосому выбирают одно правило (Мичиганский подход), </a:t>
          </a:r>
          <a:endParaRPr lang="ru-RU" sz="1700" kern="1200"/>
        </a:p>
      </dsp:txBody>
      <dsp:txXfrm>
        <a:off x="2639584" y="0"/>
        <a:ext cx="7757298" cy="1121823"/>
      </dsp:txXfrm>
    </dsp:sp>
    <dsp:sp modelId="{6E930103-8FCA-4CEB-991E-42A0BA1238C6}">
      <dsp:nvSpPr>
        <dsp:cNvPr id="0" name=""/>
        <dsp:cNvSpPr/>
      </dsp:nvSpPr>
      <dsp:spPr>
        <a:xfrm>
          <a:off x="692890" y="1121823"/>
          <a:ext cx="3893387" cy="38933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8E096-0429-45E0-801E-E57247B53F38}">
      <dsp:nvSpPr>
        <dsp:cNvPr id="0" name=""/>
        <dsp:cNvSpPr/>
      </dsp:nvSpPr>
      <dsp:spPr>
        <a:xfrm>
          <a:off x="2639584" y="1121823"/>
          <a:ext cx="7757298" cy="3893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 dirty="0"/>
            <a:t>Для настройки базы правил за хромосому выбирают вариант базы правил (</a:t>
          </a:r>
          <a:r>
            <a:rPr lang="ru-RU" sz="1700" kern="1200" baseline="0" dirty="0" err="1"/>
            <a:t>Питтсбургский</a:t>
          </a:r>
          <a:r>
            <a:rPr lang="ru-RU" sz="1700" kern="1200" baseline="0" dirty="0"/>
            <a:t> подход, подход итеративного обучения правил). </a:t>
          </a:r>
          <a:endParaRPr lang="ru-RU" sz="1700" kern="1200" dirty="0"/>
        </a:p>
      </dsp:txBody>
      <dsp:txXfrm>
        <a:off x="2639584" y="1121823"/>
        <a:ext cx="7757298" cy="1121823"/>
      </dsp:txXfrm>
    </dsp:sp>
    <dsp:sp modelId="{CD0B4D19-DB47-49BF-B964-D09073BA29CF}">
      <dsp:nvSpPr>
        <dsp:cNvPr id="0" name=""/>
        <dsp:cNvSpPr/>
      </dsp:nvSpPr>
      <dsp:spPr>
        <a:xfrm>
          <a:off x="1385781" y="2243646"/>
          <a:ext cx="2507605" cy="250760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682C1-0E32-47FA-82EE-BC9556F60CB8}">
      <dsp:nvSpPr>
        <dsp:cNvPr id="0" name=""/>
        <dsp:cNvSpPr/>
      </dsp:nvSpPr>
      <dsp:spPr>
        <a:xfrm>
          <a:off x="2639584" y="2243646"/>
          <a:ext cx="7757298" cy="25076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В соответствии с кодированием уточняются правила генерации новых хромосом.</a:t>
          </a:r>
          <a:endParaRPr lang="ru-RU" sz="1700" kern="1200"/>
        </a:p>
      </dsp:txBody>
      <dsp:txXfrm>
        <a:off x="2639584" y="2243646"/>
        <a:ext cx="7757298" cy="1121823"/>
      </dsp:txXfrm>
    </dsp:sp>
    <dsp:sp modelId="{903316F1-CEFC-4C0E-A0E4-D33FD9EBA27A}">
      <dsp:nvSpPr>
        <dsp:cNvPr id="0" name=""/>
        <dsp:cNvSpPr/>
      </dsp:nvSpPr>
      <dsp:spPr>
        <a:xfrm>
          <a:off x="2078672" y="3365470"/>
          <a:ext cx="1121823" cy="11218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5FD0E-2F0E-4383-BC80-39D2B2168033}">
      <dsp:nvSpPr>
        <dsp:cNvPr id="0" name=""/>
        <dsp:cNvSpPr/>
      </dsp:nvSpPr>
      <dsp:spPr>
        <a:xfrm>
          <a:off x="2639584" y="3365470"/>
          <a:ext cx="7757298" cy="11218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Функция адаптивности представляет собой механизм нечеткого вывода, который для каждого варианта базы правил строит либо управление для нечеткого контроллера, либо экспертное заключение для диагностической экспертизы.</a:t>
          </a:r>
          <a:endParaRPr lang="ru-RU" sz="1700" kern="1200"/>
        </a:p>
      </dsp:txBody>
      <dsp:txXfrm>
        <a:off x="2639584" y="3365470"/>
        <a:ext cx="7757298" cy="11218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825E7-8B33-44BF-8BE1-E12988BF9709}">
      <dsp:nvSpPr>
        <dsp:cNvPr id="0" name=""/>
        <dsp:cNvSpPr/>
      </dsp:nvSpPr>
      <dsp:spPr>
        <a:xfrm>
          <a:off x="0" y="0"/>
          <a:ext cx="5160810" cy="516081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B653E-6060-422D-99A2-50B1CEF8FE11}">
      <dsp:nvSpPr>
        <dsp:cNvPr id="0" name=""/>
        <dsp:cNvSpPr/>
      </dsp:nvSpPr>
      <dsp:spPr>
        <a:xfrm>
          <a:off x="2580405" y="0"/>
          <a:ext cx="7816477" cy="51608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При работе с нейронными сетями решаются задачи выбора типа нейронной сети: многослойный персептрон, радиально базисная сеть, вероятностная нейронная сеть, сеть регрессии и т. д. </a:t>
          </a:r>
          <a:endParaRPr lang="ru-RU" sz="1600" kern="1200"/>
        </a:p>
      </dsp:txBody>
      <dsp:txXfrm>
        <a:off x="2580405" y="0"/>
        <a:ext cx="7816477" cy="825729"/>
      </dsp:txXfrm>
    </dsp:sp>
    <dsp:sp modelId="{ACF2C823-4A7F-49F5-96B8-EB94FF80485C}">
      <dsp:nvSpPr>
        <dsp:cNvPr id="0" name=""/>
        <dsp:cNvSpPr/>
      </dsp:nvSpPr>
      <dsp:spPr>
        <a:xfrm>
          <a:off x="541885" y="825729"/>
          <a:ext cx="4077040" cy="40770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6AAB1-B8A1-4389-B36C-0E79CC12C1E7}">
      <dsp:nvSpPr>
        <dsp:cNvPr id="0" name=""/>
        <dsp:cNvSpPr/>
      </dsp:nvSpPr>
      <dsp:spPr>
        <a:xfrm>
          <a:off x="2580405" y="825729"/>
          <a:ext cx="7816477" cy="40770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Для выбранного типа НС необходимо определить количество скрытых слоев, количество нейронов в них, виды функций активации и другие. </a:t>
          </a:r>
          <a:endParaRPr lang="ru-RU" sz="1600" kern="1200"/>
        </a:p>
      </dsp:txBody>
      <dsp:txXfrm>
        <a:off x="2580405" y="825729"/>
        <a:ext cx="7816477" cy="825729"/>
      </dsp:txXfrm>
    </dsp:sp>
    <dsp:sp modelId="{7FC42278-6E5C-4A28-96D2-2A1A7209C12A}">
      <dsp:nvSpPr>
        <dsp:cNvPr id="0" name=""/>
        <dsp:cNvSpPr/>
      </dsp:nvSpPr>
      <dsp:spPr>
        <a:xfrm>
          <a:off x="1083770" y="1651459"/>
          <a:ext cx="2993270" cy="299327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149FC-B6B0-43D6-A3B4-308ED63A5F9B}">
      <dsp:nvSpPr>
        <dsp:cNvPr id="0" name=""/>
        <dsp:cNvSpPr/>
      </dsp:nvSpPr>
      <dsp:spPr>
        <a:xfrm>
          <a:off x="2580405" y="1651459"/>
          <a:ext cx="7816477" cy="2993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 dirty="0"/>
            <a:t>Для каждой сети необходимо выбрать алгоритм обучения и его параметры, например, использование моментов (уровень моментов), уровень обученности, целевой уровень накопленной ошибки и т. д. </a:t>
          </a:r>
          <a:endParaRPr lang="ru-RU" sz="1600" kern="1200" dirty="0"/>
        </a:p>
      </dsp:txBody>
      <dsp:txXfrm>
        <a:off x="2580405" y="1651459"/>
        <a:ext cx="7816477" cy="825729"/>
      </dsp:txXfrm>
    </dsp:sp>
    <dsp:sp modelId="{3826E821-0062-4C2B-89D1-8BFEA52297C8}">
      <dsp:nvSpPr>
        <dsp:cNvPr id="0" name=""/>
        <dsp:cNvSpPr/>
      </dsp:nvSpPr>
      <dsp:spPr>
        <a:xfrm>
          <a:off x="1625655" y="2477189"/>
          <a:ext cx="1909500" cy="19095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9AF3-4917-4AAB-AF55-8D28F6F49298}">
      <dsp:nvSpPr>
        <dsp:cNvPr id="0" name=""/>
        <dsp:cNvSpPr/>
      </dsp:nvSpPr>
      <dsp:spPr>
        <a:xfrm>
          <a:off x="2580405" y="2477189"/>
          <a:ext cx="7816477" cy="190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Для нечеткой нейронной сети необходимо определить архитектуру сети, параметры функций принадлежности. </a:t>
          </a:r>
          <a:endParaRPr lang="ru-RU" sz="1600" kern="1200"/>
        </a:p>
      </dsp:txBody>
      <dsp:txXfrm>
        <a:off x="2580405" y="2477189"/>
        <a:ext cx="7816477" cy="825729"/>
      </dsp:txXfrm>
    </dsp:sp>
    <dsp:sp modelId="{F3F7CBA6-0C55-4ABD-9ABF-72AF953D574F}">
      <dsp:nvSpPr>
        <dsp:cNvPr id="0" name=""/>
        <dsp:cNvSpPr/>
      </dsp:nvSpPr>
      <dsp:spPr>
        <a:xfrm>
          <a:off x="2167540" y="3302919"/>
          <a:ext cx="825729" cy="8257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296D7-EC7D-460F-88FC-3B036BB445DF}">
      <dsp:nvSpPr>
        <dsp:cNvPr id="0" name=""/>
        <dsp:cNvSpPr/>
      </dsp:nvSpPr>
      <dsp:spPr>
        <a:xfrm>
          <a:off x="2580405" y="3302919"/>
          <a:ext cx="7816477" cy="825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В результате пространство решений при формировании нейронной сети становится необозримым для исследователя, и целесообразно применить ГА как средство эволюционного проектирования.</a:t>
          </a:r>
          <a:endParaRPr lang="ru-RU" sz="1600" kern="1200"/>
        </a:p>
      </dsp:txBody>
      <dsp:txXfrm>
        <a:off x="2580405" y="3302919"/>
        <a:ext cx="7816477" cy="825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9A9FE-CB28-45F0-B199-573E0B04385A}">
      <dsp:nvSpPr>
        <dsp:cNvPr id="0" name=""/>
        <dsp:cNvSpPr/>
      </dsp:nvSpPr>
      <dsp:spPr>
        <a:xfrm>
          <a:off x="825451" y="0"/>
          <a:ext cx="9355112" cy="602566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1BD6F-102C-4307-AF1A-F912EA8C3526}">
      <dsp:nvSpPr>
        <dsp:cNvPr id="0" name=""/>
        <dsp:cNvSpPr/>
      </dsp:nvSpPr>
      <dsp:spPr>
        <a:xfrm>
          <a:off x="372957" y="1807698"/>
          <a:ext cx="3301804" cy="2410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/>
            <a:t>Согласно принципам эволюции видов Чарльза Дарвина, адаптации генетических алгоритмов способны «развивать» решения реальных задач при соответствующем формальном описании. </a:t>
          </a:r>
          <a:endParaRPr lang="ru-RU" sz="1800" kern="1200"/>
        </a:p>
      </dsp:txBody>
      <dsp:txXfrm>
        <a:off x="490616" y="1925357"/>
        <a:ext cx="3066486" cy="2174946"/>
      </dsp:txXfrm>
    </dsp:sp>
    <dsp:sp modelId="{8DF7A1DD-EB3B-41E3-B902-70792F1DDC35}">
      <dsp:nvSpPr>
        <dsp:cNvPr id="0" name=""/>
        <dsp:cNvSpPr/>
      </dsp:nvSpPr>
      <dsp:spPr>
        <a:xfrm>
          <a:off x="3852105" y="1807698"/>
          <a:ext cx="3301804" cy="2410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/>
            <a:t>Существенным отличием генетических алгоритмов от реальной эволюции видов является моделирование лишь наиболее  определяющих процессов.</a:t>
          </a:r>
          <a:endParaRPr lang="ru-RU" sz="1800" kern="1200"/>
        </a:p>
      </dsp:txBody>
      <dsp:txXfrm>
        <a:off x="3969764" y="1925357"/>
        <a:ext cx="3066486" cy="2174946"/>
      </dsp:txXfrm>
    </dsp:sp>
    <dsp:sp modelId="{D15C6314-F5AD-4B0E-9A5F-38B5FA8D8700}">
      <dsp:nvSpPr>
        <dsp:cNvPr id="0" name=""/>
        <dsp:cNvSpPr/>
      </dsp:nvSpPr>
      <dsp:spPr>
        <a:xfrm>
          <a:off x="7331252" y="1807698"/>
          <a:ext cx="3301804" cy="2410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i="0" kern="1200" baseline="0" dirty="0"/>
            <a:t>Генетический алгоритм – модель задачи исследования, которая представлена согласно происхождению видов по Дарвину.</a:t>
          </a:r>
          <a:endParaRPr lang="ru-RU" sz="1800" i="0" kern="1200" dirty="0"/>
        </a:p>
      </dsp:txBody>
      <dsp:txXfrm>
        <a:off x="7448911" y="1925357"/>
        <a:ext cx="3066486" cy="2174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03F87-ECF8-422A-A070-535B8BB0218E}">
      <dsp:nvSpPr>
        <dsp:cNvPr id="0" name=""/>
        <dsp:cNvSpPr/>
      </dsp:nvSpPr>
      <dsp:spPr>
        <a:xfrm>
          <a:off x="0" y="0"/>
          <a:ext cx="5257353" cy="525735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81E4B-992F-4ACC-970D-EFD6BBF0C611}">
      <dsp:nvSpPr>
        <dsp:cNvPr id="0" name=""/>
        <dsp:cNvSpPr/>
      </dsp:nvSpPr>
      <dsp:spPr>
        <a:xfrm>
          <a:off x="2628676" y="0"/>
          <a:ext cx="8321144" cy="52573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Под популяцией понимается набор решений задачи</a:t>
          </a:r>
          <a:r>
            <a:rPr lang="en-US" sz="1700" kern="1200" baseline="0"/>
            <a:t>.</a:t>
          </a:r>
          <a:r>
            <a:rPr lang="ru-RU" sz="1700" kern="1200" baseline="0"/>
            <a:t> </a:t>
          </a:r>
          <a:endParaRPr lang="ru-RU" sz="1700" kern="1200"/>
        </a:p>
      </dsp:txBody>
      <dsp:txXfrm>
        <a:off x="2628676" y="0"/>
        <a:ext cx="8321144" cy="841176"/>
      </dsp:txXfrm>
    </dsp:sp>
    <dsp:sp modelId="{448900F4-F41D-4163-8D06-0EB4AC7AD321}">
      <dsp:nvSpPr>
        <dsp:cNvPr id="0" name=""/>
        <dsp:cNvSpPr/>
      </dsp:nvSpPr>
      <dsp:spPr>
        <a:xfrm>
          <a:off x="552022" y="841176"/>
          <a:ext cx="4153309" cy="41533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0D19C-4949-4B42-8FCD-E3B661D9EB36}">
      <dsp:nvSpPr>
        <dsp:cNvPr id="0" name=""/>
        <dsp:cNvSpPr/>
      </dsp:nvSpPr>
      <dsp:spPr>
        <a:xfrm>
          <a:off x="2628676" y="841176"/>
          <a:ext cx="8321144" cy="41533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Каждое решение</a:t>
          </a:r>
          <a:r>
            <a:rPr lang="en-US" sz="1700" kern="1200" baseline="0"/>
            <a:t> </a:t>
          </a:r>
          <a:r>
            <a:rPr lang="ru-RU" sz="1700" kern="1200" baseline="0"/>
            <a:t>задачи оценивается по значению целевой функции или степени «приспособленности» для решения поставленной задачи. </a:t>
          </a:r>
          <a:endParaRPr lang="ru-RU" sz="1700" kern="1200"/>
        </a:p>
      </dsp:txBody>
      <dsp:txXfrm>
        <a:off x="2628676" y="841176"/>
        <a:ext cx="8321144" cy="841176"/>
      </dsp:txXfrm>
    </dsp:sp>
    <dsp:sp modelId="{6B52E162-7E28-461D-A270-4C11DF7C945D}">
      <dsp:nvSpPr>
        <dsp:cNvPr id="0" name=""/>
        <dsp:cNvSpPr/>
      </dsp:nvSpPr>
      <dsp:spPr>
        <a:xfrm>
          <a:off x="1104044" y="1682353"/>
          <a:ext cx="3049265" cy="30492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4E5DF-D83C-4AFC-B7DF-9C9AE4C2A6F5}">
      <dsp:nvSpPr>
        <dsp:cNvPr id="0" name=""/>
        <dsp:cNvSpPr/>
      </dsp:nvSpPr>
      <dsp:spPr>
        <a:xfrm>
          <a:off x="2628676" y="1682353"/>
          <a:ext cx="8321144" cy="30492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Особь в ГА характеризуется хромосомами, которые состоят из генов. </a:t>
          </a:r>
          <a:endParaRPr lang="ru-RU" sz="1700" kern="1200"/>
        </a:p>
      </dsp:txBody>
      <dsp:txXfrm>
        <a:off x="2628676" y="1682353"/>
        <a:ext cx="8321144" cy="841176"/>
      </dsp:txXfrm>
    </dsp:sp>
    <dsp:sp modelId="{936CCC2E-A429-41AB-B842-356E59FA6063}">
      <dsp:nvSpPr>
        <dsp:cNvPr id="0" name=""/>
        <dsp:cNvSpPr/>
      </dsp:nvSpPr>
      <dsp:spPr>
        <a:xfrm>
          <a:off x="1656066" y="2523529"/>
          <a:ext cx="1945220" cy="19452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08CAD-A9AE-4743-AA13-47A4236AAFA2}">
      <dsp:nvSpPr>
        <dsp:cNvPr id="0" name=""/>
        <dsp:cNvSpPr/>
      </dsp:nvSpPr>
      <dsp:spPr>
        <a:xfrm>
          <a:off x="2628676" y="2523529"/>
          <a:ext cx="8321144" cy="1945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Как правило ген хранит 0 или 1 в зависимости от включения или не включении признака, характеризующего решение, в хромосому. Соответственно, хромосома – это битовая строка, описывающая решение.</a:t>
          </a:r>
          <a:endParaRPr lang="ru-RU" sz="1700" kern="1200"/>
        </a:p>
      </dsp:txBody>
      <dsp:txXfrm>
        <a:off x="2628676" y="2523529"/>
        <a:ext cx="8321144" cy="841176"/>
      </dsp:txXfrm>
    </dsp:sp>
    <dsp:sp modelId="{F0F73951-A5FD-46F1-A9A0-D0E547CB5B73}">
      <dsp:nvSpPr>
        <dsp:cNvPr id="0" name=""/>
        <dsp:cNvSpPr/>
      </dsp:nvSpPr>
      <dsp:spPr>
        <a:xfrm>
          <a:off x="2208088" y="3364706"/>
          <a:ext cx="841176" cy="8411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F6D7C-2467-4F40-A1D6-4A85A9D1FE0A}">
      <dsp:nvSpPr>
        <dsp:cNvPr id="0" name=""/>
        <dsp:cNvSpPr/>
      </dsp:nvSpPr>
      <dsp:spPr>
        <a:xfrm>
          <a:off x="2628676" y="3364706"/>
          <a:ext cx="8321144" cy="841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Но при решении реальных задач, применяются более сложные кодировки. </a:t>
          </a:r>
          <a:endParaRPr lang="ru-RU" sz="1700" kern="1200"/>
        </a:p>
      </dsp:txBody>
      <dsp:txXfrm>
        <a:off x="2628676" y="3364706"/>
        <a:ext cx="8321144" cy="841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36F5D-536B-4426-BBE1-F07978643E26}">
      <dsp:nvSpPr>
        <dsp:cNvPr id="0" name=""/>
        <dsp:cNvSpPr/>
      </dsp:nvSpPr>
      <dsp:spPr>
        <a:xfrm>
          <a:off x="0" y="0"/>
          <a:ext cx="5236308" cy="52363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31816-2D84-4A47-A141-CE164A6465B7}">
      <dsp:nvSpPr>
        <dsp:cNvPr id="0" name=""/>
        <dsp:cNvSpPr/>
      </dsp:nvSpPr>
      <dsp:spPr>
        <a:xfrm>
          <a:off x="2618154" y="0"/>
          <a:ext cx="9000388" cy="52363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Подходящим считается рацион, который лучше всего удовлетворяет определенным медицинским требованиям. </a:t>
          </a:r>
        </a:p>
      </dsp:txBody>
      <dsp:txXfrm>
        <a:off x="2618154" y="0"/>
        <a:ext cx="9000388" cy="1112715"/>
      </dsp:txXfrm>
    </dsp:sp>
    <dsp:sp modelId="{6C87E1B9-12BF-49FD-A74D-930E76DBFFAF}">
      <dsp:nvSpPr>
        <dsp:cNvPr id="0" name=""/>
        <dsp:cNvSpPr/>
      </dsp:nvSpPr>
      <dsp:spPr>
        <a:xfrm>
          <a:off x="687265" y="1112715"/>
          <a:ext cx="3861777" cy="38617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8E5CC-B2C0-488B-892F-1161C746ECD9}">
      <dsp:nvSpPr>
        <dsp:cNvPr id="0" name=""/>
        <dsp:cNvSpPr/>
      </dsp:nvSpPr>
      <dsp:spPr>
        <a:xfrm>
          <a:off x="2618154" y="1112715"/>
          <a:ext cx="9000388" cy="38617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Требования</a:t>
          </a:r>
          <a:r>
            <a:rPr lang="ru-RU" sz="2600" kern="1200" dirty="0"/>
            <a:t>: Ккал - 600, Углеводов – 60, Жиров – 25, Белок </a:t>
          </a:r>
          <a:r>
            <a:rPr lang="en-US" sz="2600" kern="1200" dirty="0"/>
            <a:t>~</a:t>
          </a:r>
          <a:r>
            <a:rPr lang="ru-RU" sz="2600" kern="1200" dirty="0"/>
            <a:t> 34 </a:t>
          </a:r>
        </a:p>
      </dsp:txBody>
      <dsp:txXfrm>
        <a:off x="2618154" y="1112715"/>
        <a:ext cx="9000388" cy="1112715"/>
      </dsp:txXfrm>
    </dsp:sp>
    <dsp:sp modelId="{876181B4-2E0D-412A-A811-DA5A7570E29F}">
      <dsp:nvSpPr>
        <dsp:cNvPr id="0" name=""/>
        <dsp:cNvSpPr/>
      </dsp:nvSpPr>
      <dsp:spPr>
        <a:xfrm>
          <a:off x="1374530" y="2225430"/>
          <a:ext cx="2487246" cy="24872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87A8E-559E-40A0-AFF0-4A35AFF1779D}">
      <dsp:nvSpPr>
        <dsp:cNvPr id="0" name=""/>
        <dsp:cNvSpPr/>
      </dsp:nvSpPr>
      <dsp:spPr>
        <a:xfrm>
          <a:off x="2618154" y="2225430"/>
          <a:ext cx="9000388" cy="24872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Лучшим будет считаться рацион, чье суммарное отклонение минимально. </a:t>
          </a:r>
        </a:p>
      </dsp:txBody>
      <dsp:txXfrm>
        <a:off x="2618154" y="2225430"/>
        <a:ext cx="9000388" cy="1112715"/>
      </dsp:txXfrm>
    </dsp:sp>
    <dsp:sp modelId="{EF37A148-FFB3-4893-9F3F-07D079F387E8}">
      <dsp:nvSpPr>
        <dsp:cNvPr id="0" name=""/>
        <dsp:cNvSpPr/>
      </dsp:nvSpPr>
      <dsp:spPr>
        <a:xfrm>
          <a:off x="2061796" y="3338146"/>
          <a:ext cx="1112715" cy="111271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0A846-1C47-4719-98BA-A7BE5A20CAC9}">
      <dsp:nvSpPr>
        <dsp:cNvPr id="0" name=""/>
        <dsp:cNvSpPr/>
      </dsp:nvSpPr>
      <dsp:spPr>
        <a:xfrm>
          <a:off x="2618154" y="3338146"/>
          <a:ext cx="9000388" cy="11127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Алгоритм следует остановить, в случае достижения отклонения по калорийности в 40 Ккал, У – 10, Ж – 5, Б – 10.</a:t>
          </a:r>
        </a:p>
      </dsp:txBody>
      <dsp:txXfrm>
        <a:off x="2618154" y="3338146"/>
        <a:ext cx="9000388" cy="1112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56CC6-700F-4BA9-AB48-08EC7DACBB52}">
      <dsp:nvSpPr>
        <dsp:cNvPr id="0" name=""/>
        <dsp:cNvSpPr/>
      </dsp:nvSpPr>
      <dsp:spPr>
        <a:xfrm>
          <a:off x="0" y="2498"/>
          <a:ext cx="10396883" cy="514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baseline="0"/>
            <a:t>Определение вида функции приспособленности – чрезвычайно важная задача, потому что от правильности ее определения будет во многом зависеть успешность решения</a:t>
          </a:r>
          <a:endParaRPr lang="ru-RU" sz="5000" kern="1200"/>
        </a:p>
      </dsp:txBody>
      <dsp:txXfrm>
        <a:off x="251305" y="253803"/>
        <a:ext cx="9894273" cy="4645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EB674-3D71-4594-A496-18A5B6BB81E7}">
      <dsp:nvSpPr>
        <dsp:cNvPr id="0" name=""/>
        <dsp:cNvSpPr/>
      </dsp:nvSpPr>
      <dsp:spPr>
        <a:xfrm>
          <a:off x="0" y="36053"/>
          <a:ext cx="10396883" cy="1622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baseline="0"/>
            <a:t>Сфера применения генетических алгоритмов весьма обширна:</a:t>
          </a:r>
          <a:endParaRPr lang="ru-RU" sz="2900" kern="1200"/>
        </a:p>
      </dsp:txBody>
      <dsp:txXfrm>
        <a:off x="79193" y="115246"/>
        <a:ext cx="10238497" cy="1463892"/>
      </dsp:txXfrm>
    </dsp:sp>
    <dsp:sp modelId="{CEB180C2-BD75-4F00-95A5-198959F35E08}">
      <dsp:nvSpPr>
        <dsp:cNvPr id="0" name=""/>
        <dsp:cNvSpPr/>
      </dsp:nvSpPr>
      <dsp:spPr>
        <a:xfrm>
          <a:off x="0" y="1658331"/>
          <a:ext cx="10396883" cy="18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0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baseline="0"/>
            <a:t>создание вычислительных структур (автоматы и сети сортировки);</a:t>
          </a:r>
          <a:endParaRPr lang="ru-RU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baseline="0"/>
            <a:t>проектирования нейронных сетей;</a:t>
          </a:r>
          <a:endParaRPr lang="ru-RU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baseline="0"/>
            <a:t>управление роботами.</a:t>
          </a:r>
          <a:endParaRPr lang="ru-RU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baseline="0"/>
            <a:t>моделирование процессов в различных областях (биологические, социальные, когнитивные системы).</a:t>
          </a:r>
          <a:endParaRPr lang="ru-RU" sz="2300" kern="1200"/>
        </a:p>
      </dsp:txBody>
      <dsp:txXfrm>
        <a:off x="0" y="1658331"/>
        <a:ext cx="10396883" cy="1890945"/>
      </dsp:txXfrm>
    </dsp:sp>
    <dsp:sp modelId="{A24DA56B-275F-43DA-801B-FBFE82EF269F}">
      <dsp:nvSpPr>
        <dsp:cNvPr id="0" name=""/>
        <dsp:cNvSpPr/>
      </dsp:nvSpPr>
      <dsp:spPr>
        <a:xfrm>
          <a:off x="0" y="3549276"/>
          <a:ext cx="10396883" cy="1622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baseline="0"/>
            <a:t>Обобщением задачи, решаемой с помощью генетического алгоритма является задача оптимизации многопараметрических функций. </a:t>
          </a:r>
          <a:endParaRPr lang="ru-RU" sz="2900" kern="1200"/>
        </a:p>
      </dsp:txBody>
      <dsp:txXfrm>
        <a:off x="79193" y="3628469"/>
        <a:ext cx="10238497" cy="14638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B0C4E-4093-4A64-8F47-3059AADD9ACC}">
      <dsp:nvSpPr>
        <dsp:cNvPr id="0" name=""/>
        <dsp:cNvSpPr/>
      </dsp:nvSpPr>
      <dsp:spPr>
        <a:xfrm>
          <a:off x="0" y="0"/>
          <a:ext cx="5271218" cy="52712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BCDAE-3759-4255-B90F-306E2DEFF4CF}">
      <dsp:nvSpPr>
        <dsp:cNvPr id="0" name=""/>
        <dsp:cNvSpPr/>
      </dsp:nvSpPr>
      <dsp:spPr>
        <a:xfrm>
          <a:off x="2635609" y="0"/>
          <a:ext cx="7761274" cy="5271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Если говорить формально, то мутация – это изменение одного или нескольких генов хромосомы вследствие случайного влияния. </a:t>
          </a:r>
          <a:endParaRPr lang="ru-RU" sz="2000" kern="1200"/>
        </a:p>
      </dsp:txBody>
      <dsp:txXfrm>
        <a:off x="2635609" y="0"/>
        <a:ext cx="3880637" cy="1581368"/>
      </dsp:txXfrm>
    </dsp:sp>
    <dsp:sp modelId="{565674E3-4196-4BAE-B1BC-1E7AA61905AF}">
      <dsp:nvSpPr>
        <dsp:cNvPr id="0" name=""/>
        <dsp:cNvSpPr/>
      </dsp:nvSpPr>
      <dsp:spPr>
        <a:xfrm>
          <a:off x="922464" y="1581368"/>
          <a:ext cx="3426288" cy="34262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32450-6C64-4766-BBEF-6BAA0052A7A9}">
      <dsp:nvSpPr>
        <dsp:cNvPr id="0" name=""/>
        <dsp:cNvSpPr/>
      </dsp:nvSpPr>
      <dsp:spPr>
        <a:xfrm>
          <a:off x="2635609" y="1581368"/>
          <a:ext cx="7761274" cy="34262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В контексте нашей задачи мутацией может быть</a:t>
          </a:r>
          <a:endParaRPr lang="ru-RU" sz="2000" kern="1200"/>
        </a:p>
      </dsp:txBody>
      <dsp:txXfrm>
        <a:off x="2635609" y="1581368"/>
        <a:ext cx="3880637" cy="1581363"/>
      </dsp:txXfrm>
    </dsp:sp>
    <dsp:sp modelId="{7B93556F-86C7-498C-AC04-68532B004C12}">
      <dsp:nvSpPr>
        <dsp:cNvPr id="0" name=""/>
        <dsp:cNvSpPr/>
      </dsp:nvSpPr>
      <dsp:spPr>
        <a:xfrm>
          <a:off x="1844927" y="3162732"/>
          <a:ext cx="1581363" cy="15813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86145-451C-43A3-BE50-D656851071AC}">
      <dsp:nvSpPr>
        <dsp:cNvPr id="0" name=""/>
        <dsp:cNvSpPr/>
      </dsp:nvSpPr>
      <dsp:spPr>
        <a:xfrm>
          <a:off x="2635609" y="3162732"/>
          <a:ext cx="7761274" cy="15813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Мутация – это изменение значения одного или нескольких генов хромосомы на противоположный или четко заданный. </a:t>
          </a:r>
          <a:endParaRPr lang="ru-RU" sz="2000" kern="1200"/>
        </a:p>
      </dsp:txBody>
      <dsp:txXfrm>
        <a:off x="2635609" y="3162732"/>
        <a:ext cx="3880637" cy="1581363"/>
      </dsp:txXfrm>
    </dsp:sp>
    <dsp:sp modelId="{7B104316-AFFB-4FE8-8F31-0A5BA7E128E3}">
      <dsp:nvSpPr>
        <dsp:cNvPr id="0" name=""/>
        <dsp:cNvSpPr/>
      </dsp:nvSpPr>
      <dsp:spPr>
        <a:xfrm>
          <a:off x="6516246" y="1581368"/>
          <a:ext cx="3880637" cy="1581363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baseline="0" dirty="0"/>
            <a:t>принудительное включение некоего продукта в набор;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baseline="0"/>
            <a:t>изменение значения вхождения продукта в набор на противоположное;</a:t>
          </a:r>
          <a:endParaRPr lang="ru-RU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baseline="0" dirty="0"/>
            <a:t>принудительное исключение некоего продукта из набора и т. д.</a:t>
          </a:r>
          <a:endParaRPr lang="ru-RU" sz="1600" kern="1200" dirty="0"/>
        </a:p>
      </dsp:txBody>
      <dsp:txXfrm>
        <a:off x="6516246" y="1581368"/>
        <a:ext cx="3880637" cy="1581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CD2C7-B370-4658-A82E-9C09DE03460D}">
      <dsp:nvSpPr>
        <dsp:cNvPr id="0" name=""/>
        <dsp:cNvSpPr/>
      </dsp:nvSpPr>
      <dsp:spPr>
        <a:xfrm>
          <a:off x="0" y="0"/>
          <a:ext cx="5168627" cy="516862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B09D8-CF96-496E-A997-CD6DD1EF6ECA}">
      <dsp:nvSpPr>
        <dsp:cNvPr id="0" name=""/>
        <dsp:cNvSpPr/>
      </dsp:nvSpPr>
      <dsp:spPr>
        <a:xfrm>
          <a:off x="2584313" y="0"/>
          <a:ext cx="7812569" cy="51686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baseline="0"/>
            <a:t>Допустим, для нашей задачи мы решили, что мутация будет изменять случайный ген на противоположный. Тогда, если исходная хромосома имела вид 0010, то мутировавшая может быть такой: 1010.</a:t>
          </a:r>
          <a:endParaRPr lang="ru-RU" sz="4300" kern="1200"/>
        </a:p>
      </dsp:txBody>
      <dsp:txXfrm>
        <a:off x="2584313" y="0"/>
        <a:ext cx="7812569" cy="51686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2E0EC-6C08-4A96-8D90-C59C54D0C1D1}">
      <dsp:nvSpPr>
        <dsp:cNvPr id="0" name=""/>
        <dsp:cNvSpPr/>
      </dsp:nvSpPr>
      <dsp:spPr>
        <a:xfrm>
          <a:off x="0" y="76726"/>
          <a:ext cx="10396883" cy="1641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baseline="0"/>
            <a:t>Операция скрещивания, или кроссовер, – операция, которая получает из двух хромосом одну, используя заданную маску. По сути из каждой хромосомы «вырезается» кусок, который помещается в новую. Существует несколько видов кроссовера.</a:t>
          </a:r>
          <a:endParaRPr lang="ru-RU" sz="2300" kern="1200"/>
        </a:p>
      </dsp:txBody>
      <dsp:txXfrm>
        <a:off x="80132" y="156858"/>
        <a:ext cx="10236619" cy="1481245"/>
      </dsp:txXfrm>
    </dsp:sp>
    <dsp:sp modelId="{D1CCC530-41DD-4D28-B98F-357E515AF7D3}">
      <dsp:nvSpPr>
        <dsp:cNvPr id="0" name=""/>
        <dsp:cNvSpPr/>
      </dsp:nvSpPr>
      <dsp:spPr>
        <a:xfrm>
          <a:off x="0" y="1784476"/>
          <a:ext cx="10396883" cy="1641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i="1" kern="1200" baseline="0"/>
            <a:t>Одноточечный кроссовер</a:t>
          </a:r>
          <a:r>
            <a:rPr lang="ru-RU" sz="2300" kern="1200" baseline="0"/>
            <a:t>: «разрез» хромосомы происходит только в одной точке, и новая особь получается путем соединения первой части первой хромосомы и второй части второй хромосомы. </a:t>
          </a:r>
          <a:endParaRPr lang="ru-RU" sz="2300" kern="1200"/>
        </a:p>
      </dsp:txBody>
      <dsp:txXfrm>
        <a:off x="80132" y="1864608"/>
        <a:ext cx="10236619" cy="1481245"/>
      </dsp:txXfrm>
    </dsp:sp>
    <dsp:sp modelId="{CBAACDC4-1E09-4714-9A54-9E046A57226B}">
      <dsp:nvSpPr>
        <dsp:cNvPr id="0" name=""/>
        <dsp:cNvSpPr/>
      </dsp:nvSpPr>
      <dsp:spPr>
        <a:xfrm>
          <a:off x="0" y="3492226"/>
          <a:ext cx="10396883" cy="1641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i="1" kern="1200" baseline="0"/>
            <a:t>Двухточечный кроссовер</a:t>
          </a:r>
          <a:r>
            <a:rPr lang="ru-RU" sz="2300" kern="1200" baseline="0"/>
            <a:t>: есть две точки «разреза», и новая хромосома получается из двух частей первой хромосомы и одной части второй. </a:t>
          </a:r>
          <a:endParaRPr lang="ru-RU" sz="2300" kern="1200"/>
        </a:p>
      </dsp:txBody>
      <dsp:txXfrm>
        <a:off x="80132" y="3572358"/>
        <a:ext cx="10236619" cy="148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90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85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18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237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1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5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55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79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83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9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2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0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98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8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6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301305-C4B3-40BE-B85C-7F6AA50920A0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D3B48A-89B4-498E-9584-D63E389E7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ppegrillo.it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Генетические алгоритмы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Решение задач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198319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08" y="5429738"/>
            <a:ext cx="10396882" cy="1151965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Пример №1. Функция приспособленности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97476"/>
            <a:ext cx="2378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ru-RU" dirty="0"/>
              <a:t>Ккал =  </a:t>
            </a:r>
            <a:r>
              <a:rPr lang="en-US" dirty="0"/>
              <a:t>562</a:t>
            </a:r>
            <a:r>
              <a:rPr lang="ru-RU" dirty="0"/>
              <a:t>-600=-38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627791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 = 91,66 -60=31,66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141186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 = 21,7-34=-12,3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654581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Ж = 12,1-25=-22,9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4892" y="1010941"/>
                <a:ext cx="11082216" cy="567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6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3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600" b="0" i="1" dirty="0" smtClean="0">
                                    <a:latin typeface="Cambria Math" panose="02040503050406030204" pitchFamily="18" charset="0"/>
                                  </a:rPr>
                                  <m:t>ГраницаЗначения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600" b="0" i="1" dirty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ru-RU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600" b="0" i="1" dirty="0" smtClean="0">
                                    <a:latin typeface="Cambria Math" panose="02040503050406030204" pitchFamily="18" charset="0"/>
                                  </a:rPr>
                                  <m:t>ЗначениеТекущего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600" b="0" i="1" dirty="0" smtClean="0">
                                <a:latin typeface="Cambria Math" panose="020405030504060302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ru-RU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2" y="1010941"/>
                <a:ext cx="11082216" cy="567015"/>
              </a:xfrm>
              <a:prstGeom prst="rect">
                <a:avLst/>
              </a:prstGeom>
              <a:blipFill>
                <a:blip r:embed="rId3"/>
                <a:stretch>
                  <a:fillRect t="-25806" b="-44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460BE9F-2161-4C8D-9653-11A2E9762363}"/>
              </a:ext>
            </a:extLst>
          </p:cNvPr>
          <p:cNvSpPr txBox="1"/>
          <p:nvPr/>
        </p:nvSpPr>
        <p:spPr>
          <a:xfrm>
            <a:off x="4116517" y="4388272"/>
            <a:ext cx="2425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F=3118,26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1089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42F9B-9AC6-44EE-AD4E-F52A27B4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444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Основной подводный камень ГА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442E590-92AA-4DD3-8E08-02E92352E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836135"/>
              </p:ext>
            </p:extLst>
          </p:nvPr>
        </p:nvGraphicFramePr>
        <p:xfrm>
          <a:off x="685800" y="221588"/>
          <a:ext cx="10396883" cy="5152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16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74" y="5440680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Задачи решаемые с помощью ГА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0F07F9C-F288-48E5-8B52-F1151521C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605428"/>
              </p:ext>
            </p:extLst>
          </p:nvPr>
        </p:nvGraphicFramePr>
        <p:xfrm>
          <a:off x="685800" y="166978"/>
          <a:ext cx="10396883" cy="520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44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617" y="5461475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ГА: Мутации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DAB2F2C-C036-41E0-A58F-7546FFA9F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787584"/>
              </p:ext>
            </p:extLst>
          </p:nvPr>
        </p:nvGraphicFramePr>
        <p:xfrm>
          <a:off x="685800" y="103368"/>
          <a:ext cx="10396883" cy="5271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1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E2346-C1B8-47AB-979A-03DB82AC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8" y="550007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мутации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89FC7B5-9D7E-4772-AE58-CD70E48E9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87627"/>
              </p:ext>
            </p:extLst>
          </p:nvPr>
        </p:nvGraphicFramePr>
        <p:xfrm>
          <a:off x="685800" y="205958"/>
          <a:ext cx="10396883" cy="5168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63" y="5437554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ГА: Скрещивание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E2C2224-DC06-40B3-9AC3-AD38DE1F5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75156"/>
              </p:ext>
            </p:extLst>
          </p:nvPr>
        </p:nvGraphicFramePr>
        <p:xfrm>
          <a:off x="685800" y="164124"/>
          <a:ext cx="10396883" cy="521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98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725" y="550007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ГА: Скрещивание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7A7045D-7107-46DB-A188-D2C99864A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24266"/>
              </p:ext>
            </p:extLst>
          </p:nvPr>
        </p:nvGraphicFramePr>
        <p:xfrm>
          <a:off x="234462" y="140678"/>
          <a:ext cx="11254153" cy="523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51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8513D-C051-8EF5-D9C8-12D5A895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Равномерное скрещивание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87821-37B6-8510-56AE-16B540640F1F}"/>
              </a:ext>
            </a:extLst>
          </p:cNvPr>
          <p:cNvSpPr txBox="1"/>
          <p:nvPr/>
        </p:nvSpPr>
        <p:spPr>
          <a:xfrm>
            <a:off x="426533" y="1837765"/>
            <a:ext cx="52676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Yandex Sans Display Light"/>
              </a:rPr>
              <a:t>Ф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Yandex Sans Display Light"/>
              </a:rPr>
              <a:t>ормирование потомков из скрещивания отдельных пар ген родителей, которые отбираются из хромосом случайным образом. Здесь слово «равномерное» означает использование датчика равномерного распределения для определения случайной позиции генов в хромосоме.</a:t>
            </a:r>
            <a:endParaRPr lang="ru-RU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F59F4B8-9B06-8C13-30C3-F90EEC35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598" y="1823224"/>
            <a:ext cx="5267675" cy="3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3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B5250-7D50-EBCC-A1A1-A48D5978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5146"/>
            <a:ext cx="10396882" cy="1151965"/>
          </a:xfrm>
        </p:spPr>
        <p:txBody>
          <a:bodyPr/>
          <a:lstStyle/>
          <a:p>
            <a:r>
              <a:rPr lang="ru-RU" dirty="0"/>
              <a:t>Скрещивание смешением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356C7-F307-77CA-4833-829139E9F6B5}"/>
              </a:ext>
            </a:extLst>
          </p:cNvPr>
          <p:cNvSpPr txBox="1"/>
          <p:nvPr/>
        </p:nvSpPr>
        <p:spPr>
          <a:xfrm>
            <a:off x="685801" y="1162445"/>
            <a:ext cx="2425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Yandex Sans Display Light"/>
              </a:rPr>
              <a:t>blend crossover – BLX</a:t>
            </a:r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0460C08-AB00-231E-5443-47A8C6EE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15997"/>
            <a:ext cx="2879957" cy="123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3F578FA-8088-70D3-B303-2B80666B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" y="4164241"/>
            <a:ext cx="3670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2D3EC-A906-A788-565C-0461F4E74DA9}"/>
              </a:ext>
            </a:extLst>
          </p:cNvPr>
          <p:cNvSpPr txBox="1"/>
          <p:nvPr/>
        </p:nvSpPr>
        <p:spPr>
          <a:xfrm>
            <a:off x="547494" y="2847751"/>
            <a:ext cx="4636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перебираем соответствующие пары ген этих двух родителей и вычисляем интервал для последующей генерации случайных значений генов потомков</a:t>
            </a:r>
            <a:endParaRPr lang="ru-RU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83FAB188-B54C-8B0F-52CE-3CC9788B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275" y="1531777"/>
            <a:ext cx="3843454" cy="16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945FC-6E19-183F-63D0-EF2F38592141}"/>
              </a:ext>
            </a:extLst>
          </p:cNvPr>
          <p:cNvSpPr txBox="1"/>
          <p:nvPr/>
        </p:nvSpPr>
        <p:spPr>
          <a:xfrm>
            <a:off x="5183614" y="3784823"/>
            <a:ext cx="6138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Далее, в интервале [</a:t>
            </a:r>
            <a:r>
              <a:rPr lang="en-US" b="0" i="0" dirty="0">
                <a:solidFill>
                  <a:srgbClr val="000000"/>
                </a:solidFill>
                <a:effectLst/>
                <a:latin typeface="Yandex Sans Display Light"/>
              </a:rPr>
              <a:t>d1; d2]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случайным образом выбираются два числа: для первого и второго потомков. И так для всех генов. На выходе получаем двух потомков с новым набором ген.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37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739" y="5445370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Генерация нового  поколения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CE82EF0-606A-4A77-A6E6-C4EBCF49A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83690"/>
              </p:ext>
            </p:extLst>
          </p:nvPr>
        </p:nvGraphicFramePr>
        <p:xfrm>
          <a:off x="685800" y="164124"/>
          <a:ext cx="10396883" cy="521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01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1" y="5445369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История происхождения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2" y="635611"/>
            <a:ext cx="2883960" cy="4351338"/>
          </a:xfrm>
        </p:spPr>
      </p:pic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B2BE6F04-D34D-411E-861D-8172DDA1C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194006"/>
              </p:ext>
            </p:extLst>
          </p:nvPr>
        </p:nvGraphicFramePr>
        <p:xfrm>
          <a:off x="3173046" y="192893"/>
          <a:ext cx="7948246" cy="505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413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24C14-7C2A-40EF-4887-73A4F779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Турнирный отбор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1E3F64-560C-5B7E-0D26-C7F636F6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2" y="1946836"/>
            <a:ext cx="5911231" cy="22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711DC-8CFC-97D7-3ADE-00E53BEC9186}"/>
              </a:ext>
            </a:extLst>
          </p:cNvPr>
          <p:cNvSpPr txBox="1"/>
          <p:nvPr/>
        </p:nvSpPr>
        <p:spPr>
          <a:xfrm>
            <a:off x="6325528" y="1837764"/>
            <a:ext cx="4937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Каждый раз из популяции случайным образом отбирается несколько претендентов (от двух и более). Затем, среди отобранных участников выбирается наиболее приспособленный (с наибольшим значением функции принадлежности). Он и переходит в новую выборку.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96A8-B50F-3881-320D-4FFEE2EDC2B7}"/>
              </a:ext>
            </a:extLst>
          </p:cNvPr>
          <p:cNvSpPr txBox="1"/>
          <p:nvPr/>
        </p:nvSpPr>
        <p:spPr>
          <a:xfrm>
            <a:off x="333452" y="4583372"/>
            <a:ext cx="10271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Процесс повторяется до тех пор, пока число «родителей» не станет равно размеру популяции.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78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E2E42-44CD-74CC-BE88-2ED4B700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рулетки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52C26-9E3F-2DB2-8615-FB1E14F9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36233"/>
            <a:ext cx="2998412" cy="215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0C9601-5DCC-7AEF-5977-BC37FAB1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49" y="1753220"/>
            <a:ext cx="56896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0FDBE-2421-2812-0F71-9A3DD130F8C8}"/>
              </a:ext>
            </a:extLst>
          </p:cNvPr>
          <p:cNvSpPr txBox="1"/>
          <p:nvPr/>
        </p:nvSpPr>
        <p:spPr>
          <a:xfrm>
            <a:off x="459987" y="4316667"/>
            <a:ext cx="107556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Yandex Sans Display Light"/>
              </a:rPr>
              <a:t>отбор пропорциональной приспособленности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 (</a:t>
            </a:r>
            <a:r>
              <a:rPr lang="en-US" b="0" i="0" dirty="0">
                <a:solidFill>
                  <a:srgbClr val="000000"/>
                </a:solidFill>
                <a:effectLst/>
                <a:latin typeface="Yandex Sans Display Light"/>
              </a:rPr>
              <a:t>fitness proportionate selection – </a:t>
            </a:r>
            <a:r>
              <a:rPr lang="en-US" b="1" i="0" dirty="0">
                <a:solidFill>
                  <a:srgbClr val="000000"/>
                </a:solidFill>
                <a:effectLst/>
                <a:latin typeface="Yandex Sans Display Light"/>
              </a:rPr>
              <a:t>FPS</a:t>
            </a:r>
            <a:r>
              <a:rPr lang="en-US" b="0" i="0" dirty="0">
                <a:solidFill>
                  <a:srgbClr val="000000"/>
                </a:solidFill>
                <a:effectLst/>
                <a:latin typeface="Yandex Sans Display Light"/>
              </a:rPr>
              <a:t>)</a:t>
            </a:r>
            <a:b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раскручиваем круг и тот сектор, на который будет указывать стрелка, будет выбран. Таким образом, отбирается особь в качестве родителя. Очевидно, что чаще (с наибольшей вероятностью) будут отбираться индивидуумы с большей приспособленностью, так как у них сектор занимает большую долю.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4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1A9D2-2B54-C441-FEAE-30EE1261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Стохастическая универсальная выборка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5B58F-EBAC-D706-4188-E9CCD4218D32}"/>
              </a:ext>
            </a:extLst>
          </p:cNvPr>
          <p:cNvSpPr txBox="1"/>
          <p:nvPr/>
        </p:nvSpPr>
        <p:spPr>
          <a:xfrm>
            <a:off x="549197" y="4244150"/>
            <a:ext cx="6138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Yandex Sans Display Light"/>
              </a:rPr>
              <a:t>(stochastic universal sampling – SUS) –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модифицированный вариант рулетки, когда точки отбора (стрелки) располагаются равномерно вокруг диаграммы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A0CF59-348A-3967-BADD-C3A2BBA7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59" y="1837765"/>
            <a:ext cx="3118774" cy="258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0A8AA-BF5F-21D6-5511-F11DD396DCC8}"/>
              </a:ext>
            </a:extLst>
          </p:cNvPr>
          <p:cNvSpPr txBox="1"/>
          <p:nvPr/>
        </p:nvSpPr>
        <p:spPr>
          <a:xfrm>
            <a:off x="641192" y="2149502"/>
            <a:ext cx="6138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Преимущество этого подхода в том, что он гарантирует отбор не только индивида с большой долей сектора, но, скорее всего, будут отобраны и другие особи с меньшими секторами. То есть, выбор более равномерен и сохраняет, в некоторой степени, разнообразие популяции.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32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B68B6-677D-9BC0-083F-E74E962E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Ранжированный отбор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93DCE5-4D92-E227-8D49-0647FA61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26" y="1837765"/>
            <a:ext cx="2952457" cy="20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C938D-2131-335D-6C09-F8664A5DF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4" y="1764043"/>
            <a:ext cx="7327900" cy="250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706AC-8A14-20D4-98B9-7078E1CDAC4D}"/>
              </a:ext>
            </a:extLst>
          </p:cNvPr>
          <p:cNvSpPr txBox="1"/>
          <p:nvPr/>
        </p:nvSpPr>
        <p:spPr>
          <a:xfrm>
            <a:off x="357923" y="4265943"/>
            <a:ext cx="1106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Вначале все индивидуумы ранжируются (упорядочиваются) по возрастанию их приспособленности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84C3D-A6A6-3DC2-B6AB-E48321452EEF}"/>
              </a:ext>
            </a:extLst>
          </p:cNvPr>
          <p:cNvSpPr txBox="1"/>
          <p:nvPr/>
        </p:nvSpPr>
        <p:spPr>
          <a:xfrm>
            <a:off x="357922" y="4635275"/>
            <a:ext cx="10927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Затем, вычисляются доли относительно ранга (а не приспособленности, как в правиле рулетки) и, тем самым, доли секторов становятся более равномерными, а значит, более равномерно будут отбираться родители из популяции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22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875A2-5A17-6532-ECCA-CC3E62E7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1" y="0"/>
            <a:ext cx="11530206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Масштабирование приспособленности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C0A87-6079-04AD-D14F-A5F37EC3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1" y="1034877"/>
            <a:ext cx="7708900" cy="248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F99A8-E073-216A-D6AE-173EDC5E66A9}"/>
              </a:ext>
            </a:extLst>
          </p:cNvPr>
          <p:cNvSpPr txBox="1"/>
          <p:nvPr/>
        </p:nvSpPr>
        <p:spPr>
          <a:xfrm>
            <a:off x="7854021" y="953026"/>
            <a:ext cx="3654038" cy="123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И мы все эти значения от 4 до 45 хотим перевести в новый диапазон [30; 80]. Это делается простой математической операцией: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AB155E-5908-508C-4BDA-B7A12B4A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07" y="2120727"/>
            <a:ext cx="11176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F052E9-3A56-0184-A90C-4894F3CA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57" y="2523139"/>
            <a:ext cx="16129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2AAF3C5-C19E-41F3-9909-6BAFB1091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40" y="3261327"/>
            <a:ext cx="2946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2EE78CF-A36B-960F-AAE3-EABCCFAC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44" y="3637457"/>
            <a:ext cx="5242854" cy="184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42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401" y="5461000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Общая схема ГА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F42B15-984A-7877-8C6A-E0BC6104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504283"/>
            <a:ext cx="79121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19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776D9-7C81-41B0-967F-8A2C6651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1" y="5468815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Нечеткие </a:t>
            </a:r>
            <a:r>
              <a:rPr lang="ru-RU" dirty="0" err="1">
                <a:solidFill>
                  <a:schemeClr val="bg1"/>
                </a:solidFill>
              </a:rPr>
              <a:t>системы+ГА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2FD0B9C-753A-4B42-A3A0-D2BFDB6BF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281065"/>
              </p:ext>
            </p:extLst>
          </p:nvPr>
        </p:nvGraphicFramePr>
        <p:xfrm>
          <a:off x="685800" y="125046"/>
          <a:ext cx="10396883" cy="5249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08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78AF0-83C2-438C-8840-5C892B89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2" y="5475447"/>
            <a:ext cx="11816505" cy="115196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Использование ГА для нечетких систем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4C2F31A-74F8-4BCB-BFB7-853FE1700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579579"/>
              </p:ext>
            </p:extLst>
          </p:nvPr>
        </p:nvGraphicFramePr>
        <p:xfrm>
          <a:off x="685800" y="95416"/>
          <a:ext cx="10396883" cy="527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39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5B8F4-CAD4-46CA-A8F0-95563F4C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8" y="5492261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Нейронные сети и ГА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2054CDD-5473-4877-99F2-F7877D9FA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087156"/>
              </p:ext>
            </p:extLst>
          </p:nvPr>
        </p:nvGraphicFramePr>
        <p:xfrm>
          <a:off x="685800" y="213774"/>
          <a:ext cx="10396883" cy="516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28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AAA67-1294-4A98-A43A-0AAAD5E9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" y="5476630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Вопросы???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B75FFF-B2C1-4225-868F-5CC3A3F2F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0831" y="229405"/>
            <a:ext cx="8840067" cy="4953244"/>
          </a:xfrm>
        </p:spPr>
      </p:pic>
    </p:spTree>
    <p:extLst>
      <p:ext uri="{BB962C8B-B14F-4D97-AF65-F5344CB8AC3E}">
        <p14:creationId xmlns:p14="http://schemas.microsoft.com/office/powerpoint/2010/main" val="23353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801" y="5461000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Генетический алгоритм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CB64B56-0FDB-42BD-BBD5-1D3C35BD3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896866"/>
              </p:ext>
            </p:extLst>
          </p:nvPr>
        </p:nvGraphicFramePr>
        <p:xfrm>
          <a:off x="459154" y="-476738"/>
          <a:ext cx="11006015" cy="6025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7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1" y="5461000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ПРИНЦИПЫ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0EB6B1-D43B-4698-B239-679FCAA2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287"/>
              </p:ext>
            </p:extLst>
          </p:nvPr>
        </p:nvGraphicFramePr>
        <p:xfrm>
          <a:off x="132862" y="117232"/>
          <a:ext cx="10949821" cy="525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0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7FA53-AD4C-4578-9990-2ECA8655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ru-RU" dirty="0"/>
              <a:t>Перед стартом ГА определяем: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F7707-8F77-4F4B-8211-9CA68410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08" y="1709047"/>
            <a:ext cx="10396883" cy="3311189"/>
          </a:xfrm>
        </p:spPr>
        <p:txBody>
          <a:bodyPr>
            <a:normAutofit/>
          </a:bodyPr>
          <a:lstStyle/>
          <a:p>
            <a:r>
              <a:rPr lang="ru-RU" dirty="0"/>
              <a:t>Кодировку хромосомы (что будет представлять собой ген, и как гены будут участвовать в характеристике решения).</a:t>
            </a:r>
          </a:p>
          <a:p>
            <a:r>
              <a:rPr lang="ru-RU" dirty="0"/>
              <a:t> Пространство гипотез (популяцию), из которых мы должны выбрать лучшую.</a:t>
            </a:r>
          </a:p>
          <a:p>
            <a:r>
              <a:rPr lang="ru-RU" dirty="0"/>
              <a:t> Функцию приспособленности, оценивающую хромосомы. </a:t>
            </a:r>
          </a:p>
          <a:p>
            <a:r>
              <a:rPr lang="ru-RU" dirty="0"/>
              <a:t>Набор и вид генетических операций (скрещивание, мутацию).</a:t>
            </a:r>
          </a:p>
          <a:p>
            <a:r>
              <a:rPr lang="ru-RU" dirty="0"/>
              <a:t> Критерий остановки алгоритма (либо желаемое оптимальное значение, либо количество шагов эволюции популяции). </a:t>
            </a:r>
          </a:p>
        </p:txBody>
      </p:sp>
    </p:spTree>
    <p:extLst>
      <p:ext uri="{BB962C8B-B14F-4D97-AF65-F5344CB8AC3E}">
        <p14:creationId xmlns:p14="http://schemas.microsoft.com/office/powerpoint/2010/main" val="31954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230" y="1368918"/>
            <a:ext cx="10515600" cy="19296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1" dirty="0"/>
              <a:t>Формулировка задачи</a:t>
            </a:r>
            <a:r>
              <a:rPr lang="ru-RU" sz="2400" dirty="0"/>
              <a:t>: необходимо составить наиболее сбалансированный прием пищи на завтрак, удовлетворяющий определенным медицинским требованиям.</a:t>
            </a:r>
          </a:p>
          <a:p>
            <a:pPr marL="0" indent="0" algn="just">
              <a:buNone/>
            </a:pPr>
            <a:r>
              <a:rPr lang="ru-RU" sz="2400" dirty="0"/>
              <a:t>Известен перечень продуктов из N наименований.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22551"/>
              </p:ext>
            </p:extLst>
          </p:nvPr>
        </p:nvGraphicFramePr>
        <p:xfrm>
          <a:off x="527531" y="2639703"/>
          <a:ext cx="1053779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99">
                  <a:extLst>
                    <a:ext uri="{9D8B030D-6E8A-4147-A177-3AD203B41FA5}">
                      <a16:colId xmlns:a16="http://schemas.microsoft.com/office/drawing/2014/main" val="923267482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3564646057"/>
                    </a:ext>
                  </a:extLst>
                </a:gridCol>
                <a:gridCol w="1953087">
                  <a:extLst>
                    <a:ext uri="{9D8B030D-6E8A-4147-A177-3AD203B41FA5}">
                      <a16:colId xmlns:a16="http://schemas.microsoft.com/office/drawing/2014/main" val="130475304"/>
                    </a:ext>
                  </a:extLst>
                </a:gridCol>
                <a:gridCol w="1926455">
                  <a:extLst>
                    <a:ext uri="{9D8B030D-6E8A-4147-A177-3AD203B41FA5}">
                      <a16:colId xmlns:a16="http://schemas.microsoft.com/office/drawing/2014/main" val="2285250769"/>
                    </a:ext>
                  </a:extLst>
                </a:gridCol>
                <a:gridCol w="1797099">
                  <a:extLst>
                    <a:ext uri="{9D8B030D-6E8A-4147-A177-3AD203B41FA5}">
                      <a16:colId xmlns:a16="http://schemas.microsoft.com/office/drawing/2014/main" val="3762908041"/>
                    </a:ext>
                  </a:extLst>
                </a:gridCol>
                <a:gridCol w="952127">
                  <a:extLst>
                    <a:ext uri="{9D8B030D-6E8A-4147-A177-3AD203B41FA5}">
                      <a16:colId xmlns:a16="http://schemas.microsoft.com/office/drawing/2014/main" val="414010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Жиры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Углеводы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Ккал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8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Яблоко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60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Вареное яйцо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7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Овсянка</a:t>
                      </a:r>
                      <a:r>
                        <a:rPr lang="ru-RU" baseline="0" dirty="0"/>
                        <a:t> 50г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Сок</a:t>
                      </a:r>
                      <a:r>
                        <a:rPr lang="ru-RU" baseline="0" dirty="0"/>
                        <a:t> апельсиновый 150 мл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Йогурт белый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3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Бекон 100г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1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Хлеб ржаной 100г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/>
                        <a:t>И т.д.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85878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4815" y="0"/>
            <a:ext cx="10871447" cy="886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Пример №1. Формирование сбалансированного завтрака</a:t>
            </a:r>
          </a:p>
        </p:txBody>
      </p:sp>
    </p:spTree>
    <p:extLst>
      <p:ext uri="{BB962C8B-B14F-4D97-AF65-F5344CB8AC3E}">
        <p14:creationId xmlns:p14="http://schemas.microsoft.com/office/powerpoint/2010/main" val="70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61" y="5601434"/>
            <a:ext cx="10871447" cy="8866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Пример №1. Условия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AB1401ED-5402-4FCB-ABDF-09DDB8831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168632"/>
              </p:ext>
            </p:extLst>
          </p:nvPr>
        </p:nvGraphicFramePr>
        <p:xfrm>
          <a:off x="1" y="62523"/>
          <a:ext cx="11618542" cy="52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26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9441" y="5577987"/>
            <a:ext cx="10871447" cy="8866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Пример №1. НАЧАЛО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184" y="1094288"/>
            <a:ext cx="10396883" cy="33111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Первое, что нам необходимо сделать, – выбрать кодировку хромосомы. </a:t>
            </a:r>
          </a:p>
          <a:p>
            <a:pPr marL="0" indent="0" algn="just">
              <a:buNone/>
            </a:pPr>
            <a:r>
              <a:rPr lang="ru-RU" sz="3200" dirty="0"/>
              <a:t>Так как результатом нашей задачи является список продуктов на завтрак, то хромосомой может быть весь перечень из N продуктов, а 0 или 1 в ней будут говорить о включении или не включении продуктов в рацион.</a:t>
            </a:r>
          </a:p>
          <a:p>
            <a:pPr marL="0" indent="0" algn="just">
              <a:buNone/>
            </a:pPr>
            <a:r>
              <a:rPr lang="ru-RU" sz="3200" dirty="0"/>
              <a:t>Хромосома будет выглядеть следующим образом (пример для 7 продуктов):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416"/>
              </p:ext>
            </p:extLst>
          </p:nvPr>
        </p:nvGraphicFramePr>
        <p:xfrm>
          <a:off x="5571625" y="4620892"/>
          <a:ext cx="3066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216581170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2221270870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3622906368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3559684912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55571872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3714813290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387692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5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168" y="5411150"/>
            <a:ext cx="10396882" cy="1151965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Пример №1. Функция приспособленности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205" y="101601"/>
            <a:ext cx="10515600" cy="2304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Теперь определим функцию приспособленности для оценки каждой хромосомы в нашей задаче.</a:t>
            </a:r>
          </a:p>
          <a:p>
            <a:pPr marL="0" indent="0">
              <a:buNone/>
            </a:pPr>
            <a:r>
              <a:rPr lang="ru-RU" sz="2800" dirty="0"/>
              <a:t>Для каждой хромосомы подсчитаем БЖУ и Ккал: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73616"/>
              </p:ext>
            </p:extLst>
          </p:nvPr>
        </p:nvGraphicFramePr>
        <p:xfrm>
          <a:off x="4054634" y="2180774"/>
          <a:ext cx="3066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216581170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2221270870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3622906368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3559684912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55571872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3714813290"/>
                    </a:ext>
                  </a:extLst>
                </a:gridCol>
                <a:gridCol w="438106">
                  <a:extLst>
                    <a:ext uri="{9D8B030D-6E8A-4147-A177-3AD203B41FA5}">
                      <a16:colId xmlns:a16="http://schemas.microsoft.com/office/drawing/2014/main" val="387692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22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7794" y="3001722"/>
            <a:ext cx="96151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Ккал = Прод1.ккал + Прод2.ккал  + Прод3.ккал + Прод7.ккал =</a:t>
            </a:r>
          </a:p>
          <a:p>
            <a:r>
              <a:rPr lang="ru-RU" sz="2800" dirty="0"/>
              <a:t> 47 + 78 + 178+259 = </a:t>
            </a:r>
            <a:r>
              <a:rPr lang="en-US" sz="2800" dirty="0"/>
              <a:t>562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74097" y="3988951"/>
            <a:ext cx="5617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У = 9,8 + 0,56 + 33 +  48,3 = 91,66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2502" y="4770794"/>
            <a:ext cx="4918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Б = 0,4 + 6,3 + 6,5 + 8,5 = 21,7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94" y="4770794"/>
            <a:ext cx="5077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Ж = 0,4 + 5,31 + 3,1 + 3,3 = 12,1 </a:t>
            </a:r>
          </a:p>
        </p:txBody>
      </p:sp>
    </p:spTree>
    <p:extLst>
      <p:ext uri="{BB962C8B-B14F-4D97-AF65-F5344CB8AC3E}">
        <p14:creationId xmlns:p14="http://schemas.microsoft.com/office/powerpoint/2010/main" val="2151367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19297</TotalTime>
  <Words>1670</Words>
  <Application>Microsoft Macintosh PowerPoint</Application>
  <PresentationFormat>Широкоэкранный</PresentationFormat>
  <Paragraphs>195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Impact</vt:lpstr>
      <vt:lpstr>Yandex Sans Display Light</vt:lpstr>
      <vt:lpstr>Главное мероприятие</vt:lpstr>
      <vt:lpstr>Генетические алгоритмы</vt:lpstr>
      <vt:lpstr>История происхождения</vt:lpstr>
      <vt:lpstr>Генетический алгоритм</vt:lpstr>
      <vt:lpstr>ОСНОВНЫЕ ПРИНЦИПЫ</vt:lpstr>
      <vt:lpstr>Перед стартом ГА определяем:</vt:lpstr>
      <vt:lpstr>Презентация PowerPoint</vt:lpstr>
      <vt:lpstr>Пример №1. Условия</vt:lpstr>
      <vt:lpstr>Пример №1. НАЧАЛО РЕШЕНИЯ</vt:lpstr>
      <vt:lpstr>Пример №1. Функция приспособленности </vt:lpstr>
      <vt:lpstr>Пример №1. Функция приспособленности </vt:lpstr>
      <vt:lpstr>Основной подводный камень ГА</vt:lpstr>
      <vt:lpstr>Задачи решаемые с помощью ГА</vt:lpstr>
      <vt:lpstr>ГА: Мутации</vt:lpstr>
      <vt:lpstr>Пример мутации</vt:lpstr>
      <vt:lpstr>ГА: Скрещивание</vt:lpstr>
      <vt:lpstr>ГА: Скрещивание</vt:lpstr>
      <vt:lpstr>Равномерное скрещивание</vt:lpstr>
      <vt:lpstr>Скрещивание смешением</vt:lpstr>
      <vt:lpstr>Генерация нового  поколения</vt:lpstr>
      <vt:lpstr>Турнирный отбор</vt:lpstr>
      <vt:lpstr>Правило рулетки</vt:lpstr>
      <vt:lpstr>Стохастическая универсальная выборка</vt:lpstr>
      <vt:lpstr>Ранжированный отбор</vt:lpstr>
      <vt:lpstr>Масштабирование приспособленности</vt:lpstr>
      <vt:lpstr>Общая схема ГА</vt:lpstr>
      <vt:lpstr>Нечеткие системы+ГА</vt:lpstr>
      <vt:lpstr>Использование ГА для нечетких систем</vt:lpstr>
      <vt:lpstr>Нейронные сети и ГА</vt:lpstr>
      <vt:lpstr>Вопросы???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Генетические алгоритмы</dc:title>
  <dc:creator>Глеб Гуськов</dc:creator>
  <cp:lastModifiedBy>Kirill Svyatov</cp:lastModifiedBy>
  <cp:revision>40</cp:revision>
  <dcterms:created xsi:type="dcterms:W3CDTF">2018-11-21T17:33:29Z</dcterms:created>
  <dcterms:modified xsi:type="dcterms:W3CDTF">2024-09-16T15:15:08Z</dcterms:modified>
</cp:coreProperties>
</file>