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10668" y="-4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4D62-EA78-4878-9E49-C0735B8C7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453F0-6166-45B1-BE59-9EAFF7D6D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BDE92-FDA8-4F5F-B5B4-4AA4CBFF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31AE-9FBB-4C6C-89CF-2539317A72C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A07E9-3114-4EB5-92A1-2B765CDE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BAC72-E89F-409C-AF27-1CA220DB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E871-F889-40D2-B8D2-297AE069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7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4B04-EA9E-42DF-8F01-19E5415C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0EB38-C0B3-4BFE-B34F-79D7D2C66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DC2FD-70BC-40CB-BA73-5BAD4357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31AE-9FBB-4C6C-89CF-2539317A72C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A9C10-8211-4A58-8569-75277AD7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86E19-0311-411F-A68F-490E6A35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E871-F889-40D2-B8D2-297AE069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7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C994D-EA10-46BF-AD32-CBD505BF3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73933-C1F6-42D8-A2F6-03F221DAC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08803-251C-4D06-A2B0-CA4DDB5A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31AE-9FBB-4C6C-89CF-2539317A72C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05893-1DFC-41C3-B04C-141612C3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204A7-C19F-4FDB-87AE-DB4E9251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E871-F889-40D2-B8D2-297AE069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3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3214-11F4-4B3E-A353-64E2379BF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5AD52-7717-40D5-9391-AFF0EBFCC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0FC70-3AB6-4CBD-AD4C-5EC0B8A1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31AE-9FBB-4C6C-89CF-2539317A72C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B7B16-3B5B-47FD-AFCD-FD130699E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CF74B-212D-4643-B290-09630FFB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E871-F889-40D2-B8D2-297AE069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6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88A6-81BE-44F2-B7BA-D352CC13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F52EA-2788-4797-9808-93D6921F4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A324F-573B-40C0-ABA9-BBA880F5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31AE-9FBB-4C6C-89CF-2539317A72C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57C75-D659-462A-A7E9-F2B121E2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3C6C4-DA8F-4CCC-9D5E-C1F95F2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E871-F889-40D2-B8D2-297AE069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CDEE1-088A-45FB-8C6D-2CF2A187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5733A-0DAB-4934-B95C-AACC93865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2647D-E54A-4052-BD5A-9675CDC10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4A7B7-D091-49F5-8AEC-7EEFCC322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31AE-9FBB-4C6C-89CF-2539317A72C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B5108-786B-47DE-93F5-7139F1E9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A82A8-87C8-409A-AA70-5A5873A1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E871-F889-40D2-B8D2-297AE069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5B1B-4D5C-4309-BBC6-882B788C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38E6E-1E69-4B39-B2DC-C5C70B48C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2F1F8-2303-42D9-B274-110A50C44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DFC13-2A4D-4BB2-9B6D-2A3004D29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97608B-20F7-456A-9B68-07682B647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BF3C0-B110-4526-B6CD-71FAD81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31AE-9FBB-4C6C-89CF-2539317A72C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D67B7B-68A5-4645-9F17-3DE8E0AF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8AB54-9133-4F06-AF97-5744F0A8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E871-F889-40D2-B8D2-297AE069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3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0F3A-5C06-4BF2-9604-7FAEE59B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AB0C88-849C-4727-BD0B-391E4B53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31AE-9FBB-4C6C-89CF-2539317A72C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EF1E2-1CD1-4A58-8D83-F60AB901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09D75-3D99-4007-BE50-D1C2272F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E871-F889-40D2-B8D2-297AE069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2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4831D3-28BE-4FBF-BDB6-600F70BC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31AE-9FBB-4C6C-89CF-2539317A72C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41E24-F0FB-45D9-82D2-FD345E01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BE5FE-B8E9-45D7-BD2A-3EF6E909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E871-F889-40D2-B8D2-297AE069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9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E538-04BC-45CE-B1D6-3DA6A0A6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1831F-2E81-47CF-94E2-21DA254AA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2EC2A-898D-4A8B-981E-3680686BC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BE0E1-194A-441D-8B67-83BEA383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31AE-9FBB-4C6C-89CF-2539317A72C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B12C6-C220-4152-AA57-57B3557E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67F24-C367-467B-8A97-DCC8C6F5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E871-F889-40D2-B8D2-297AE069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3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7FCD-A261-4F9D-8769-A5874B3AE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5A4457-998C-4E37-ABE6-B781345E5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D48A3-AC39-44DB-9834-A02D69B75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F8FD4-E393-4086-9EEE-061FA5F3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31AE-9FBB-4C6C-89CF-2539317A72C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06311-4306-4586-BE4B-239D0855B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39BC0-F54E-41B9-960A-2A9D37B4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E871-F889-40D2-B8D2-297AE069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3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61CCD7-BD4D-4BE2-AD48-D7FA1682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1B307-8A42-457C-B809-7868D15F0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057A9-76C4-43AC-AB9C-42AC8F441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F31AE-9FBB-4C6C-89CF-2539317A72C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44198-1AF6-4A2D-A042-CFB2B06C7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3477A-A3BD-4AA5-B359-76B3F763A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6E871-F889-40D2-B8D2-297AE069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2FD2F09-FF47-46F5-8DD2-6F6CFB93BA36}"/>
              </a:ext>
            </a:extLst>
          </p:cNvPr>
          <p:cNvGrpSpPr/>
          <p:nvPr/>
        </p:nvGrpSpPr>
        <p:grpSpPr>
          <a:xfrm>
            <a:off x="1915064" y="1414732"/>
            <a:ext cx="733245" cy="733245"/>
            <a:chOff x="1915064" y="1414732"/>
            <a:chExt cx="733245" cy="73324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8AF7DB1-554D-4F5D-8548-1E504A892BFC}"/>
                </a:ext>
              </a:extLst>
            </p:cNvPr>
            <p:cNvSpPr/>
            <p:nvPr/>
          </p:nvSpPr>
          <p:spPr>
            <a:xfrm rot="2716424">
              <a:off x="1915064" y="1414732"/>
              <a:ext cx="733245" cy="733245"/>
            </a:xfrm>
            <a:prstGeom prst="roundRect">
              <a:avLst/>
            </a:prstGeom>
            <a:solidFill>
              <a:srgbClr val="FFFFFF">
                <a:alpha val="50196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CE88CCF-AEBB-4268-8C46-FE7535E8E7A2}"/>
                </a:ext>
              </a:extLst>
            </p:cNvPr>
            <p:cNvSpPr/>
            <p:nvPr/>
          </p:nvSpPr>
          <p:spPr>
            <a:xfrm rot="2716424">
              <a:off x="2068863" y="1568532"/>
              <a:ext cx="425645" cy="425645"/>
            </a:xfrm>
            <a:prstGeom prst="roundRect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833DE4B-33AA-4C99-B0DB-2F418ACD04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5605229" y="3429000"/>
            <a:ext cx="981541" cy="4877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FFC48D-D280-4AD5-8BF9-75C1C32B1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5605229" y="1594606"/>
            <a:ext cx="981541" cy="48772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34394AA-9B25-40D0-8B3F-D9A820FF9F23}"/>
              </a:ext>
            </a:extLst>
          </p:cNvPr>
          <p:cNvGrpSpPr/>
          <p:nvPr/>
        </p:nvGrpSpPr>
        <p:grpSpPr>
          <a:xfrm>
            <a:off x="5631656" y="2062163"/>
            <a:ext cx="935831" cy="1408433"/>
            <a:chOff x="5631656" y="2062163"/>
            <a:chExt cx="935831" cy="1408433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9196A3B-4823-42EF-BB8A-77D19DA7AF6F}"/>
                </a:ext>
              </a:extLst>
            </p:cNvPr>
            <p:cNvCxnSpPr/>
            <p:nvPr/>
          </p:nvCxnSpPr>
          <p:spPr>
            <a:xfrm>
              <a:off x="5631656" y="2062163"/>
              <a:ext cx="0" cy="138826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9E8246A-7241-45D9-8345-A1AD0CB0F82B}"/>
                </a:ext>
              </a:extLst>
            </p:cNvPr>
            <p:cNvSpPr/>
            <p:nvPr/>
          </p:nvSpPr>
          <p:spPr>
            <a:xfrm>
              <a:off x="5650940" y="2082328"/>
              <a:ext cx="180733" cy="1346672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442F9C9-CDB1-4E38-B572-77DB06A8E83C}"/>
                </a:ext>
              </a:extLst>
            </p:cNvPr>
            <p:cNvSpPr/>
            <p:nvPr/>
          </p:nvSpPr>
          <p:spPr>
            <a:xfrm>
              <a:off x="5826911" y="2082328"/>
              <a:ext cx="540553" cy="134667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A9D3C71-C3B3-4220-B38C-7F98264A7404}"/>
                </a:ext>
              </a:extLst>
            </p:cNvPr>
            <p:cNvSpPr/>
            <p:nvPr/>
          </p:nvSpPr>
          <p:spPr>
            <a:xfrm>
              <a:off x="6367464" y="2082328"/>
              <a:ext cx="180733" cy="1346672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3574F59-B387-420B-B7BC-C661BB2E4437}"/>
                </a:ext>
              </a:extLst>
            </p:cNvPr>
            <p:cNvCxnSpPr/>
            <p:nvPr/>
          </p:nvCxnSpPr>
          <p:spPr>
            <a:xfrm>
              <a:off x="6567487" y="2082328"/>
              <a:ext cx="0" cy="1388268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053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kuo</dc:creator>
  <cp:lastModifiedBy>andrew kuo</cp:lastModifiedBy>
  <cp:revision>4</cp:revision>
  <dcterms:created xsi:type="dcterms:W3CDTF">2020-05-08T08:15:07Z</dcterms:created>
  <dcterms:modified xsi:type="dcterms:W3CDTF">2020-05-08T09:28:25Z</dcterms:modified>
</cp:coreProperties>
</file>