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Garamond" panose="02020404030301010803" pitchFamily="18" charset="0"/>
      <p:regular r:id="rId10"/>
      <p:bold r:id="rId11"/>
      <p:italic r:id="rId12"/>
    </p:embeddedFont>
  </p:embeddedFontLst>
  <p:custDataLst>
    <p:tags r:id="rId1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07063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309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3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14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73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19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16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227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grpSp>
        <p:nvGrpSpPr>
          <p:cNvPr id="17" name="Shape 17"/>
          <p:cNvGrpSpPr/>
          <p:nvPr/>
        </p:nvGrpSpPr>
        <p:grpSpPr>
          <a:xfrm>
            <a:off x="0" y="0"/>
            <a:ext cx="12188824" cy="6872226"/>
            <a:chOff x="0" y="0"/>
            <a:chExt cx="12188824" cy="6872226"/>
          </a:xfrm>
        </p:grpSpPr>
        <p:pic>
          <p:nvPicPr>
            <p:cNvPr id="18" name="Shape 18"/>
            <p:cNvPicPr preferRelativeResize="0"/>
            <p:nvPr/>
          </p:nvPicPr>
          <p:blipFill rotWithShape="1">
            <a:blip r:embed="rId2">
              <a:alphaModFix/>
            </a:blip>
            <a:srcRect/>
            <a:stretch/>
          </p:blipFill>
          <p:spPr>
            <a:xfrm>
              <a:off x="0" y="0"/>
              <a:ext cx="12188824" cy="6856214"/>
            </a:xfrm>
            <a:prstGeom prst="rect">
              <a:avLst/>
            </a:prstGeom>
            <a:noFill/>
            <a:ln>
              <a:noFill/>
            </a:ln>
          </p:spPr>
        </p:pic>
        <p:sp>
          <p:nvSpPr>
            <p:cNvPr id="19" name="Shape 19"/>
            <p:cNvSpPr/>
            <p:nvPr/>
          </p:nvSpPr>
          <p:spPr>
            <a:xfrm>
              <a:off x="2328332" y="1540930"/>
              <a:ext cx="7543802" cy="3835401"/>
            </a:xfrm>
            <a:prstGeom prst="rect">
              <a:avLst/>
            </a:prstGeom>
            <a:noFill/>
            <a:ln w="15875" cap="flat" cmpd="sng">
              <a:solidFill>
                <a:schemeClr val="accen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0" name="Shape 20"/>
            <p:cNvPicPr preferRelativeResize="0"/>
            <p:nvPr/>
          </p:nvPicPr>
          <p:blipFill rotWithShape="1">
            <a:blip r:embed="rId3">
              <a:alphaModFix/>
            </a:blip>
            <a:srcRect l="2" r="47673"/>
            <a:stretch/>
          </p:blipFill>
          <p:spPr>
            <a:xfrm rot="5400000">
              <a:off x="5245267" y="530352"/>
              <a:ext cx="1673352" cy="612648"/>
            </a:xfrm>
            <a:prstGeom prst="rect">
              <a:avLst/>
            </a:prstGeom>
            <a:noFill/>
            <a:ln>
              <a:noFill/>
            </a:ln>
          </p:spPr>
        </p:pic>
        <p:pic>
          <p:nvPicPr>
            <p:cNvPr id="21" name="Shape 21"/>
            <p:cNvPicPr preferRelativeResize="0"/>
            <p:nvPr/>
          </p:nvPicPr>
          <p:blipFill rotWithShape="1">
            <a:blip r:embed="rId3">
              <a:alphaModFix/>
            </a:blip>
            <a:srcRect r="48819"/>
            <a:stretch/>
          </p:blipFill>
          <p:spPr>
            <a:xfrm rot="5400000">
              <a:off x="5263555" y="5747514"/>
              <a:ext cx="1636776" cy="612648"/>
            </a:xfrm>
            <a:prstGeom prst="rect">
              <a:avLst/>
            </a:prstGeom>
            <a:noFill/>
            <a:ln>
              <a:noFill/>
            </a:ln>
          </p:spPr>
        </p:pic>
      </p:grpSp>
      <p:sp>
        <p:nvSpPr>
          <p:cNvPr id="22" name="Shape 22"/>
          <p:cNvSpPr txBox="1">
            <a:spLocks noGrp="1"/>
          </p:cNvSpPr>
          <p:nvPr>
            <p:ph type="ctrTitle"/>
          </p:nvPr>
        </p:nvSpPr>
        <p:spPr>
          <a:xfrm>
            <a:off x="2692398" y="1871131"/>
            <a:ext cx="6815669" cy="1515533"/>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5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23" name="Shape 23"/>
          <p:cNvSpPr txBox="1">
            <a:spLocks noGrp="1"/>
          </p:cNvSpPr>
          <p:nvPr>
            <p:ph type="subTitle" idx="1"/>
          </p:nvPr>
        </p:nvSpPr>
        <p:spPr>
          <a:xfrm>
            <a:off x="2692398" y="3657596"/>
            <a:ext cx="6815669" cy="1320801"/>
          </a:xfrm>
          <a:prstGeom prst="rect">
            <a:avLst/>
          </a:prstGeom>
          <a:noFill/>
          <a:ln>
            <a:noFill/>
          </a:ln>
        </p:spPr>
        <p:txBody>
          <a:bodyPr lIns="91425" tIns="91425" rIns="91425" bIns="91425" anchor="t" anchorCtr="0"/>
          <a:lstStyle>
            <a:lvl1pPr marL="0" marR="0" lvl="0" indent="0" algn="ctr" rtl="0">
              <a:spcBef>
                <a:spcPts val="420"/>
              </a:spcBef>
              <a:spcAft>
                <a:spcPts val="600"/>
              </a:spcAft>
              <a:buClr>
                <a:schemeClr val="accent1"/>
              </a:buClr>
              <a:buFont typeface="Arial"/>
              <a:buNone/>
              <a:defRPr sz="2100" b="0" i="0" u="none" strike="noStrike" cap="none">
                <a:solidFill>
                  <a:schemeClr val="dk1"/>
                </a:solidFill>
                <a:latin typeface="Garamond"/>
                <a:ea typeface="Garamond"/>
                <a:cs typeface="Garamond"/>
                <a:sym typeface="Garamond"/>
              </a:defRPr>
            </a:lvl1pPr>
            <a:lvl2pPr marL="457200" marR="0" lvl="1" indent="0" algn="ctr" rtl="0">
              <a:spcBef>
                <a:spcPts val="400"/>
              </a:spcBef>
              <a:spcAft>
                <a:spcPts val="600"/>
              </a:spcAft>
              <a:buClr>
                <a:schemeClr val="accent1"/>
              </a:buClr>
              <a:buFont typeface="Arial"/>
              <a:buNone/>
              <a:defRPr sz="2000" b="0" i="0" u="none" strike="noStrike" cap="none">
                <a:solidFill>
                  <a:srgbClr val="888888"/>
                </a:solidFill>
                <a:latin typeface="Garamond"/>
                <a:ea typeface="Garamond"/>
                <a:cs typeface="Garamond"/>
                <a:sym typeface="Garamond"/>
              </a:defRPr>
            </a:lvl2pPr>
            <a:lvl3pPr marL="914400" marR="0" lvl="2" indent="0" algn="ctr"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3pPr>
            <a:lvl4pPr marL="1371600" marR="0" lvl="3" indent="0" algn="ctr"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4pPr>
            <a:lvl5pPr marL="1828800" marR="0" lvl="4"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ctr"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24" name="Shape 24"/>
          <p:cNvSpPr txBox="1">
            <a:spLocks noGrp="1"/>
          </p:cNvSpPr>
          <p:nvPr>
            <p:ph type="dt" idx="10"/>
          </p:nvPr>
        </p:nvSpPr>
        <p:spPr>
          <a:xfrm>
            <a:off x="7983232" y="5037662"/>
            <a:ext cx="897466"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25" name="Shape 25"/>
          <p:cNvSpPr txBox="1">
            <a:spLocks noGrp="1"/>
          </p:cNvSpPr>
          <p:nvPr>
            <p:ph type="ftr" idx="11"/>
          </p:nvPr>
        </p:nvSpPr>
        <p:spPr>
          <a:xfrm>
            <a:off x="2692397" y="5037662"/>
            <a:ext cx="5214634"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26" name="Shape 26"/>
          <p:cNvSpPr txBox="1">
            <a:spLocks noGrp="1"/>
          </p:cNvSpPr>
          <p:nvPr>
            <p:ph type="sldNum" idx="12"/>
          </p:nvPr>
        </p:nvSpPr>
        <p:spPr>
          <a:xfrm>
            <a:off x="8956900" y="5037662"/>
            <a:ext cx="55116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u="none" strike="noStrike" cap="none">
                <a:solidFill>
                  <a:schemeClr val="dk1"/>
                </a:solidFill>
                <a:latin typeface="Garamond"/>
                <a:ea typeface="Garamond"/>
                <a:cs typeface="Garamond"/>
                <a:sym typeface="Garamond"/>
              </a:rPr>
              <a:t>‹#›</a:t>
            </a:fld>
            <a:endParaRPr lang="en-AU" sz="1000" b="0" i="0" u="none" strike="noStrike" cap="none">
              <a:solidFill>
                <a:schemeClr val="dk1"/>
              </a:solidFill>
              <a:latin typeface="Garamond"/>
              <a:ea typeface="Garamond"/>
              <a:cs typeface="Garamond"/>
              <a:sym typeface="Garamond"/>
            </a:endParaRPr>
          </a:p>
        </p:txBody>
      </p:sp>
      <p:cxnSp>
        <p:nvCxnSpPr>
          <p:cNvPr id="27" name="Shape 27"/>
          <p:cNvCxnSpPr/>
          <p:nvPr/>
        </p:nvCxnSpPr>
        <p:spPr>
          <a:xfrm>
            <a:off x="2692399" y="3522130"/>
            <a:ext cx="681566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295400" y="4815414"/>
            <a:ext cx="9609666" cy="566737"/>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2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7" name="Shape 87"/>
          <p:cNvSpPr>
            <a:spLocks noGrp="1"/>
          </p:cNvSpPr>
          <p:nvPr>
            <p:ph type="pic" idx="2"/>
          </p:nvPr>
        </p:nvSpPr>
        <p:spPr>
          <a:xfrm>
            <a:off x="1041426" y="1041399"/>
            <a:ext cx="10105972" cy="3335869"/>
          </a:xfrm>
          <a:prstGeom prst="roundRect">
            <a:avLst>
              <a:gd name="adj" fmla="val 0"/>
            </a:avLst>
          </a:prstGeom>
          <a:noFill/>
          <a:ln w="57150" cap="flat" cmpd="thickThin">
            <a:solidFill>
              <a:srgbClr val="7F7F7F"/>
            </a:solidFill>
            <a:prstDash val="solid"/>
            <a:miter/>
            <a:headEnd type="none" w="med" len="med"/>
            <a:tailEnd type="none" w="med" len="med"/>
          </a:ln>
        </p:spPr>
        <p:txBody>
          <a:bodyPr lIns="91425" tIns="91425" rIns="91425" bIns="91425" anchor="t" anchorCtr="0"/>
          <a:lstStyle>
            <a:lvl1pPr marL="0" marR="0" lvl="0" indent="0" algn="ctr"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1pPr>
            <a:lvl2pPr marL="457200" marR="0" lvl="1"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4pPr>
            <a:lvl5pPr marL="1828800" marR="0" lvl="4"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5pPr>
            <a:lvl6pPr marL="2286000" marR="0" lvl="5"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6pPr>
            <a:lvl7pPr marL="2743200" marR="0" lvl="6"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7pPr>
            <a:lvl8pPr marL="3200400" marR="0" lvl="7"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8pPr>
            <a:lvl9pPr marL="3657600" marR="0" lvl="8"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Shape 88"/>
          <p:cNvSpPr txBox="1">
            <a:spLocks noGrp="1"/>
          </p:cNvSpPr>
          <p:nvPr>
            <p:ph type="body" idx="1"/>
          </p:nvPr>
        </p:nvSpPr>
        <p:spPr>
          <a:xfrm>
            <a:off x="1295400" y="5382153"/>
            <a:ext cx="9609666" cy="493711"/>
          </a:xfrm>
          <a:prstGeom prst="rect">
            <a:avLst/>
          </a:prstGeom>
          <a:noFill/>
          <a:ln>
            <a:noFill/>
          </a:ln>
        </p:spPr>
        <p:txBody>
          <a:bodyPr lIns="91425" tIns="91425" rIns="91425" bIns="91425" anchor="t" anchorCtr="0"/>
          <a:lstStyle>
            <a:lvl1pPr marL="0" marR="0" lvl="0" indent="0" algn="ctr" rtl="0">
              <a:spcBef>
                <a:spcPts val="280"/>
              </a:spcBef>
              <a:spcAft>
                <a:spcPts val="600"/>
              </a:spcAft>
              <a:buClr>
                <a:schemeClr val="accent1"/>
              </a:buClr>
              <a:buFont typeface="Arial"/>
              <a:buNone/>
              <a:defRPr sz="1400" b="0" i="0" u="none" strike="noStrike" cap="none">
                <a:solidFill>
                  <a:srgbClr val="262626"/>
                </a:solidFill>
                <a:latin typeface="Garamond"/>
                <a:ea typeface="Garamond"/>
                <a:cs typeface="Garamond"/>
                <a:sym typeface="Garamond"/>
              </a:defRPr>
            </a:lvl1pPr>
            <a:lvl2pPr marL="457200" marR="0" lvl="1" indent="0" algn="l" rtl="0">
              <a:spcBef>
                <a:spcPts val="240"/>
              </a:spcBef>
              <a:spcAft>
                <a:spcPts val="600"/>
              </a:spcAft>
              <a:buClr>
                <a:schemeClr val="accent1"/>
              </a:buClr>
              <a:buFont typeface="Arial"/>
              <a:buNone/>
              <a:defRPr sz="1200" b="0" i="0" u="none" strike="noStrike" cap="none">
                <a:solidFill>
                  <a:srgbClr val="262626"/>
                </a:solidFill>
                <a:latin typeface="Garamond"/>
                <a:ea typeface="Garamond"/>
                <a:cs typeface="Garamond"/>
                <a:sym typeface="Garamond"/>
              </a:defRPr>
            </a:lvl2pPr>
            <a:lvl3pPr marL="914400" marR="0" lvl="2" indent="0" algn="l" rtl="0">
              <a:spcBef>
                <a:spcPts val="200"/>
              </a:spcBef>
              <a:spcAft>
                <a:spcPts val="600"/>
              </a:spcAft>
              <a:buClr>
                <a:schemeClr val="accent1"/>
              </a:buClr>
              <a:buFont typeface="Arial"/>
              <a:buNone/>
              <a:defRPr sz="1000" b="0" i="0" u="none" strike="noStrike" cap="none">
                <a:solidFill>
                  <a:srgbClr val="262626"/>
                </a:solidFill>
                <a:latin typeface="Garamond"/>
                <a:ea typeface="Garamond"/>
                <a:cs typeface="Garamond"/>
                <a:sym typeface="Garamond"/>
              </a:defRPr>
            </a:lvl3pPr>
            <a:lvl4pPr marL="1371600" marR="0" lvl="3"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4pPr>
            <a:lvl5pPr marL="1828800" marR="0" lvl="4"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5pPr>
            <a:lvl6pPr marL="2286000" marR="0" lvl="5"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6pPr>
            <a:lvl7pPr marL="2743200" marR="0" lvl="6"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7pPr>
            <a:lvl8pPr marL="3200400" marR="0" lvl="7"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8pPr>
            <a:lvl9pPr marL="3657600" marR="0" lvl="8"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89" name="Shape 89"/>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90" name="Shape 90"/>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91" name="Shape 91"/>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303867" y="982132"/>
            <a:ext cx="9592731" cy="2954868"/>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32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4" name="Shape 94"/>
          <p:cNvSpPr txBox="1">
            <a:spLocks noGrp="1"/>
          </p:cNvSpPr>
          <p:nvPr>
            <p:ph type="body" idx="1"/>
          </p:nvPr>
        </p:nvSpPr>
        <p:spPr>
          <a:xfrm>
            <a:off x="1303867" y="4343398"/>
            <a:ext cx="9592731" cy="1532467"/>
          </a:xfrm>
          <a:prstGeom prst="rect">
            <a:avLst/>
          </a:prstGeom>
          <a:noFill/>
          <a:ln>
            <a:noFill/>
          </a:ln>
        </p:spPr>
        <p:txBody>
          <a:bodyPr lIns="91425" tIns="91425" rIns="91425" bIns="91425" anchor="ctr" anchorCtr="0"/>
          <a:lstStyle>
            <a:lvl1pPr marL="0" marR="0" lvl="0" indent="0" algn="ctr" rtl="0">
              <a:spcBef>
                <a:spcPts val="400"/>
              </a:spcBef>
              <a:spcAft>
                <a:spcPts val="600"/>
              </a:spcAft>
              <a:buClr>
                <a:schemeClr val="accent1"/>
              </a:buClr>
              <a:buFont typeface="Arial"/>
              <a:buNone/>
              <a:defRPr sz="20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95" name="Shape 95"/>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96" name="Shape 96"/>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97" name="Shape 97"/>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98" name="Shape 98"/>
          <p:cNvCxnSpPr/>
          <p:nvPr/>
        </p:nvCxnSpPr>
        <p:spPr>
          <a:xfrm>
            <a:off x="1396169" y="4140198"/>
            <a:ext cx="94072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1446212" y="982132"/>
            <a:ext cx="9296397" cy="2370667"/>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aramond"/>
              <a:buNone/>
              <a:defRPr sz="3200" b="0" i="0" u="none" strike="noStrike" cap="none">
                <a:solidFill>
                  <a:schemeClr val="dk1"/>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1" name="Shape 101"/>
          <p:cNvSpPr txBox="1">
            <a:spLocks noGrp="1"/>
          </p:cNvSpPr>
          <p:nvPr>
            <p:ph type="body" idx="1"/>
          </p:nvPr>
        </p:nvSpPr>
        <p:spPr>
          <a:xfrm>
            <a:off x="1674811" y="3352800"/>
            <a:ext cx="8839201" cy="584200"/>
          </a:xfrm>
          <a:prstGeom prst="rect">
            <a:avLst/>
          </a:prstGeom>
          <a:noFill/>
          <a:ln>
            <a:noFill/>
          </a:ln>
        </p:spPr>
        <p:txBody>
          <a:bodyPr lIns="91425" tIns="91425" rIns="91425" bIns="91425" anchor="ctr" anchorCtr="0"/>
          <a:lstStyle>
            <a:lvl1pPr marL="0" marR="0" lvl="0" indent="0" algn="r" rtl="0">
              <a:spcBef>
                <a:spcPts val="400"/>
              </a:spcBef>
              <a:spcAft>
                <a:spcPts val="600"/>
              </a:spcAft>
              <a:buClr>
                <a:schemeClr val="accent1"/>
              </a:buClr>
              <a:buFont typeface="Arial"/>
              <a:buNone/>
              <a:defRPr sz="2000" b="0" i="0" u="none" strike="noStrike" cap="none">
                <a:solidFill>
                  <a:srgbClr val="262626"/>
                </a:solidFill>
                <a:latin typeface="Garamond"/>
                <a:ea typeface="Garamond"/>
                <a:cs typeface="Garamond"/>
                <a:sym typeface="Garamond"/>
              </a:defRPr>
            </a:lvl1pPr>
            <a:lvl2pPr marL="457200" marR="0" lvl="1" indent="0" algn="l" rtl="0">
              <a:spcBef>
                <a:spcPts val="400"/>
              </a:spcBef>
              <a:spcAft>
                <a:spcPts val="600"/>
              </a:spcAft>
              <a:buClr>
                <a:schemeClr val="accent1"/>
              </a:buClr>
              <a:buFont typeface="Arial"/>
              <a:buNone/>
              <a:defRPr sz="2000" b="0" i="0" u="none" strike="noStrike" cap="none">
                <a:solidFill>
                  <a:srgbClr val="262626"/>
                </a:solidFill>
                <a:latin typeface="Garamond"/>
                <a:ea typeface="Garamond"/>
                <a:cs typeface="Garamond"/>
                <a:sym typeface="Garamond"/>
              </a:defRPr>
            </a:lvl2pPr>
            <a:lvl3pPr marL="914400" marR="0" lvl="2" indent="0" algn="l" rtl="0">
              <a:spcBef>
                <a:spcPts val="360"/>
              </a:spcBef>
              <a:spcAft>
                <a:spcPts val="600"/>
              </a:spcAft>
              <a:buClr>
                <a:schemeClr val="accent1"/>
              </a:buClr>
              <a:buFont typeface="Arial"/>
              <a:buNone/>
              <a:defRPr sz="1800" b="0"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02" name="Shape 102"/>
          <p:cNvSpPr txBox="1">
            <a:spLocks noGrp="1"/>
          </p:cNvSpPr>
          <p:nvPr>
            <p:ph type="body" idx="2"/>
          </p:nvPr>
        </p:nvSpPr>
        <p:spPr>
          <a:xfrm>
            <a:off x="1295400" y="4343398"/>
            <a:ext cx="9609666" cy="1532467"/>
          </a:xfrm>
          <a:prstGeom prst="rect">
            <a:avLst/>
          </a:prstGeom>
          <a:noFill/>
          <a:ln>
            <a:noFill/>
          </a:ln>
        </p:spPr>
        <p:txBody>
          <a:bodyPr lIns="91425" tIns="91425" rIns="91425" bIns="91425" anchor="ctr" anchorCtr="0"/>
          <a:lstStyle>
            <a:lvl1pPr marL="0" marR="0" lvl="0" indent="0" algn="ctr" rtl="0">
              <a:spcBef>
                <a:spcPts val="400"/>
              </a:spcBef>
              <a:spcAft>
                <a:spcPts val="600"/>
              </a:spcAft>
              <a:buClr>
                <a:schemeClr val="accent1"/>
              </a:buClr>
              <a:buFont typeface="Arial"/>
              <a:buNone/>
              <a:defRPr sz="20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03" name="Shape 103"/>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04" name="Shape 104"/>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05" name="Shape 105"/>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sp>
        <p:nvSpPr>
          <p:cNvPr id="106" name="Shape 106"/>
          <p:cNvSpPr txBox="1"/>
          <p:nvPr/>
        </p:nvSpPr>
        <p:spPr>
          <a:xfrm>
            <a:off x="862012" y="879961"/>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AU" sz="8000">
                <a:solidFill>
                  <a:schemeClr val="dk1"/>
                </a:solidFill>
                <a:latin typeface="Garamond"/>
                <a:ea typeface="Garamond"/>
                <a:cs typeface="Garamond"/>
                <a:sym typeface="Garamond"/>
              </a:rPr>
              <a:t>“</a:t>
            </a:r>
          </a:p>
        </p:txBody>
      </p:sp>
      <p:sp>
        <p:nvSpPr>
          <p:cNvPr id="107" name="Shape 107"/>
          <p:cNvSpPr txBox="1"/>
          <p:nvPr/>
        </p:nvSpPr>
        <p:spPr>
          <a:xfrm>
            <a:off x="10600267" y="2827869"/>
            <a:ext cx="609599" cy="584776"/>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AU" sz="8000">
                <a:solidFill>
                  <a:schemeClr val="dk1"/>
                </a:solidFill>
                <a:latin typeface="Garamond"/>
                <a:ea typeface="Garamond"/>
                <a:cs typeface="Garamond"/>
                <a:sym typeface="Garamond"/>
              </a:rPr>
              <a:t>”</a:t>
            </a:r>
          </a:p>
        </p:txBody>
      </p:sp>
      <p:cxnSp>
        <p:nvCxnSpPr>
          <p:cNvPr id="108" name="Shape 108"/>
          <p:cNvCxnSpPr/>
          <p:nvPr/>
        </p:nvCxnSpPr>
        <p:spPr>
          <a:xfrm>
            <a:off x="1396169" y="4140198"/>
            <a:ext cx="94072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295401" y="3308580"/>
            <a:ext cx="9609668" cy="1468800"/>
          </a:xfrm>
          <a:prstGeom prst="rect">
            <a:avLst/>
          </a:prstGeom>
          <a:noFill/>
          <a:ln>
            <a:noFill/>
          </a:ln>
        </p:spPr>
        <p:txBody>
          <a:bodyPr lIns="91425" tIns="91425" rIns="91425" bIns="91425" anchor="b" anchorCtr="0"/>
          <a:lstStyle>
            <a:lvl1pPr marL="0" marR="0" lvl="0" indent="0" algn="l" rtl="0">
              <a:spcBef>
                <a:spcPts val="0"/>
              </a:spcBef>
              <a:buClr>
                <a:srgbClr val="262626"/>
              </a:buClr>
              <a:buFont typeface="Garamond"/>
              <a:buNone/>
              <a:defRPr sz="32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1" name="Shape 111"/>
          <p:cNvSpPr txBox="1">
            <a:spLocks noGrp="1"/>
          </p:cNvSpPr>
          <p:nvPr>
            <p:ph type="body" idx="1"/>
          </p:nvPr>
        </p:nvSpPr>
        <p:spPr>
          <a:xfrm>
            <a:off x="1295400" y="4777380"/>
            <a:ext cx="9609668" cy="860399"/>
          </a:xfrm>
          <a:prstGeom prst="rect">
            <a:avLst/>
          </a:prstGeom>
          <a:noFill/>
          <a:ln>
            <a:noFill/>
          </a:ln>
        </p:spPr>
        <p:txBody>
          <a:bodyPr lIns="91425" tIns="91425" rIns="91425" bIns="91425" anchor="t" anchorCtr="0"/>
          <a:lstStyle>
            <a:lvl1pPr marL="0" marR="0" lvl="0" indent="0" algn="l" rtl="0">
              <a:spcBef>
                <a:spcPts val="400"/>
              </a:spcBef>
              <a:spcAft>
                <a:spcPts val="600"/>
              </a:spcAft>
              <a:buClr>
                <a:schemeClr val="accent1"/>
              </a:buClr>
              <a:buFont typeface="Arial"/>
              <a:buNone/>
              <a:defRPr sz="20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12" name="Shape 112"/>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13" name="Shape 113"/>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14" name="Shape 114"/>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446212" y="982132"/>
            <a:ext cx="9296397" cy="2243668"/>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Garamond"/>
              <a:buNone/>
              <a:defRPr sz="3200" b="0" i="0" u="none" strike="noStrike" cap="none">
                <a:solidFill>
                  <a:schemeClr val="dk1"/>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7" name="Shape 117"/>
          <p:cNvSpPr txBox="1">
            <a:spLocks noGrp="1"/>
          </p:cNvSpPr>
          <p:nvPr>
            <p:ph type="body" idx="1"/>
          </p:nvPr>
        </p:nvSpPr>
        <p:spPr>
          <a:xfrm>
            <a:off x="1295400" y="3639312"/>
            <a:ext cx="9609668" cy="886967"/>
          </a:xfrm>
          <a:prstGeom prst="rect">
            <a:avLst/>
          </a:prstGeom>
          <a:noFill/>
          <a:ln>
            <a:noFill/>
          </a:ln>
        </p:spPr>
        <p:txBody>
          <a:bodyPr lIns="91425" tIns="91425" rIns="91425" bIns="91425" anchor="b" anchorCtr="0"/>
          <a:lstStyle>
            <a:lvl1pPr marL="0" marR="0" lvl="0" indent="0" algn="l" rtl="0">
              <a:spcBef>
                <a:spcPts val="0"/>
              </a:spcBef>
              <a:spcAft>
                <a:spcPts val="600"/>
              </a:spcAft>
              <a:buClr>
                <a:schemeClr val="accent1"/>
              </a:buClr>
              <a:buFont typeface="Arial"/>
              <a:buNone/>
              <a:defRPr sz="24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18" name="Shape 118"/>
          <p:cNvSpPr txBox="1">
            <a:spLocks noGrp="1"/>
          </p:cNvSpPr>
          <p:nvPr>
            <p:ph type="body" idx="2"/>
          </p:nvPr>
        </p:nvSpPr>
        <p:spPr>
          <a:xfrm>
            <a:off x="1295400" y="4529667"/>
            <a:ext cx="9609668" cy="1346199"/>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accent1"/>
              </a:buClr>
              <a:buFont typeface="Arial"/>
              <a:buNone/>
              <a:defRPr sz="18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19" name="Shape 119"/>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20" name="Shape 120"/>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21" name="Shape 121"/>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sp>
        <p:nvSpPr>
          <p:cNvPr id="122" name="Shape 122"/>
          <p:cNvSpPr txBox="1"/>
          <p:nvPr/>
        </p:nvSpPr>
        <p:spPr>
          <a:xfrm>
            <a:off x="862012" y="879961"/>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AU" sz="8000">
                <a:solidFill>
                  <a:schemeClr val="dk1"/>
                </a:solidFill>
                <a:latin typeface="Garamond"/>
                <a:ea typeface="Garamond"/>
                <a:cs typeface="Garamond"/>
                <a:sym typeface="Garamond"/>
              </a:rPr>
              <a:t>“</a:t>
            </a:r>
          </a:p>
        </p:txBody>
      </p:sp>
      <p:sp>
        <p:nvSpPr>
          <p:cNvPr id="123" name="Shape 123"/>
          <p:cNvSpPr txBox="1"/>
          <p:nvPr/>
        </p:nvSpPr>
        <p:spPr>
          <a:xfrm>
            <a:off x="10600267" y="2599260"/>
            <a:ext cx="609599" cy="584776"/>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AU" sz="8000">
                <a:solidFill>
                  <a:schemeClr val="dk1"/>
                </a:solidFill>
                <a:latin typeface="Garamond"/>
                <a:ea typeface="Garamond"/>
                <a:cs typeface="Garamond"/>
                <a:sym typeface="Garamond"/>
              </a:rPr>
              <a:t>”</a:t>
            </a:r>
          </a:p>
        </p:txBody>
      </p:sp>
      <p:cxnSp>
        <p:nvCxnSpPr>
          <p:cNvPr id="124" name="Shape 124"/>
          <p:cNvCxnSpPr/>
          <p:nvPr/>
        </p:nvCxnSpPr>
        <p:spPr>
          <a:xfrm>
            <a:off x="1396169" y="3429000"/>
            <a:ext cx="94072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295400" y="982132"/>
            <a:ext cx="9609666" cy="2243668"/>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7" name="Shape 127"/>
          <p:cNvSpPr txBox="1">
            <a:spLocks noGrp="1"/>
          </p:cNvSpPr>
          <p:nvPr>
            <p:ph type="body" idx="1"/>
          </p:nvPr>
        </p:nvSpPr>
        <p:spPr>
          <a:xfrm>
            <a:off x="1295400" y="3630167"/>
            <a:ext cx="9609668" cy="841248"/>
          </a:xfrm>
          <a:prstGeom prst="rect">
            <a:avLst/>
          </a:prstGeom>
          <a:noFill/>
          <a:ln>
            <a:noFill/>
          </a:ln>
        </p:spPr>
        <p:txBody>
          <a:bodyPr lIns="91425" tIns="91425" rIns="91425" bIns="91425" anchor="b" anchorCtr="0"/>
          <a:lstStyle>
            <a:lvl1pPr marL="0" marR="0" lvl="0" indent="0" algn="l" rtl="0">
              <a:spcBef>
                <a:spcPts val="0"/>
              </a:spcBef>
              <a:spcAft>
                <a:spcPts val="600"/>
              </a:spcAft>
              <a:buClr>
                <a:schemeClr val="accent1"/>
              </a:buClr>
              <a:buFont typeface="Arial"/>
              <a:buNone/>
              <a:defRPr sz="28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28" name="Shape 128"/>
          <p:cNvSpPr txBox="1">
            <a:spLocks noGrp="1"/>
          </p:cNvSpPr>
          <p:nvPr>
            <p:ph type="body" idx="2"/>
          </p:nvPr>
        </p:nvSpPr>
        <p:spPr>
          <a:xfrm>
            <a:off x="1295400" y="4470398"/>
            <a:ext cx="9609669" cy="1405466"/>
          </a:xfrm>
          <a:prstGeom prst="rect">
            <a:avLst/>
          </a:prstGeom>
          <a:noFill/>
          <a:ln>
            <a:noFill/>
          </a:ln>
        </p:spPr>
        <p:txBody>
          <a:bodyPr lIns="91425" tIns="91425" rIns="91425" bIns="91425" anchor="t" anchorCtr="0"/>
          <a:lstStyle>
            <a:lvl1pPr marL="0" marR="0" lvl="0" indent="0" algn="l" rtl="0">
              <a:spcBef>
                <a:spcPts val="360"/>
              </a:spcBef>
              <a:spcAft>
                <a:spcPts val="600"/>
              </a:spcAft>
              <a:buClr>
                <a:schemeClr val="accent1"/>
              </a:buClr>
              <a:buFont typeface="Arial"/>
              <a:buNone/>
              <a:defRPr sz="18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129" name="Shape 129"/>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30" name="Shape 130"/>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31" name="Shape 131"/>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132" name="Shape 132"/>
          <p:cNvCxnSpPr/>
          <p:nvPr/>
        </p:nvCxnSpPr>
        <p:spPr>
          <a:xfrm>
            <a:off x="1396169" y="3429000"/>
            <a:ext cx="94072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295401" y="982132"/>
            <a:ext cx="9601196"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4436530" y="-584197"/>
            <a:ext cx="3318936" cy="9601196"/>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6" name="Shape 136"/>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37" name="Shape 137"/>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38" name="Shape 138"/>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139" name="Shape 139"/>
          <p:cNvCxnSpPr/>
          <p:nvPr/>
        </p:nvCxnSpPr>
        <p:spPr>
          <a:xfrm>
            <a:off x="1396169" y="2421466"/>
            <a:ext cx="94072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rot="5400000">
            <a:off x="7497935" y="2483551"/>
            <a:ext cx="4893735" cy="1890894"/>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42" name="Shape 142"/>
          <p:cNvSpPr txBox="1">
            <a:spLocks noGrp="1"/>
          </p:cNvSpPr>
          <p:nvPr>
            <p:ph type="body" idx="1"/>
          </p:nvPr>
        </p:nvSpPr>
        <p:spPr>
          <a:xfrm rot="5400000">
            <a:off x="2565043" y="-287513"/>
            <a:ext cx="4893733" cy="7433024"/>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43" name="Shape 143"/>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44" name="Shape 144"/>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45" name="Shape 145"/>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146" name="Shape 146"/>
          <p:cNvCxnSpPr/>
          <p:nvPr/>
        </p:nvCxnSpPr>
        <p:spPr>
          <a:xfrm>
            <a:off x="8863889" y="990600"/>
            <a:ext cx="0" cy="4876799"/>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8"/>
        <p:cNvGrpSpPr/>
        <p:nvPr/>
      </p:nvGrpSpPr>
      <p:grpSpPr>
        <a:xfrm>
          <a:off x="0" y="0"/>
          <a:ext cx="0" cy="0"/>
          <a:chOff x="0" y="0"/>
          <a:chExt cx="0" cy="0"/>
        </a:xfrm>
      </p:grpSpPr>
      <p:cxnSp>
        <p:nvCxnSpPr>
          <p:cNvPr id="29" name="Shape 29"/>
          <p:cNvCxnSpPr/>
          <p:nvPr/>
        </p:nvCxnSpPr>
        <p:spPr>
          <a:xfrm>
            <a:off x="1396169" y="2421466"/>
            <a:ext cx="9407298" cy="0"/>
          </a:xfrm>
          <a:prstGeom prst="straightConnector1">
            <a:avLst/>
          </a:prstGeom>
          <a:noFill/>
          <a:ln w="15875" cap="flat" cmpd="sng">
            <a:solidFill>
              <a:schemeClr val="accent1"/>
            </a:solidFill>
            <a:prstDash val="solid"/>
            <a:round/>
            <a:headEnd type="none" w="med" len="med"/>
            <a:tailEnd type="none" w="med" len="med"/>
          </a:ln>
        </p:spPr>
      </p:cxnSp>
      <p:sp>
        <p:nvSpPr>
          <p:cNvPr id="30" name="Shape 30"/>
          <p:cNvSpPr txBox="1">
            <a:spLocks noGrp="1"/>
          </p:cNvSpPr>
          <p:nvPr>
            <p:ph type="title"/>
          </p:nvPr>
        </p:nvSpPr>
        <p:spPr>
          <a:xfrm>
            <a:off x="1295401" y="982132"/>
            <a:ext cx="9601196"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1" name="Shape 31"/>
          <p:cNvSpPr txBox="1">
            <a:spLocks noGrp="1"/>
          </p:cNvSpPr>
          <p:nvPr>
            <p:ph type="body" idx="1"/>
          </p:nvPr>
        </p:nvSpPr>
        <p:spPr>
          <a:xfrm>
            <a:off x="1295400" y="2556932"/>
            <a:ext cx="9601196" cy="3318936"/>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32" name="Shape 32"/>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33" name="Shape 33"/>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34" name="Shape 34"/>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u="none" strike="noStrike" cap="none">
                <a:solidFill>
                  <a:schemeClr val="dk1"/>
                </a:solidFill>
                <a:latin typeface="Garamond"/>
                <a:ea typeface="Garamond"/>
                <a:cs typeface="Garamond"/>
                <a:sym typeface="Garamond"/>
              </a:rPr>
              <a:t>‹#›</a:t>
            </a:fld>
            <a:endParaRPr lang="en-AU" sz="1000" b="0" i="0" u="none" strike="noStrike" cap="none">
              <a:solidFill>
                <a:schemeClr val="dk1"/>
              </a:solidFill>
              <a:latin typeface="Garamond"/>
              <a:ea typeface="Garamond"/>
              <a:cs typeface="Garamond"/>
              <a:sym typeface="Garamo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015068" y="1752606"/>
            <a:ext cx="8158688" cy="1822513"/>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7" name="Shape 37"/>
          <p:cNvSpPr txBox="1">
            <a:spLocks noGrp="1"/>
          </p:cNvSpPr>
          <p:nvPr>
            <p:ph type="body" idx="1"/>
          </p:nvPr>
        </p:nvSpPr>
        <p:spPr>
          <a:xfrm>
            <a:off x="2015066" y="3846051"/>
            <a:ext cx="8158689" cy="954546"/>
          </a:xfrm>
          <a:prstGeom prst="rect">
            <a:avLst/>
          </a:prstGeom>
          <a:noFill/>
          <a:ln>
            <a:noFill/>
          </a:ln>
        </p:spPr>
        <p:txBody>
          <a:bodyPr lIns="91425" tIns="91425" rIns="91425" bIns="91425" anchor="t" anchorCtr="0"/>
          <a:lstStyle>
            <a:lvl1pPr marL="0" marR="0" lvl="0" indent="0" algn="ctr" rtl="0">
              <a:spcBef>
                <a:spcPts val="480"/>
              </a:spcBef>
              <a:spcAft>
                <a:spcPts val="600"/>
              </a:spcAft>
              <a:buClr>
                <a:schemeClr val="accent1"/>
              </a:buClr>
              <a:buFont typeface="Arial"/>
              <a:buNone/>
              <a:defRPr sz="2400" b="0" i="0" u="none" strike="noStrike" cap="none">
                <a:solidFill>
                  <a:schemeClr val="dk1"/>
                </a:solidFill>
                <a:latin typeface="Garamond"/>
                <a:ea typeface="Garamond"/>
                <a:cs typeface="Garamond"/>
                <a:sym typeface="Garamond"/>
              </a:defRPr>
            </a:lvl1pPr>
            <a:lvl2pPr marL="457200" marR="0" lvl="1" indent="0" algn="l" rtl="0">
              <a:spcBef>
                <a:spcPts val="360"/>
              </a:spcBef>
              <a:spcAft>
                <a:spcPts val="600"/>
              </a:spcAft>
              <a:buClr>
                <a:schemeClr val="accent1"/>
              </a:buClr>
              <a:buFont typeface="Arial"/>
              <a:buNone/>
              <a:defRPr sz="1800" b="0" i="0" u="none" strike="noStrike" cap="none">
                <a:solidFill>
                  <a:srgbClr val="888888"/>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888888"/>
                </a:solidFill>
                <a:latin typeface="Garamond"/>
                <a:ea typeface="Garamond"/>
                <a:cs typeface="Garamond"/>
                <a:sym typeface="Garamond"/>
              </a:defRPr>
            </a:lvl3pPr>
            <a:lvl4pPr marL="1371600" marR="0" lvl="3"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4pPr>
            <a:lvl5pPr marL="1828800" marR="0" lvl="4"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5pPr>
            <a:lvl6pPr marL="2286000" marR="0" lvl="5"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6pPr>
            <a:lvl7pPr marL="2743200" marR="0" lvl="6"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7pPr>
            <a:lvl8pPr marL="3200400" marR="0" lvl="7"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8pPr>
            <a:lvl9pPr marL="3657600" marR="0" lvl="8" indent="0" algn="l" rtl="0">
              <a:spcBef>
                <a:spcPts val="280"/>
              </a:spcBef>
              <a:spcAft>
                <a:spcPts val="600"/>
              </a:spcAft>
              <a:buClr>
                <a:schemeClr val="accent1"/>
              </a:buClr>
              <a:buFont typeface="Arial"/>
              <a:buNone/>
              <a:defRPr sz="1400" b="0" i="0" u="none" strike="noStrike" cap="none">
                <a:solidFill>
                  <a:srgbClr val="888888"/>
                </a:solidFill>
                <a:latin typeface="Garamond"/>
                <a:ea typeface="Garamond"/>
                <a:cs typeface="Garamond"/>
                <a:sym typeface="Garamond"/>
              </a:defRPr>
            </a:lvl9pPr>
          </a:lstStyle>
          <a:p>
            <a:endParaRPr/>
          </a:p>
        </p:txBody>
      </p:sp>
      <p:sp>
        <p:nvSpPr>
          <p:cNvPr id="38" name="Shape 38"/>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39" name="Shape 39"/>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40" name="Shape 40"/>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41" name="Shape 41"/>
          <p:cNvCxnSpPr/>
          <p:nvPr/>
        </p:nvCxnSpPr>
        <p:spPr>
          <a:xfrm>
            <a:off x="2012723" y="3710585"/>
            <a:ext cx="8163379"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295401" y="982132"/>
            <a:ext cx="9601196"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4" name="Shape 44"/>
          <p:cNvSpPr txBox="1">
            <a:spLocks noGrp="1"/>
          </p:cNvSpPr>
          <p:nvPr>
            <p:ph type="body" idx="1"/>
          </p:nvPr>
        </p:nvSpPr>
        <p:spPr>
          <a:xfrm>
            <a:off x="1298448" y="2560319"/>
            <a:ext cx="4718303" cy="3310128"/>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45" name="Shape 45"/>
          <p:cNvSpPr txBox="1">
            <a:spLocks noGrp="1"/>
          </p:cNvSpPr>
          <p:nvPr>
            <p:ph type="body" idx="2"/>
          </p:nvPr>
        </p:nvSpPr>
        <p:spPr>
          <a:xfrm>
            <a:off x="6181344" y="2560319"/>
            <a:ext cx="4718303" cy="3310128"/>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46" name="Shape 46"/>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47" name="Shape 47"/>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48" name="Shape 48"/>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49" name="Shape 49"/>
          <p:cNvCxnSpPr/>
          <p:nvPr/>
        </p:nvCxnSpPr>
        <p:spPr>
          <a:xfrm>
            <a:off x="1396169" y="2421466"/>
            <a:ext cx="94072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295401" y="982132"/>
            <a:ext cx="9601196"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2" name="Shape 52"/>
          <p:cNvSpPr txBox="1">
            <a:spLocks noGrp="1"/>
          </p:cNvSpPr>
          <p:nvPr>
            <p:ph type="body" idx="1"/>
          </p:nvPr>
        </p:nvSpPr>
        <p:spPr>
          <a:xfrm>
            <a:off x="1295400" y="2658533"/>
            <a:ext cx="4718303" cy="576262"/>
          </a:xfrm>
          <a:prstGeom prst="rect">
            <a:avLst/>
          </a:prstGeom>
          <a:noFill/>
          <a:ln>
            <a:noFill/>
          </a:ln>
        </p:spPr>
        <p:txBody>
          <a:bodyPr lIns="91425" tIns="91425" rIns="91425" bIns="91425" anchor="b" anchorCtr="0"/>
          <a:lstStyle>
            <a:lvl1pPr marL="0" marR="0" lvl="0" indent="0" algn="l" rtl="0">
              <a:spcBef>
                <a:spcPts val="560"/>
              </a:spcBef>
              <a:spcAft>
                <a:spcPts val="600"/>
              </a:spcAft>
              <a:buClr>
                <a:schemeClr val="accent1"/>
              </a:buClr>
              <a:buFont typeface="Arial"/>
              <a:buNone/>
              <a:defRPr sz="2800" b="0" i="0" u="none" strike="noStrike" cap="none">
                <a:solidFill>
                  <a:schemeClr val="accent1"/>
                </a:solidFill>
                <a:latin typeface="Garamond"/>
                <a:ea typeface="Garamond"/>
                <a:cs typeface="Garamond"/>
                <a:sym typeface="Garamond"/>
              </a:defRPr>
            </a:lvl1pPr>
            <a:lvl2pPr marL="457200" marR="0" lvl="1" indent="0" algn="l" rtl="0">
              <a:spcBef>
                <a:spcPts val="400"/>
              </a:spcBef>
              <a:spcAft>
                <a:spcPts val="600"/>
              </a:spcAft>
              <a:buClr>
                <a:schemeClr val="accent1"/>
              </a:buClr>
              <a:buFont typeface="Arial"/>
              <a:buNone/>
              <a:defRPr sz="2000" b="1" i="0" u="none" strike="noStrike" cap="none">
                <a:solidFill>
                  <a:srgbClr val="262626"/>
                </a:solidFill>
                <a:latin typeface="Garamond"/>
                <a:ea typeface="Garamond"/>
                <a:cs typeface="Garamond"/>
                <a:sym typeface="Garamond"/>
              </a:defRPr>
            </a:lvl2pPr>
            <a:lvl3pPr marL="914400" marR="0" lvl="2" indent="0" algn="l" rtl="0">
              <a:spcBef>
                <a:spcPts val="360"/>
              </a:spcBef>
              <a:spcAft>
                <a:spcPts val="600"/>
              </a:spcAft>
              <a:buClr>
                <a:schemeClr val="accent1"/>
              </a:buClr>
              <a:buFont typeface="Arial"/>
              <a:buNone/>
              <a:defRPr sz="1800" b="1"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4pPr>
            <a:lvl5pPr marL="1828800" marR="0" lvl="4"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5pPr>
            <a:lvl6pPr marL="2286000" marR="0" lvl="5"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6pPr>
            <a:lvl7pPr marL="2743200" marR="0" lvl="6"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7pPr>
            <a:lvl8pPr marL="3200400" marR="0" lvl="7"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8pPr>
            <a:lvl9pPr marL="3657600" marR="0" lvl="8"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9pPr>
          </a:lstStyle>
          <a:p>
            <a:endParaRPr/>
          </a:p>
        </p:txBody>
      </p:sp>
      <p:sp>
        <p:nvSpPr>
          <p:cNvPr id="53" name="Shape 53"/>
          <p:cNvSpPr txBox="1">
            <a:spLocks noGrp="1"/>
          </p:cNvSpPr>
          <p:nvPr>
            <p:ph type="body" idx="2"/>
          </p:nvPr>
        </p:nvSpPr>
        <p:spPr>
          <a:xfrm>
            <a:off x="1295400" y="3243261"/>
            <a:ext cx="4718303" cy="2632604"/>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54" name="Shape 54"/>
          <p:cNvSpPr txBox="1">
            <a:spLocks noGrp="1"/>
          </p:cNvSpPr>
          <p:nvPr>
            <p:ph type="body" idx="3"/>
          </p:nvPr>
        </p:nvSpPr>
        <p:spPr>
          <a:xfrm>
            <a:off x="6180671" y="2658533"/>
            <a:ext cx="4718303" cy="576262"/>
          </a:xfrm>
          <a:prstGeom prst="rect">
            <a:avLst/>
          </a:prstGeom>
          <a:noFill/>
          <a:ln>
            <a:noFill/>
          </a:ln>
        </p:spPr>
        <p:txBody>
          <a:bodyPr lIns="91425" tIns="91425" rIns="91425" bIns="91425" anchor="b" anchorCtr="0"/>
          <a:lstStyle>
            <a:lvl1pPr marL="0" marR="0" lvl="0" indent="0" algn="l" rtl="0">
              <a:spcBef>
                <a:spcPts val="560"/>
              </a:spcBef>
              <a:spcAft>
                <a:spcPts val="600"/>
              </a:spcAft>
              <a:buClr>
                <a:schemeClr val="accent1"/>
              </a:buClr>
              <a:buFont typeface="Arial"/>
              <a:buNone/>
              <a:defRPr sz="2800" b="0" i="0" u="none" strike="noStrike" cap="none">
                <a:solidFill>
                  <a:schemeClr val="accent1"/>
                </a:solidFill>
                <a:latin typeface="Garamond"/>
                <a:ea typeface="Garamond"/>
                <a:cs typeface="Garamond"/>
                <a:sym typeface="Garamond"/>
              </a:defRPr>
            </a:lvl1pPr>
            <a:lvl2pPr marL="457200" marR="0" lvl="1" indent="0" algn="l" rtl="0">
              <a:spcBef>
                <a:spcPts val="400"/>
              </a:spcBef>
              <a:spcAft>
                <a:spcPts val="600"/>
              </a:spcAft>
              <a:buClr>
                <a:schemeClr val="accent1"/>
              </a:buClr>
              <a:buFont typeface="Arial"/>
              <a:buNone/>
              <a:defRPr sz="2000" b="1" i="0" u="none" strike="noStrike" cap="none">
                <a:solidFill>
                  <a:srgbClr val="262626"/>
                </a:solidFill>
                <a:latin typeface="Garamond"/>
                <a:ea typeface="Garamond"/>
                <a:cs typeface="Garamond"/>
                <a:sym typeface="Garamond"/>
              </a:defRPr>
            </a:lvl2pPr>
            <a:lvl3pPr marL="914400" marR="0" lvl="2" indent="0" algn="l" rtl="0">
              <a:spcBef>
                <a:spcPts val="360"/>
              </a:spcBef>
              <a:spcAft>
                <a:spcPts val="600"/>
              </a:spcAft>
              <a:buClr>
                <a:schemeClr val="accent1"/>
              </a:buClr>
              <a:buFont typeface="Arial"/>
              <a:buNone/>
              <a:defRPr sz="1800" b="1"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4pPr>
            <a:lvl5pPr marL="1828800" marR="0" lvl="4"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5pPr>
            <a:lvl6pPr marL="2286000" marR="0" lvl="5"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6pPr>
            <a:lvl7pPr marL="2743200" marR="0" lvl="6"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7pPr>
            <a:lvl8pPr marL="3200400" marR="0" lvl="7"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8pPr>
            <a:lvl9pPr marL="3657600" marR="0" lvl="8" indent="0" algn="l" rtl="0">
              <a:spcBef>
                <a:spcPts val="320"/>
              </a:spcBef>
              <a:spcAft>
                <a:spcPts val="600"/>
              </a:spcAft>
              <a:buClr>
                <a:schemeClr val="accent1"/>
              </a:buClr>
              <a:buFont typeface="Arial"/>
              <a:buNone/>
              <a:defRPr sz="1600" b="1" i="0" u="none" strike="noStrike" cap="none">
                <a:solidFill>
                  <a:srgbClr val="262626"/>
                </a:solidFill>
                <a:latin typeface="Garamond"/>
                <a:ea typeface="Garamond"/>
                <a:cs typeface="Garamond"/>
                <a:sym typeface="Garamond"/>
              </a:defRPr>
            </a:lvl9pPr>
          </a:lstStyle>
          <a:p>
            <a:endParaRPr/>
          </a:p>
        </p:txBody>
      </p:sp>
      <p:sp>
        <p:nvSpPr>
          <p:cNvPr id="55" name="Shape 55"/>
          <p:cNvSpPr txBox="1">
            <a:spLocks noGrp="1"/>
          </p:cNvSpPr>
          <p:nvPr>
            <p:ph type="body" idx="4"/>
          </p:nvPr>
        </p:nvSpPr>
        <p:spPr>
          <a:xfrm>
            <a:off x="6180671" y="3243261"/>
            <a:ext cx="4718303" cy="2632604"/>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56" name="Shape 56"/>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57" name="Shape 57"/>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58" name="Shape 58"/>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59" name="Shape 59"/>
          <p:cNvCxnSpPr/>
          <p:nvPr/>
        </p:nvCxnSpPr>
        <p:spPr>
          <a:xfrm>
            <a:off x="1396169" y="2421466"/>
            <a:ext cx="94072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1295401" y="982132"/>
            <a:ext cx="9601196"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2" name="Shape 62"/>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63" name="Shape 63"/>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64" name="Shape 64"/>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65" name="Shape 65"/>
          <p:cNvCxnSpPr/>
          <p:nvPr/>
        </p:nvCxnSpPr>
        <p:spPr>
          <a:xfrm>
            <a:off x="1396169" y="2421466"/>
            <a:ext cx="94072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68" name="Shape 68"/>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69" name="Shape 69"/>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293811" y="1388533"/>
            <a:ext cx="3718455" cy="1371599"/>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2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2" name="Shape 72"/>
          <p:cNvSpPr txBox="1">
            <a:spLocks noGrp="1"/>
          </p:cNvSpPr>
          <p:nvPr>
            <p:ph type="body" idx="1"/>
          </p:nvPr>
        </p:nvSpPr>
        <p:spPr>
          <a:xfrm>
            <a:off x="5418667" y="982130"/>
            <a:ext cx="5469465" cy="4893735"/>
          </a:xfrm>
          <a:prstGeom prst="rect">
            <a:avLst/>
          </a:prstGeom>
          <a:noFill/>
          <a:ln>
            <a:noFill/>
          </a:ln>
        </p:spPr>
        <p:txBody>
          <a:bodyPr lIns="91425" tIns="91425" rIns="91425" bIns="91425" anchor="ctr"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73" name="Shape 73"/>
          <p:cNvSpPr txBox="1">
            <a:spLocks noGrp="1"/>
          </p:cNvSpPr>
          <p:nvPr>
            <p:ph type="body" idx="2"/>
          </p:nvPr>
        </p:nvSpPr>
        <p:spPr>
          <a:xfrm>
            <a:off x="1293811" y="3031065"/>
            <a:ext cx="3718455" cy="2438404"/>
          </a:xfrm>
          <a:prstGeom prst="rect">
            <a:avLst/>
          </a:prstGeom>
          <a:noFill/>
          <a:ln>
            <a:noFill/>
          </a:ln>
        </p:spPr>
        <p:txBody>
          <a:bodyPr lIns="91425" tIns="91425" rIns="91425" bIns="91425" anchor="t" anchorCtr="0"/>
          <a:lstStyle>
            <a:lvl1pPr marL="0" marR="0" lvl="0" indent="0" algn="ctr"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1pPr>
            <a:lvl2pPr marL="457200" marR="0" lvl="1" indent="0" algn="l" rtl="0">
              <a:spcBef>
                <a:spcPts val="240"/>
              </a:spcBef>
              <a:spcAft>
                <a:spcPts val="600"/>
              </a:spcAft>
              <a:buClr>
                <a:schemeClr val="accent1"/>
              </a:buClr>
              <a:buFont typeface="Arial"/>
              <a:buNone/>
              <a:defRPr sz="1200" b="0" i="0" u="none" strike="noStrike" cap="none">
                <a:solidFill>
                  <a:srgbClr val="262626"/>
                </a:solidFill>
                <a:latin typeface="Garamond"/>
                <a:ea typeface="Garamond"/>
                <a:cs typeface="Garamond"/>
                <a:sym typeface="Garamond"/>
              </a:defRPr>
            </a:lvl2pPr>
            <a:lvl3pPr marL="914400" marR="0" lvl="2" indent="0" algn="l" rtl="0">
              <a:spcBef>
                <a:spcPts val="200"/>
              </a:spcBef>
              <a:spcAft>
                <a:spcPts val="600"/>
              </a:spcAft>
              <a:buClr>
                <a:schemeClr val="accent1"/>
              </a:buClr>
              <a:buFont typeface="Arial"/>
              <a:buNone/>
              <a:defRPr sz="1000" b="0" i="0" u="none" strike="noStrike" cap="none">
                <a:solidFill>
                  <a:srgbClr val="262626"/>
                </a:solidFill>
                <a:latin typeface="Garamond"/>
                <a:ea typeface="Garamond"/>
                <a:cs typeface="Garamond"/>
                <a:sym typeface="Garamond"/>
              </a:defRPr>
            </a:lvl3pPr>
            <a:lvl4pPr marL="1371600" marR="0" lvl="3"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4pPr>
            <a:lvl5pPr marL="1828800" marR="0" lvl="4"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5pPr>
            <a:lvl6pPr marL="2286000" marR="0" lvl="5"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6pPr>
            <a:lvl7pPr marL="2743200" marR="0" lvl="6"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7pPr>
            <a:lvl8pPr marL="3200400" marR="0" lvl="7"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8pPr>
            <a:lvl9pPr marL="3657600" marR="0" lvl="8"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74" name="Shape 74"/>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75" name="Shape 75"/>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76" name="Shape 76"/>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cxnSp>
        <p:nvCxnSpPr>
          <p:cNvPr id="77" name="Shape 77"/>
          <p:cNvCxnSpPr/>
          <p:nvPr/>
        </p:nvCxnSpPr>
        <p:spPr>
          <a:xfrm>
            <a:off x="1396169" y="2912533"/>
            <a:ext cx="3514498" cy="0"/>
          </a:xfrm>
          <a:prstGeom prst="straightConnector1">
            <a:avLst/>
          </a:prstGeom>
          <a:noFill/>
          <a:ln w="158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295399" y="1883832"/>
            <a:ext cx="6241815" cy="1371599"/>
          </a:xfrm>
          <a:prstGeom prst="rect">
            <a:avLst/>
          </a:prstGeom>
          <a:noFill/>
          <a:ln>
            <a:noFill/>
          </a:ln>
        </p:spPr>
        <p:txBody>
          <a:bodyPr lIns="91425" tIns="91425" rIns="91425" bIns="91425" anchor="b" anchorCtr="0"/>
          <a:lstStyle>
            <a:lvl1pPr marL="0" marR="0" lvl="0" indent="0" algn="ctr" rtl="0">
              <a:spcBef>
                <a:spcPts val="0"/>
              </a:spcBef>
              <a:buClr>
                <a:srgbClr val="262626"/>
              </a:buClr>
              <a:buFont typeface="Garamond"/>
              <a:buNone/>
              <a:defRPr sz="28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0" name="Shape 80"/>
          <p:cNvSpPr>
            <a:spLocks noGrp="1"/>
          </p:cNvSpPr>
          <p:nvPr>
            <p:ph type="pic" idx="2"/>
          </p:nvPr>
        </p:nvSpPr>
        <p:spPr>
          <a:xfrm>
            <a:off x="8094831" y="1041400"/>
            <a:ext cx="3063346" cy="4775200"/>
          </a:xfrm>
          <a:prstGeom prst="roundRect">
            <a:avLst>
              <a:gd name="adj" fmla="val 0"/>
            </a:avLst>
          </a:prstGeom>
          <a:noFill/>
          <a:ln w="57150" cap="flat" cmpd="thickThin">
            <a:solidFill>
              <a:srgbClr val="7F7F7F"/>
            </a:solidFill>
            <a:prstDash val="solid"/>
            <a:miter/>
            <a:headEnd type="none" w="med" len="med"/>
            <a:tailEnd type="none" w="med" len="med"/>
          </a:ln>
        </p:spPr>
        <p:txBody>
          <a:bodyPr lIns="91425" tIns="91425" rIns="91425" bIns="91425" anchor="t" anchorCtr="0"/>
          <a:lstStyle>
            <a:lvl1pPr marL="0" marR="0" lvl="0" indent="0" algn="ctr"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1pPr>
            <a:lvl2pPr marL="457200" marR="0" lvl="1"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2pPr>
            <a:lvl3pPr marL="914400" marR="0" lvl="2"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3pPr>
            <a:lvl4pPr marL="1371600" marR="0" lvl="3"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4pPr>
            <a:lvl5pPr marL="1828800" marR="0" lvl="4"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5pPr>
            <a:lvl6pPr marL="2286000" marR="0" lvl="5"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6pPr>
            <a:lvl7pPr marL="2743200" marR="0" lvl="6"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7pPr>
            <a:lvl8pPr marL="3200400" marR="0" lvl="7"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8pPr>
            <a:lvl9pPr marL="3657600" marR="0" lvl="8" indent="0" algn="l" rtl="0">
              <a:spcBef>
                <a:spcPts val="320"/>
              </a:spcBef>
              <a:spcAft>
                <a:spcPts val="600"/>
              </a:spcAft>
              <a:buClr>
                <a:schemeClr val="accent1"/>
              </a:buClr>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Shape 81"/>
          <p:cNvSpPr txBox="1">
            <a:spLocks noGrp="1"/>
          </p:cNvSpPr>
          <p:nvPr>
            <p:ph type="body" idx="1"/>
          </p:nvPr>
        </p:nvSpPr>
        <p:spPr>
          <a:xfrm>
            <a:off x="1295399" y="3255432"/>
            <a:ext cx="6241815" cy="1828800"/>
          </a:xfrm>
          <a:prstGeom prst="rect">
            <a:avLst/>
          </a:prstGeom>
          <a:noFill/>
          <a:ln>
            <a:noFill/>
          </a:ln>
        </p:spPr>
        <p:txBody>
          <a:bodyPr lIns="91425" tIns="91425" rIns="91425" bIns="91425" anchor="t" anchorCtr="0"/>
          <a:lstStyle>
            <a:lvl1pPr marL="0" marR="0" lvl="0" indent="0" algn="ctr" rtl="0">
              <a:spcBef>
                <a:spcPts val="360"/>
              </a:spcBef>
              <a:spcAft>
                <a:spcPts val="600"/>
              </a:spcAft>
              <a:buClr>
                <a:schemeClr val="accent1"/>
              </a:buClr>
              <a:buFont typeface="Arial"/>
              <a:buNone/>
              <a:defRPr sz="1800" b="0" i="0" u="none" strike="noStrike" cap="none">
                <a:solidFill>
                  <a:srgbClr val="262626"/>
                </a:solidFill>
                <a:latin typeface="Garamond"/>
                <a:ea typeface="Garamond"/>
                <a:cs typeface="Garamond"/>
                <a:sym typeface="Garamond"/>
              </a:defRPr>
            </a:lvl1pPr>
            <a:lvl2pPr marL="457200" marR="0" lvl="1" indent="0" algn="l" rtl="0">
              <a:spcBef>
                <a:spcPts val="240"/>
              </a:spcBef>
              <a:spcAft>
                <a:spcPts val="600"/>
              </a:spcAft>
              <a:buClr>
                <a:schemeClr val="accent1"/>
              </a:buClr>
              <a:buFont typeface="Arial"/>
              <a:buNone/>
              <a:defRPr sz="1200" b="0" i="0" u="none" strike="noStrike" cap="none">
                <a:solidFill>
                  <a:srgbClr val="262626"/>
                </a:solidFill>
                <a:latin typeface="Garamond"/>
                <a:ea typeface="Garamond"/>
                <a:cs typeface="Garamond"/>
                <a:sym typeface="Garamond"/>
              </a:defRPr>
            </a:lvl2pPr>
            <a:lvl3pPr marL="914400" marR="0" lvl="2" indent="0" algn="l" rtl="0">
              <a:spcBef>
                <a:spcPts val="200"/>
              </a:spcBef>
              <a:spcAft>
                <a:spcPts val="600"/>
              </a:spcAft>
              <a:buClr>
                <a:schemeClr val="accent1"/>
              </a:buClr>
              <a:buFont typeface="Arial"/>
              <a:buNone/>
              <a:defRPr sz="1000" b="0" i="0" u="none" strike="noStrike" cap="none">
                <a:solidFill>
                  <a:srgbClr val="262626"/>
                </a:solidFill>
                <a:latin typeface="Garamond"/>
                <a:ea typeface="Garamond"/>
                <a:cs typeface="Garamond"/>
                <a:sym typeface="Garamond"/>
              </a:defRPr>
            </a:lvl3pPr>
            <a:lvl4pPr marL="1371600" marR="0" lvl="3"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4pPr>
            <a:lvl5pPr marL="1828800" marR="0" lvl="4"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5pPr>
            <a:lvl6pPr marL="2286000" marR="0" lvl="5"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6pPr>
            <a:lvl7pPr marL="2743200" marR="0" lvl="6"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7pPr>
            <a:lvl8pPr marL="3200400" marR="0" lvl="7"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8pPr>
            <a:lvl9pPr marL="3657600" marR="0" lvl="8" indent="0" algn="l" rtl="0">
              <a:spcBef>
                <a:spcPts val="180"/>
              </a:spcBef>
              <a:spcAft>
                <a:spcPts val="600"/>
              </a:spcAft>
              <a:buClr>
                <a:schemeClr val="accent1"/>
              </a:buClr>
              <a:buFont typeface="Arial"/>
              <a:buNone/>
              <a:defRPr sz="900" b="0" i="0" u="none" strike="noStrike" cap="none">
                <a:solidFill>
                  <a:srgbClr val="262626"/>
                </a:solidFill>
                <a:latin typeface="Garamond"/>
                <a:ea typeface="Garamond"/>
                <a:cs typeface="Garamond"/>
                <a:sym typeface="Garamond"/>
              </a:defRPr>
            </a:lvl9pPr>
          </a:lstStyle>
          <a:p>
            <a:endParaRPr/>
          </a:p>
        </p:txBody>
      </p:sp>
      <p:sp>
        <p:nvSpPr>
          <p:cNvPr id="82" name="Shape 82"/>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83" name="Shape 83"/>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84" name="Shape 84"/>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a:solidFill>
                  <a:schemeClr val="dk1"/>
                </a:solidFill>
                <a:latin typeface="Garamond"/>
                <a:ea typeface="Garamond"/>
                <a:cs typeface="Garamond"/>
                <a:sym typeface="Garamond"/>
              </a:rPr>
              <a:t>‹#›</a:t>
            </a:fld>
            <a:endParaRPr lang="en-AU" sz="1000" b="0" i="0">
              <a:solidFill>
                <a:schemeClr val="dk1"/>
              </a:solidFill>
              <a:latin typeface="Garamond"/>
              <a:ea typeface="Garamond"/>
              <a:cs typeface="Garamond"/>
              <a:sym typeface="Garamo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Shape 6"/>
          <p:cNvGrpSpPr/>
          <p:nvPr/>
        </p:nvGrpSpPr>
        <p:grpSpPr>
          <a:xfrm>
            <a:off x="0" y="0"/>
            <a:ext cx="12188824" cy="6856214"/>
            <a:chOff x="0" y="0"/>
            <a:chExt cx="12188824" cy="6856214"/>
          </a:xfrm>
        </p:grpSpPr>
        <p:pic>
          <p:nvPicPr>
            <p:cNvPr id="7" name="Shape 7"/>
            <p:cNvPicPr preferRelativeResize="0"/>
            <p:nvPr/>
          </p:nvPicPr>
          <p:blipFill rotWithShape="1">
            <a:blip r:embed="rId20">
              <a:alphaModFix/>
            </a:blip>
            <a:srcRect/>
            <a:stretch/>
          </p:blipFill>
          <p:spPr>
            <a:xfrm>
              <a:off x="0" y="0"/>
              <a:ext cx="12188824" cy="6856214"/>
            </a:xfrm>
            <a:prstGeom prst="rect">
              <a:avLst/>
            </a:prstGeom>
            <a:noFill/>
            <a:ln>
              <a:noFill/>
            </a:ln>
          </p:spPr>
        </p:pic>
        <p:sp>
          <p:nvSpPr>
            <p:cNvPr id="8" name="Shape 8"/>
            <p:cNvSpPr/>
            <p:nvPr/>
          </p:nvSpPr>
          <p:spPr>
            <a:xfrm>
              <a:off x="608012" y="609600"/>
              <a:ext cx="10972799" cy="5638800"/>
            </a:xfrm>
            <a:prstGeom prst="rect">
              <a:avLst/>
            </a:prstGeom>
            <a:noFill/>
            <a:ln w="15875" cap="flat" cmpd="sng">
              <a:solidFill>
                <a:schemeClr val="accen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9" name="Shape 9"/>
            <p:cNvPicPr preferRelativeResize="0"/>
            <p:nvPr/>
          </p:nvPicPr>
          <p:blipFill rotWithShape="1">
            <a:blip r:embed="rId21">
              <a:alphaModFix/>
            </a:blip>
            <a:srcRect r="5093"/>
            <a:stretch/>
          </p:blipFill>
          <p:spPr>
            <a:xfrm rot="5400000">
              <a:off x="5706470" y="76264"/>
              <a:ext cx="758951" cy="606425"/>
            </a:xfrm>
            <a:prstGeom prst="rect">
              <a:avLst/>
            </a:prstGeom>
            <a:noFill/>
            <a:ln>
              <a:noFill/>
            </a:ln>
          </p:spPr>
        </p:pic>
        <p:pic>
          <p:nvPicPr>
            <p:cNvPr id="10" name="Shape 10"/>
            <p:cNvPicPr preferRelativeResize="0"/>
            <p:nvPr/>
          </p:nvPicPr>
          <p:blipFill rotWithShape="1">
            <a:blip r:embed="rId21">
              <a:alphaModFix/>
            </a:blip>
            <a:srcRect r="5093"/>
            <a:stretch/>
          </p:blipFill>
          <p:spPr>
            <a:xfrm rot="5400000">
              <a:off x="5706470" y="6173525"/>
              <a:ext cx="758951" cy="606425"/>
            </a:xfrm>
            <a:prstGeom prst="rect">
              <a:avLst/>
            </a:prstGeom>
            <a:noFill/>
            <a:ln>
              <a:noFill/>
            </a:ln>
          </p:spPr>
        </p:pic>
      </p:grpSp>
      <p:sp>
        <p:nvSpPr>
          <p:cNvPr id="11" name="Shape 11"/>
          <p:cNvSpPr txBox="1">
            <a:spLocks noGrp="1"/>
          </p:cNvSpPr>
          <p:nvPr>
            <p:ph type="title"/>
          </p:nvPr>
        </p:nvSpPr>
        <p:spPr>
          <a:xfrm>
            <a:off x="1295401" y="982132"/>
            <a:ext cx="9601196" cy="1303867"/>
          </a:xfrm>
          <a:prstGeom prst="rect">
            <a:avLst/>
          </a:prstGeom>
          <a:noFill/>
          <a:ln>
            <a:noFill/>
          </a:ln>
        </p:spPr>
        <p:txBody>
          <a:bodyPr lIns="91425" tIns="91425" rIns="91425" bIns="91425" anchor="ctr" anchorCtr="0"/>
          <a:lstStyle>
            <a:lvl1pPr marL="0" marR="0" lvl="0" indent="0" algn="ctr" rtl="0">
              <a:spcBef>
                <a:spcPts val="0"/>
              </a:spcBef>
              <a:buClr>
                <a:srgbClr val="262626"/>
              </a:buClr>
              <a:buFont typeface="Garamond"/>
              <a:buNone/>
              <a:defRPr sz="4400" b="0" i="0" u="none" strike="noStrike" cap="none">
                <a:solidFill>
                  <a:srgbClr val="262626"/>
                </a:solidFill>
                <a:latin typeface="Garamond"/>
                <a:ea typeface="Garamond"/>
                <a:cs typeface="Garamond"/>
                <a:sym typeface="Garamond"/>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 name="Shape 12"/>
          <p:cNvSpPr txBox="1">
            <a:spLocks noGrp="1"/>
          </p:cNvSpPr>
          <p:nvPr>
            <p:ph type="body" idx="1"/>
          </p:nvPr>
        </p:nvSpPr>
        <p:spPr>
          <a:xfrm>
            <a:off x="1295400" y="2556932"/>
            <a:ext cx="9601196" cy="3318936"/>
          </a:xfrm>
          <a:prstGeom prst="rect">
            <a:avLst/>
          </a:prstGeom>
          <a:noFill/>
          <a:ln>
            <a:noFill/>
          </a:ln>
        </p:spPr>
        <p:txBody>
          <a:bodyPr lIns="91425" tIns="91425" rIns="91425" bIns="91425" anchor="t" anchorCtr="0"/>
          <a:lstStyle>
            <a:lvl1pPr marL="285750" marR="0" lvl="0" indent="-110490" algn="l" rtl="0">
              <a:spcBef>
                <a:spcPts val="480"/>
              </a:spcBef>
              <a:spcAft>
                <a:spcPts val="600"/>
              </a:spcAft>
              <a:buClr>
                <a:schemeClr val="accent1"/>
              </a:buClr>
              <a:buSzPct val="115000"/>
              <a:buFont typeface="Arial"/>
              <a:buChar char="•"/>
              <a:defRPr sz="2400" b="0" i="0" u="none" strike="noStrike" cap="none">
                <a:solidFill>
                  <a:srgbClr val="262626"/>
                </a:solidFill>
                <a:latin typeface="Garamond"/>
                <a:ea typeface="Garamond"/>
                <a:cs typeface="Garamond"/>
                <a:sym typeface="Garamond"/>
              </a:defRPr>
            </a:lvl1pPr>
            <a:lvl2pPr marL="742950" marR="0" lvl="1" indent="-139700" algn="l" rtl="0">
              <a:spcBef>
                <a:spcPts val="400"/>
              </a:spcBef>
              <a:spcAft>
                <a:spcPts val="600"/>
              </a:spcAft>
              <a:buClr>
                <a:schemeClr val="accent1"/>
              </a:buClr>
              <a:buSzPct val="115000"/>
              <a:buFont typeface="Arial"/>
              <a:buChar char="•"/>
              <a:defRPr sz="2000" b="0" i="0" u="none" strike="noStrike" cap="none">
                <a:solidFill>
                  <a:srgbClr val="262626"/>
                </a:solidFill>
                <a:latin typeface="Garamond"/>
                <a:ea typeface="Garamond"/>
                <a:cs typeface="Garamond"/>
                <a:sym typeface="Garamond"/>
              </a:defRPr>
            </a:lvl2pPr>
            <a:lvl3pPr marL="1200150" marR="0" lvl="2" indent="-154305" algn="l" rtl="0">
              <a:spcBef>
                <a:spcPts val="360"/>
              </a:spcBef>
              <a:spcAft>
                <a:spcPts val="600"/>
              </a:spcAft>
              <a:buClr>
                <a:schemeClr val="accent1"/>
              </a:buClr>
              <a:buSzPct val="115000"/>
              <a:buFont typeface="Arial"/>
              <a:buChar char="•"/>
              <a:defRPr sz="1800" b="0" i="0" u="none" strike="noStrike" cap="none">
                <a:solidFill>
                  <a:srgbClr val="262626"/>
                </a:solidFill>
                <a:latin typeface="Garamond"/>
                <a:ea typeface="Garamond"/>
                <a:cs typeface="Garamond"/>
                <a:sym typeface="Garamond"/>
              </a:defRPr>
            </a:lvl3pPr>
            <a:lvl4pPr marL="1543050" marR="0" lvl="3" indent="-54610" algn="l" rtl="0">
              <a:spcBef>
                <a:spcPts val="320"/>
              </a:spcBef>
              <a:spcAft>
                <a:spcPts val="600"/>
              </a:spcAft>
              <a:buClr>
                <a:schemeClr val="accent1"/>
              </a:buClr>
              <a:buSzPct val="115000"/>
              <a:buFont typeface="Arial"/>
              <a:buChar char="•"/>
              <a:defRPr sz="1600" b="0" i="0" u="none" strike="noStrike" cap="none">
                <a:solidFill>
                  <a:srgbClr val="262626"/>
                </a:solidFill>
                <a:latin typeface="Garamond"/>
                <a:ea typeface="Garamond"/>
                <a:cs typeface="Garamond"/>
                <a:sym typeface="Garamond"/>
              </a:defRPr>
            </a:lvl4pPr>
            <a:lvl5pPr marL="2000250" marR="0" lvl="4" indent="-6921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5pPr>
            <a:lvl6pPr marL="2514600" marR="0" lvl="5"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6pPr>
            <a:lvl7pPr marL="2971800" marR="0" lvl="6" indent="-126364"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7pPr>
            <a:lvl8pPr marL="3429000" marR="0" lvl="7"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8pPr>
            <a:lvl9pPr marL="3886200" marR="0" lvl="8" indent="-126365" algn="l" rtl="0">
              <a:spcBef>
                <a:spcPts val="280"/>
              </a:spcBef>
              <a:spcAft>
                <a:spcPts val="600"/>
              </a:spcAft>
              <a:buClr>
                <a:schemeClr val="accent1"/>
              </a:buClr>
              <a:buSzPct val="11500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Shape 13"/>
          <p:cNvSpPr txBox="1">
            <a:spLocks noGrp="1"/>
          </p:cNvSpPr>
          <p:nvPr>
            <p:ph type="dt" idx="10"/>
          </p:nvPr>
        </p:nvSpPr>
        <p:spPr>
          <a:xfrm>
            <a:off x="8677500" y="5969000"/>
            <a:ext cx="1600199" cy="279399"/>
          </a:xfrm>
          <a:prstGeom prst="rect">
            <a:avLst/>
          </a:prstGeom>
          <a:noFill/>
          <a:ln>
            <a:noFill/>
          </a:ln>
        </p:spPr>
        <p:txBody>
          <a:bodyPr lIns="91425" tIns="91425" rIns="91425" bIns="91425" anchor="ctr" anchorCtr="0"/>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4" name="Shape 14"/>
          <p:cNvSpPr txBox="1">
            <a:spLocks noGrp="1"/>
          </p:cNvSpPr>
          <p:nvPr>
            <p:ph type="ftr" idx="11"/>
          </p:nvPr>
        </p:nvSpPr>
        <p:spPr>
          <a:xfrm>
            <a:off x="1295400" y="5969000"/>
            <a:ext cx="7305900" cy="279399"/>
          </a:xfrm>
          <a:prstGeom prst="rect">
            <a:avLst/>
          </a:prstGeom>
          <a:noFill/>
          <a:ln>
            <a:noFill/>
          </a:ln>
        </p:spPr>
        <p:txBody>
          <a:bodyPr lIns="91425" tIns="91425" rIns="91425" bIns="91425" anchor="ctr" anchorCtr="0"/>
          <a:lstStyle>
            <a:lvl1pPr marL="0" marR="0" lvl="0" indent="0" algn="l" rtl="0">
              <a:spcBef>
                <a:spcPts val="0"/>
              </a:spcBef>
              <a:buNone/>
              <a:defRPr sz="1000" b="0" i="0" u="none" strike="noStrike" cap="none">
                <a:solidFill>
                  <a:schemeClr val="dk1"/>
                </a:solidFill>
                <a:latin typeface="Garamond"/>
                <a:ea typeface="Garamond"/>
                <a:cs typeface="Garamond"/>
                <a:sym typeface="Garamond"/>
              </a:defRPr>
            </a:lvl1pPr>
            <a:lvl2pPr marL="457200" marR="0" lvl="1" indent="0" algn="l" rtl="0">
              <a:spcBef>
                <a:spcPts val="0"/>
              </a:spcBef>
              <a:buNone/>
              <a:defRPr sz="1800" b="0" i="0" u="none" strike="noStrike" cap="none">
                <a:solidFill>
                  <a:schemeClr val="dk1"/>
                </a:solidFill>
                <a:latin typeface="Garamond"/>
                <a:ea typeface="Garamond"/>
                <a:cs typeface="Garamond"/>
                <a:sym typeface="Garamond"/>
              </a:defRPr>
            </a:lvl2pPr>
            <a:lvl3pPr marL="914400" marR="0" lvl="2" indent="0" algn="l" rtl="0">
              <a:spcBef>
                <a:spcPts val="0"/>
              </a:spcBef>
              <a:buNone/>
              <a:defRPr sz="1800" b="0" i="0" u="none" strike="noStrike" cap="none">
                <a:solidFill>
                  <a:schemeClr val="dk1"/>
                </a:solidFill>
                <a:latin typeface="Garamond"/>
                <a:ea typeface="Garamond"/>
                <a:cs typeface="Garamond"/>
                <a:sym typeface="Garamond"/>
              </a:defRPr>
            </a:lvl3pPr>
            <a:lvl4pPr marL="1371600" marR="0" lvl="3" indent="0" algn="l" rtl="0">
              <a:spcBef>
                <a:spcPts val="0"/>
              </a:spcBef>
              <a:buNone/>
              <a:defRPr sz="1800" b="0" i="0" u="none" strike="noStrike" cap="none">
                <a:solidFill>
                  <a:schemeClr val="dk1"/>
                </a:solidFill>
                <a:latin typeface="Garamond"/>
                <a:ea typeface="Garamond"/>
                <a:cs typeface="Garamond"/>
                <a:sym typeface="Garamond"/>
              </a:defRPr>
            </a:lvl4pPr>
            <a:lvl5pPr marL="1828800" marR="0" lvl="4" indent="0" algn="l" rtl="0">
              <a:spcBef>
                <a:spcPts val="0"/>
              </a:spcBef>
              <a:buNone/>
              <a:defRPr sz="1800" b="0" i="0" u="none" strike="noStrike" cap="none">
                <a:solidFill>
                  <a:schemeClr val="dk1"/>
                </a:solidFill>
                <a:latin typeface="Garamond"/>
                <a:ea typeface="Garamond"/>
                <a:cs typeface="Garamond"/>
                <a:sym typeface="Garamond"/>
              </a:defRPr>
            </a:lvl5pPr>
            <a:lvl6pPr marL="2286000" marR="0" lvl="5" indent="0" algn="l" rtl="0">
              <a:spcBef>
                <a:spcPts val="0"/>
              </a:spcBef>
              <a:buNone/>
              <a:defRPr sz="1800" b="0" i="0" u="none" strike="noStrike" cap="none">
                <a:solidFill>
                  <a:schemeClr val="dk1"/>
                </a:solidFill>
                <a:latin typeface="Garamond"/>
                <a:ea typeface="Garamond"/>
                <a:cs typeface="Garamond"/>
                <a:sym typeface="Garamond"/>
              </a:defRPr>
            </a:lvl6pPr>
            <a:lvl7pPr marL="2743200" marR="0" lvl="6" indent="0" algn="l" rtl="0">
              <a:spcBef>
                <a:spcPts val="0"/>
              </a:spcBef>
              <a:buNone/>
              <a:defRPr sz="1800" b="0" i="0" u="none" strike="noStrike" cap="none">
                <a:solidFill>
                  <a:schemeClr val="dk1"/>
                </a:solidFill>
                <a:latin typeface="Garamond"/>
                <a:ea typeface="Garamond"/>
                <a:cs typeface="Garamond"/>
                <a:sym typeface="Garamond"/>
              </a:defRPr>
            </a:lvl7pPr>
            <a:lvl8pPr marL="3200400" marR="0" lvl="7" indent="0" algn="l" rtl="0">
              <a:spcBef>
                <a:spcPts val="0"/>
              </a:spcBef>
              <a:buNone/>
              <a:defRPr sz="1800" b="0" i="0" u="none" strike="noStrike" cap="none">
                <a:solidFill>
                  <a:schemeClr val="dk1"/>
                </a:solidFill>
                <a:latin typeface="Garamond"/>
                <a:ea typeface="Garamond"/>
                <a:cs typeface="Garamond"/>
                <a:sym typeface="Garamond"/>
              </a:defRPr>
            </a:lvl8pPr>
            <a:lvl9pPr marL="3657600" marR="0" lvl="8" indent="0" algn="l" rtl="0">
              <a:spcBef>
                <a:spcPts val="0"/>
              </a:spcBef>
              <a:buNone/>
              <a:defRPr sz="1800" b="0" i="0" u="none" strike="noStrike" cap="none">
                <a:solidFill>
                  <a:schemeClr val="dk1"/>
                </a:solidFill>
                <a:latin typeface="Garamond"/>
                <a:ea typeface="Garamond"/>
                <a:cs typeface="Garamond"/>
                <a:sym typeface="Garamond"/>
              </a:defRPr>
            </a:lvl9pPr>
          </a:lstStyle>
          <a:p>
            <a:endParaRPr/>
          </a:p>
        </p:txBody>
      </p:sp>
      <p:sp>
        <p:nvSpPr>
          <p:cNvPr id="15" name="Shape 15"/>
          <p:cNvSpPr txBox="1">
            <a:spLocks noGrp="1"/>
          </p:cNvSpPr>
          <p:nvPr>
            <p:ph type="sldNum" idx="12"/>
          </p:nvPr>
        </p:nvSpPr>
        <p:spPr>
          <a:xfrm>
            <a:off x="10353900" y="5969000"/>
            <a:ext cx="542696" cy="27939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AU" sz="1000" b="0" i="0" u="none" strike="noStrike" cap="none">
                <a:solidFill>
                  <a:schemeClr val="dk1"/>
                </a:solidFill>
                <a:latin typeface="Garamond"/>
                <a:ea typeface="Garamond"/>
                <a:cs typeface="Garamond"/>
                <a:sym typeface="Garamond"/>
              </a:rPr>
              <a:t>‹#›</a:t>
            </a:fld>
            <a:endParaRPr lang="en-AU" sz="1000" b="0" i="0" u="none" strike="noStrike" cap="none">
              <a:solidFill>
                <a:schemeClr val="dk1"/>
              </a:solidFill>
              <a:latin typeface="Garamond"/>
              <a:ea typeface="Garamond"/>
              <a:cs typeface="Garamond"/>
              <a:sym typeface="Garamon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2692398" y="1871131"/>
            <a:ext cx="6815669" cy="1515533"/>
          </a:xfrm>
          <a:prstGeom prst="rect">
            <a:avLst/>
          </a:prstGeom>
          <a:noFill/>
          <a:ln>
            <a:noFill/>
          </a:ln>
        </p:spPr>
        <p:txBody>
          <a:bodyPr lIns="91425" tIns="45700" rIns="91425" bIns="45700" anchor="b" anchorCtr="0">
            <a:noAutofit/>
          </a:bodyPr>
          <a:lstStyle/>
          <a:p>
            <a:pPr marL="0" marR="0" lvl="0" indent="0" algn="ctr" rtl="0">
              <a:spcBef>
                <a:spcPts val="0"/>
              </a:spcBef>
              <a:buClr>
                <a:srgbClr val="262626"/>
              </a:buClr>
              <a:buSzPct val="25000"/>
              <a:buFont typeface="Garamond"/>
              <a:buNone/>
            </a:pPr>
            <a:r>
              <a:rPr lang="en-AU" sz="5400" b="0" i="0" u="none" strike="noStrike" cap="none">
                <a:solidFill>
                  <a:srgbClr val="262626"/>
                </a:solidFill>
                <a:latin typeface="Garamond"/>
                <a:ea typeface="Garamond"/>
                <a:cs typeface="Garamond"/>
                <a:sym typeface="Garamond"/>
              </a:rPr>
              <a:t>Methodologies</a:t>
            </a:r>
          </a:p>
        </p:txBody>
      </p:sp>
      <p:sp>
        <p:nvSpPr>
          <p:cNvPr id="152" name="Shape 152"/>
          <p:cNvSpPr txBox="1">
            <a:spLocks noGrp="1"/>
          </p:cNvSpPr>
          <p:nvPr>
            <p:ph type="subTitle" idx="1"/>
          </p:nvPr>
        </p:nvSpPr>
        <p:spPr>
          <a:xfrm>
            <a:off x="2692398" y="3657596"/>
            <a:ext cx="6815669" cy="132080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accent1"/>
              </a:buClr>
              <a:buSzPct val="25000"/>
              <a:buFont typeface="Arial"/>
              <a:buNone/>
            </a:pPr>
            <a:r>
              <a:rPr lang="en-AU" sz="2100" b="0" i="0" u="none" strike="noStrike" cap="none">
                <a:solidFill>
                  <a:schemeClr val="dk1"/>
                </a:solidFill>
                <a:latin typeface="Garamond"/>
                <a:ea typeface="Garamond"/>
                <a:cs typeface="Garamond"/>
                <a:sym typeface="Garamond"/>
              </a:rPr>
              <a:t>Software Development Methodologies</a:t>
            </a:r>
          </a:p>
          <a:p>
            <a:pPr marL="0" marR="0" lvl="0" indent="0" algn="ctr" rtl="0">
              <a:spcBef>
                <a:spcPts val="1020"/>
              </a:spcBef>
              <a:spcAft>
                <a:spcPts val="0"/>
              </a:spcAft>
              <a:buClr>
                <a:schemeClr val="accent1"/>
              </a:buClr>
              <a:buSzPct val="25000"/>
              <a:buFont typeface="Arial"/>
              <a:buNone/>
            </a:pPr>
            <a:r>
              <a:rPr lang="en-AU" sz="2100" b="0" i="0" u="none" strike="noStrike" cap="none">
                <a:solidFill>
                  <a:schemeClr val="dk1"/>
                </a:solidFill>
                <a:latin typeface="Garamond"/>
                <a:ea typeface="Garamond"/>
                <a:cs typeface="Garamond"/>
                <a:sym typeface="Garamond"/>
              </a:rPr>
              <a:t>Comparison of</a:t>
            </a:r>
            <a:r>
              <a:rPr lang="en-AU"/>
              <a:t> Heavy </a:t>
            </a:r>
            <a:r>
              <a:rPr lang="en-AU" sz="2100" b="0" i="0" u="none" strike="noStrike" cap="none">
                <a:solidFill>
                  <a:schemeClr val="dk1"/>
                </a:solidFill>
                <a:latin typeface="Garamond"/>
                <a:ea typeface="Garamond"/>
                <a:cs typeface="Garamond"/>
                <a:sym typeface="Garamond"/>
              </a:rPr>
              <a:t>(</a:t>
            </a:r>
            <a:r>
              <a:rPr lang="en-AU"/>
              <a:t>Waterfall) vs Light (Agile)</a:t>
            </a:r>
          </a:p>
          <a:p>
            <a:pPr marL="0" marR="0" lvl="0" indent="0" algn="ctr" rtl="0">
              <a:spcBef>
                <a:spcPts val="1020"/>
              </a:spcBef>
              <a:spcAft>
                <a:spcPts val="0"/>
              </a:spcAft>
              <a:buClr>
                <a:schemeClr val="accent1"/>
              </a:buClr>
              <a:buSzPct val="25000"/>
              <a:buFont typeface="Arial"/>
              <a:buNone/>
            </a:pPr>
            <a:r>
              <a:rPr lang="en-AU"/>
              <a:t>Erdal, Daniel, Michael, Simon, Tylden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95400" y="815545"/>
            <a:ext cx="9601196" cy="778474"/>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Garamond"/>
              <a:buNone/>
            </a:pPr>
            <a:r>
              <a:rPr lang="en-AU" sz="4400" b="0" i="0" u="none" strike="noStrike" cap="none">
                <a:solidFill>
                  <a:srgbClr val="262626"/>
                </a:solidFill>
                <a:latin typeface="Garamond"/>
                <a:ea typeface="Garamond"/>
                <a:cs typeface="Garamond"/>
                <a:sym typeface="Garamond"/>
              </a:rPr>
              <a:t>Waterfall</a:t>
            </a:r>
          </a:p>
        </p:txBody>
      </p:sp>
      <p:sp>
        <p:nvSpPr>
          <p:cNvPr id="158" name="Shape 158"/>
          <p:cNvSpPr txBox="1">
            <a:spLocks noGrp="1"/>
          </p:cNvSpPr>
          <p:nvPr>
            <p:ph type="body" idx="1"/>
          </p:nvPr>
        </p:nvSpPr>
        <p:spPr>
          <a:xfrm>
            <a:off x="1295397" y="2556925"/>
            <a:ext cx="3956699"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AU"/>
              <a:t>How it works</a:t>
            </a:r>
          </a:p>
        </p:txBody>
      </p:sp>
      <p:sp>
        <p:nvSpPr>
          <p:cNvPr id="159" name="Shape 159"/>
          <p:cNvSpPr txBox="1"/>
          <p:nvPr/>
        </p:nvSpPr>
        <p:spPr>
          <a:xfrm>
            <a:off x="6958914" y="2573407"/>
            <a:ext cx="1044144" cy="524019"/>
          </a:xfrm>
          <a:prstGeom prst="rect">
            <a:avLst/>
          </a:prstGeom>
          <a:noFill/>
          <a:ln>
            <a:noFill/>
          </a:ln>
        </p:spPr>
        <p:txBody>
          <a:bodyPr lIns="91425" tIns="45700" rIns="91425" bIns="45700" anchor="t" anchorCtr="0">
            <a:noAutofit/>
          </a:bodyPr>
          <a:lstStyle/>
          <a:p>
            <a:pPr marR="0" lvl="0" algn="l" rtl="0">
              <a:spcBef>
                <a:spcPts val="0"/>
              </a:spcBef>
              <a:spcAft>
                <a:spcPts val="0"/>
              </a:spcAft>
              <a:buNone/>
            </a:pPr>
            <a:endParaRPr sz="2220" b="0" i="0" u="none" strike="noStrike" cap="none">
              <a:solidFill>
                <a:srgbClr val="262626"/>
              </a:solidFill>
              <a:latin typeface="Garamond"/>
              <a:ea typeface="Garamond"/>
              <a:cs typeface="Garamond"/>
              <a:sym typeface="Garamond"/>
            </a:endParaRPr>
          </a:p>
        </p:txBody>
      </p:sp>
      <p:sp>
        <p:nvSpPr>
          <p:cNvPr id="160" name="Shape 160"/>
          <p:cNvSpPr txBox="1"/>
          <p:nvPr/>
        </p:nvSpPr>
        <p:spPr>
          <a:xfrm>
            <a:off x="1295400" y="2967325"/>
            <a:ext cx="9440099" cy="17319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Waterfall is a very linear processes where the project goes through a single phase at a time. First heavy documentation must be completed, everything about the project has to be known and decided on. Secondly comes the design followed by the development of the software, then finaly finished with testing. Waterfall is extremely linear and doesn’t support large project changes without having to start back at the beginning of the process.</a:t>
            </a:r>
          </a:p>
        </p:txBody>
      </p:sp>
      <p:sp>
        <p:nvSpPr>
          <p:cNvPr id="161" name="Shape 161"/>
          <p:cNvSpPr txBox="1"/>
          <p:nvPr/>
        </p:nvSpPr>
        <p:spPr>
          <a:xfrm>
            <a:off x="8196264" y="3357066"/>
            <a:ext cx="4450199" cy="1477199"/>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Garamond"/>
              <a:ea typeface="Garamond"/>
              <a:cs typeface="Garamond"/>
              <a:sym typeface="Garamond"/>
            </a:endParaRPr>
          </a:p>
        </p:txBody>
      </p:sp>
      <p:sp>
        <p:nvSpPr>
          <p:cNvPr id="162" name="Shape 162"/>
          <p:cNvSpPr txBox="1"/>
          <p:nvPr/>
        </p:nvSpPr>
        <p:spPr>
          <a:xfrm>
            <a:off x="1476475" y="1752450"/>
            <a:ext cx="9258899" cy="524100"/>
          </a:xfrm>
          <a:prstGeom prst="rect">
            <a:avLst/>
          </a:prstGeom>
          <a:noFill/>
          <a:ln>
            <a:noFill/>
          </a:ln>
        </p:spPr>
        <p:txBody>
          <a:bodyPr lIns="91425" tIns="91425" rIns="91425" bIns="91425" anchor="t" anchorCtr="0">
            <a:noAutofit/>
          </a:bodyPr>
          <a:lstStyle/>
          <a:p>
            <a:pPr lvl="0" algn="ctr">
              <a:spcBef>
                <a:spcPts val="0"/>
              </a:spcBef>
              <a:buNone/>
            </a:pPr>
            <a:r>
              <a:rPr lang="en-AU" sz="2000"/>
              <a:t>The Waterfall Methodology Process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1295400" y="815545"/>
            <a:ext cx="9601200" cy="778499"/>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Garamond"/>
              <a:buNone/>
            </a:pPr>
            <a:r>
              <a:rPr lang="en-AU" sz="4400" b="0" i="0" u="none" strike="noStrike" cap="none">
                <a:solidFill>
                  <a:srgbClr val="262626"/>
                </a:solidFill>
                <a:latin typeface="Garamond"/>
                <a:ea typeface="Garamond"/>
                <a:cs typeface="Garamond"/>
                <a:sym typeface="Garamond"/>
              </a:rPr>
              <a:t>Waterfall</a:t>
            </a:r>
          </a:p>
        </p:txBody>
      </p:sp>
      <p:sp>
        <p:nvSpPr>
          <p:cNvPr id="168" name="Shape 168"/>
          <p:cNvSpPr txBox="1">
            <a:spLocks noGrp="1"/>
          </p:cNvSpPr>
          <p:nvPr>
            <p:ph type="body" idx="1"/>
          </p:nvPr>
        </p:nvSpPr>
        <p:spPr>
          <a:xfrm>
            <a:off x="1295400" y="2556932"/>
            <a:ext cx="1043999"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AU" sz="2400" b="0" i="0" u="none" strike="noStrike" cap="none">
                <a:solidFill>
                  <a:srgbClr val="262626"/>
                </a:solidFill>
                <a:latin typeface="Garamond"/>
                <a:ea typeface="Garamond"/>
                <a:cs typeface="Garamond"/>
                <a:sym typeface="Garamond"/>
              </a:rPr>
              <a:t>Pros</a:t>
            </a:r>
          </a:p>
        </p:txBody>
      </p:sp>
      <p:sp>
        <p:nvSpPr>
          <p:cNvPr id="169" name="Shape 169"/>
          <p:cNvSpPr txBox="1"/>
          <p:nvPr/>
        </p:nvSpPr>
        <p:spPr>
          <a:xfrm>
            <a:off x="6449949" y="2573400"/>
            <a:ext cx="4103700"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6045"/>
              <a:buFont typeface="Arial"/>
              <a:buChar char="•"/>
            </a:pPr>
            <a:r>
              <a:rPr lang="en-AU" sz="2220" b="0" i="0" u="none" strike="noStrike" cap="none">
                <a:solidFill>
                  <a:srgbClr val="262626"/>
                </a:solidFill>
                <a:latin typeface="Garamond"/>
                <a:ea typeface="Garamond"/>
                <a:cs typeface="Garamond"/>
                <a:sym typeface="Garamond"/>
              </a:rPr>
              <a:t>Cons</a:t>
            </a:r>
          </a:p>
        </p:txBody>
      </p:sp>
      <p:sp>
        <p:nvSpPr>
          <p:cNvPr id="170" name="Shape 170"/>
          <p:cNvSpPr txBox="1"/>
          <p:nvPr/>
        </p:nvSpPr>
        <p:spPr>
          <a:xfrm>
            <a:off x="1295400" y="3097487"/>
            <a:ext cx="4594799" cy="2237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b="0" i="0" u="none" strike="noStrike" cap="none">
                <a:solidFill>
                  <a:schemeClr val="dk1"/>
                </a:solidFill>
                <a:latin typeface="Garamond"/>
                <a:ea typeface="Garamond"/>
                <a:cs typeface="Garamond"/>
                <a:sym typeface="Garamond"/>
              </a:rPr>
              <a:t>Strong documentation support</a:t>
            </a:r>
          </a:p>
          <a:p>
            <a:pPr marL="0" marR="0" lvl="0" indent="0" algn="l" rtl="0">
              <a:spcBef>
                <a:spcPts val="0"/>
              </a:spcBef>
              <a:buSzPct val="25000"/>
              <a:buNone/>
            </a:pPr>
            <a:r>
              <a:rPr lang="en-AU" sz="1800">
                <a:solidFill>
                  <a:schemeClr val="dk1"/>
                </a:solidFill>
                <a:latin typeface="Garamond"/>
                <a:ea typeface="Garamond"/>
                <a:cs typeface="Garamond"/>
                <a:sym typeface="Garamond"/>
              </a:rPr>
              <a:t>Each phase completed separately with no overlap</a:t>
            </a:r>
          </a:p>
          <a:p>
            <a:pPr marL="0" marR="0" lvl="0" indent="0" algn="l" rtl="0">
              <a:spcBef>
                <a:spcPts val="0"/>
              </a:spcBef>
              <a:buSzPct val="25000"/>
              <a:buNone/>
            </a:pPr>
            <a:r>
              <a:rPr lang="en-AU" sz="1800">
                <a:solidFill>
                  <a:schemeClr val="dk1"/>
                </a:solidFill>
                <a:latin typeface="Garamond"/>
                <a:ea typeface="Garamond"/>
                <a:cs typeface="Garamond"/>
                <a:sym typeface="Garamond"/>
              </a:rPr>
              <a:t>Each phase has its own deliverables and review</a:t>
            </a:r>
          </a:p>
          <a:p>
            <a:pPr marL="0" marR="0" lvl="0" indent="0" algn="l" rtl="0">
              <a:spcBef>
                <a:spcPts val="0"/>
              </a:spcBef>
              <a:buSzPct val="25000"/>
              <a:buNone/>
            </a:pPr>
            <a:r>
              <a:rPr lang="en-AU" sz="1800">
                <a:solidFill>
                  <a:schemeClr val="dk1"/>
                </a:solidFill>
                <a:latin typeface="Garamond"/>
                <a:ea typeface="Garamond"/>
                <a:cs typeface="Garamond"/>
                <a:sym typeface="Garamond"/>
              </a:rPr>
              <a:t>Supports large development teams</a:t>
            </a:r>
          </a:p>
          <a:p>
            <a:pPr marL="0" marR="0" lvl="0" indent="0" algn="l" rtl="0">
              <a:spcBef>
                <a:spcPts val="0"/>
              </a:spcBef>
              <a:buNone/>
            </a:pPr>
            <a:endParaRPr sz="1800">
              <a:solidFill>
                <a:schemeClr val="dk1"/>
              </a:solidFill>
              <a:latin typeface="Garamond"/>
              <a:ea typeface="Garamond"/>
              <a:cs typeface="Garamond"/>
              <a:sym typeface="Garamond"/>
            </a:endParaRPr>
          </a:p>
        </p:txBody>
      </p:sp>
      <p:sp>
        <p:nvSpPr>
          <p:cNvPr id="171" name="Shape 171"/>
          <p:cNvSpPr txBox="1"/>
          <p:nvPr/>
        </p:nvSpPr>
        <p:spPr>
          <a:xfrm>
            <a:off x="6370975" y="3097500"/>
            <a:ext cx="4594799" cy="2404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Doesn’t facilitate any evolving requirements or requirement errors</a:t>
            </a:r>
          </a:p>
          <a:p>
            <a:pPr marL="0" marR="0" lvl="0" indent="0" algn="l" rtl="0">
              <a:spcBef>
                <a:spcPts val="0"/>
              </a:spcBef>
              <a:buSzPct val="25000"/>
              <a:buNone/>
            </a:pPr>
            <a:r>
              <a:rPr lang="en-AU" sz="1800">
                <a:solidFill>
                  <a:schemeClr val="dk1"/>
                </a:solidFill>
                <a:latin typeface="Garamond"/>
                <a:ea typeface="Garamond"/>
                <a:cs typeface="Garamond"/>
                <a:sym typeface="Garamond"/>
              </a:rPr>
              <a:t>Software is not actually developed until late in the life cycle</a:t>
            </a:r>
          </a:p>
          <a:p>
            <a:pPr marL="0" marR="0" lvl="0" indent="0" algn="l" rtl="0">
              <a:spcBef>
                <a:spcPts val="0"/>
              </a:spcBef>
              <a:buSzPct val="25000"/>
              <a:buNone/>
            </a:pPr>
            <a:r>
              <a:rPr lang="en-AU" sz="1800">
                <a:solidFill>
                  <a:schemeClr val="dk1"/>
                </a:solidFill>
                <a:latin typeface="Garamond"/>
                <a:ea typeface="Garamond"/>
                <a:cs typeface="Garamond"/>
                <a:sym typeface="Garamond"/>
              </a:rPr>
              <a:t>Difficult and expensive to revise or change</a:t>
            </a:r>
          </a:p>
          <a:p>
            <a:pPr marL="0" marR="0" lvl="0" indent="0" algn="l" rtl="0">
              <a:spcBef>
                <a:spcPts val="0"/>
              </a:spcBef>
              <a:buSzPct val="25000"/>
              <a:buNone/>
            </a:pPr>
            <a:r>
              <a:rPr lang="en-AU" sz="1800">
                <a:solidFill>
                  <a:schemeClr val="dk1"/>
                </a:solidFill>
                <a:latin typeface="Garamond"/>
                <a:ea typeface="Garamond"/>
                <a:cs typeface="Garamond"/>
                <a:sym typeface="Garamond"/>
              </a:rPr>
              <a:t>Overbearing and restrictive for small team environments.</a:t>
            </a:r>
          </a:p>
        </p:txBody>
      </p:sp>
      <p:sp>
        <p:nvSpPr>
          <p:cNvPr id="172" name="Shape 172"/>
          <p:cNvSpPr txBox="1"/>
          <p:nvPr/>
        </p:nvSpPr>
        <p:spPr>
          <a:xfrm>
            <a:off x="1476475" y="1752450"/>
            <a:ext cx="9258899" cy="524100"/>
          </a:xfrm>
          <a:prstGeom prst="rect">
            <a:avLst/>
          </a:prstGeom>
          <a:noFill/>
          <a:ln>
            <a:noFill/>
          </a:ln>
        </p:spPr>
        <p:txBody>
          <a:bodyPr lIns="91425" tIns="91425" rIns="91425" bIns="91425" anchor="t" anchorCtr="0">
            <a:noAutofit/>
          </a:bodyPr>
          <a:lstStyle/>
          <a:p>
            <a:pPr lvl="0" algn="ctr" rtl="0">
              <a:spcBef>
                <a:spcPts val="0"/>
              </a:spcBef>
              <a:buNone/>
            </a:pPr>
            <a:r>
              <a:rPr lang="en-AU" sz="2000"/>
              <a:t>Advantages and Disadvantages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295400" y="815545"/>
            <a:ext cx="9601200" cy="778499"/>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Garamond"/>
              <a:buNone/>
            </a:pPr>
            <a:r>
              <a:rPr lang="en-AU" sz="4400" b="0" i="0" u="none" strike="noStrike" cap="none">
                <a:solidFill>
                  <a:srgbClr val="262626"/>
                </a:solidFill>
                <a:latin typeface="Garamond"/>
                <a:ea typeface="Garamond"/>
                <a:cs typeface="Garamond"/>
                <a:sym typeface="Garamond"/>
              </a:rPr>
              <a:t>Waterfall</a:t>
            </a:r>
          </a:p>
        </p:txBody>
      </p:sp>
      <p:sp>
        <p:nvSpPr>
          <p:cNvPr id="178" name="Shape 178"/>
          <p:cNvSpPr txBox="1"/>
          <p:nvPr/>
        </p:nvSpPr>
        <p:spPr>
          <a:xfrm>
            <a:off x="1476475" y="1752450"/>
            <a:ext cx="9258899" cy="524100"/>
          </a:xfrm>
          <a:prstGeom prst="rect">
            <a:avLst/>
          </a:prstGeom>
          <a:noFill/>
          <a:ln>
            <a:noFill/>
          </a:ln>
        </p:spPr>
        <p:txBody>
          <a:bodyPr lIns="91425" tIns="91425" rIns="91425" bIns="91425" anchor="t" anchorCtr="0">
            <a:noAutofit/>
          </a:bodyPr>
          <a:lstStyle/>
          <a:p>
            <a:pPr lvl="0" algn="ctr" rtl="0">
              <a:spcBef>
                <a:spcPts val="0"/>
              </a:spcBef>
              <a:buNone/>
            </a:pPr>
            <a:r>
              <a:rPr lang="en-AU" sz="2000"/>
              <a:t>Resources and Use Cases</a:t>
            </a:r>
          </a:p>
        </p:txBody>
      </p:sp>
      <p:sp>
        <p:nvSpPr>
          <p:cNvPr id="179" name="Shape 179"/>
          <p:cNvSpPr txBox="1">
            <a:spLocks noGrp="1"/>
          </p:cNvSpPr>
          <p:nvPr>
            <p:ph type="body" idx="1"/>
          </p:nvPr>
        </p:nvSpPr>
        <p:spPr>
          <a:xfrm>
            <a:off x="1295397" y="2556925"/>
            <a:ext cx="3956699"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AU"/>
              <a:t>Resources</a:t>
            </a:r>
          </a:p>
        </p:txBody>
      </p:sp>
      <p:sp>
        <p:nvSpPr>
          <p:cNvPr id="180" name="Shape 180"/>
          <p:cNvSpPr txBox="1"/>
          <p:nvPr/>
        </p:nvSpPr>
        <p:spPr>
          <a:xfrm>
            <a:off x="1295400" y="2967325"/>
            <a:ext cx="4601700" cy="303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Waterfall as a structured methodology can use a variety of tools to track progress and timeline. For example MS Project can be used for project trees/diagrams, whilst GANTT Charts for can be used for tracking timeline and progress.</a:t>
            </a:r>
          </a:p>
        </p:txBody>
      </p:sp>
      <p:sp>
        <p:nvSpPr>
          <p:cNvPr id="181" name="Shape 181"/>
          <p:cNvSpPr txBox="1">
            <a:spLocks noGrp="1"/>
          </p:cNvSpPr>
          <p:nvPr>
            <p:ph type="body" idx="1"/>
          </p:nvPr>
        </p:nvSpPr>
        <p:spPr>
          <a:xfrm>
            <a:off x="6172197" y="2556925"/>
            <a:ext cx="3956699"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AU"/>
              <a:t>Use Case</a:t>
            </a:r>
          </a:p>
        </p:txBody>
      </p:sp>
      <p:sp>
        <p:nvSpPr>
          <p:cNvPr id="182" name="Shape 182"/>
          <p:cNvSpPr txBox="1"/>
          <p:nvPr/>
        </p:nvSpPr>
        <p:spPr>
          <a:xfrm>
            <a:off x="6172200" y="2967325"/>
            <a:ext cx="4601700" cy="303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Waterfall is most useful for teams of 6 or more in an organized environment, where everything has already been decided and agreed upon.</a:t>
            </a:r>
          </a:p>
          <a:p>
            <a:pPr marL="0" marR="0" lvl="0" indent="0" algn="l" rtl="0">
              <a:spcBef>
                <a:spcPts val="0"/>
              </a:spcBef>
              <a:buSzPct val="25000"/>
              <a:buNone/>
            </a:pPr>
            <a:r>
              <a:rPr lang="en-AU" sz="1800">
                <a:solidFill>
                  <a:schemeClr val="dk1"/>
                </a:solidFill>
                <a:latin typeface="Garamond"/>
                <a:ea typeface="Garamond"/>
                <a:cs typeface="Garamond"/>
                <a:sym typeface="Garamond"/>
              </a:rPr>
              <a:t>Such examples would be government jobs that are already very much aware of what they want and have no desire to steer away from the original path.</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295400" y="815545"/>
            <a:ext cx="9601200" cy="778499"/>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Garamond"/>
              <a:buNone/>
            </a:pPr>
            <a:r>
              <a:rPr lang="en-AU"/>
              <a:t>Agile</a:t>
            </a:r>
          </a:p>
        </p:txBody>
      </p:sp>
      <p:sp>
        <p:nvSpPr>
          <p:cNvPr id="188" name="Shape 188"/>
          <p:cNvSpPr txBox="1">
            <a:spLocks noGrp="1"/>
          </p:cNvSpPr>
          <p:nvPr>
            <p:ph type="body" idx="1"/>
          </p:nvPr>
        </p:nvSpPr>
        <p:spPr>
          <a:xfrm>
            <a:off x="1295397" y="2556925"/>
            <a:ext cx="3956699"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AU"/>
              <a:t>How it works</a:t>
            </a:r>
          </a:p>
        </p:txBody>
      </p:sp>
      <p:sp>
        <p:nvSpPr>
          <p:cNvPr id="189" name="Shape 189"/>
          <p:cNvSpPr txBox="1"/>
          <p:nvPr/>
        </p:nvSpPr>
        <p:spPr>
          <a:xfrm>
            <a:off x="6958914" y="2573407"/>
            <a:ext cx="1043999" cy="524100"/>
          </a:xfrm>
          <a:prstGeom prst="rect">
            <a:avLst/>
          </a:prstGeom>
          <a:noFill/>
          <a:ln>
            <a:noFill/>
          </a:ln>
        </p:spPr>
        <p:txBody>
          <a:bodyPr lIns="91425" tIns="45700" rIns="91425" bIns="45700" anchor="t" anchorCtr="0">
            <a:noAutofit/>
          </a:bodyPr>
          <a:lstStyle/>
          <a:p>
            <a:pPr marR="0" lvl="0" algn="l" rtl="0">
              <a:spcBef>
                <a:spcPts val="0"/>
              </a:spcBef>
              <a:spcAft>
                <a:spcPts val="0"/>
              </a:spcAft>
              <a:buNone/>
            </a:pPr>
            <a:endParaRPr sz="2220" b="0" i="0" u="none" strike="noStrike" cap="none">
              <a:solidFill>
                <a:srgbClr val="262626"/>
              </a:solidFill>
              <a:latin typeface="Garamond"/>
              <a:ea typeface="Garamond"/>
              <a:cs typeface="Garamond"/>
              <a:sym typeface="Garamond"/>
            </a:endParaRPr>
          </a:p>
        </p:txBody>
      </p:sp>
      <p:sp>
        <p:nvSpPr>
          <p:cNvPr id="190" name="Shape 190"/>
          <p:cNvSpPr txBox="1"/>
          <p:nvPr/>
        </p:nvSpPr>
        <p:spPr>
          <a:xfrm>
            <a:off x="1295400" y="2967325"/>
            <a:ext cx="9440099" cy="2824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Agile is a light software development methodology for managing projects. They are useful for projects which specifications or requirements aren't complete or fully agreed upon. It disregards most documents and replaces them with short meetings, commonly known as ‘scrums’, changing its approach as it goes. Agile splits everything up into incremental, iterative development cycles, commonly known as ‘sprints’ that typically span 4-6 weeks to complete. Since Agile places everything into separate sprints it is more flexible when adapting to change. Stories/sprints can be moved around to re-create the new and improved project.</a:t>
            </a:r>
          </a:p>
        </p:txBody>
      </p:sp>
      <p:sp>
        <p:nvSpPr>
          <p:cNvPr id="191" name="Shape 191"/>
          <p:cNvSpPr txBox="1"/>
          <p:nvPr/>
        </p:nvSpPr>
        <p:spPr>
          <a:xfrm>
            <a:off x="1476475" y="1752450"/>
            <a:ext cx="9258899" cy="524100"/>
          </a:xfrm>
          <a:prstGeom prst="rect">
            <a:avLst/>
          </a:prstGeom>
          <a:noFill/>
          <a:ln>
            <a:noFill/>
          </a:ln>
        </p:spPr>
        <p:txBody>
          <a:bodyPr lIns="91425" tIns="91425" rIns="91425" bIns="91425" anchor="t" anchorCtr="0">
            <a:noAutofit/>
          </a:bodyPr>
          <a:lstStyle/>
          <a:p>
            <a:pPr lvl="0" algn="ctr" rtl="0">
              <a:spcBef>
                <a:spcPts val="0"/>
              </a:spcBef>
              <a:buNone/>
            </a:pPr>
            <a:r>
              <a:rPr lang="en-AU" sz="2000"/>
              <a:t>The Agile Methodology Process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1295400" y="815545"/>
            <a:ext cx="9601200" cy="778499"/>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Garamond"/>
              <a:buNone/>
            </a:pPr>
            <a:r>
              <a:rPr lang="en-AU"/>
              <a:t>Agile</a:t>
            </a:r>
          </a:p>
        </p:txBody>
      </p:sp>
      <p:sp>
        <p:nvSpPr>
          <p:cNvPr id="197" name="Shape 197"/>
          <p:cNvSpPr txBox="1">
            <a:spLocks noGrp="1"/>
          </p:cNvSpPr>
          <p:nvPr>
            <p:ph type="body" idx="1"/>
          </p:nvPr>
        </p:nvSpPr>
        <p:spPr>
          <a:xfrm>
            <a:off x="1295400" y="2556932"/>
            <a:ext cx="1043999"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AU" sz="2400" b="0" i="0" u="none" strike="noStrike" cap="none">
                <a:solidFill>
                  <a:srgbClr val="262626"/>
                </a:solidFill>
                <a:latin typeface="Garamond"/>
                <a:ea typeface="Garamond"/>
                <a:cs typeface="Garamond"/>
                <a:sym typeface="Garamond"/>
              </a:rPr>
              <a:t>Pros</a:t>
            </a:r>
          </a:p>
        </p:txBody>
      </p:sp>
      <p:sp>
        <p:nvSpPr>
          <p:cNvPr id="198" name="Shape 198"/>
          <p:cNvSpPr txBox="1"/>
          <p:nvPr/>
        </p:nvSpPr>
        <p:spPr>
          <a:xfrm>
            <a:off x="6449949" y="2573400"/>
            <a:ext cx="4103700"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6045"/>
              <a:buFont typeface="Arial"/>
              <a:buChar char="•"/>
            </a:pPr>
            <a:r>
              <a:rPr lang="en-AU" sz="2220" b="0" i="0" u="none" strike="noStrike" cap="none">
                <a:solidFill>
                  <a:srgbClr val="262626"/>
                </a:solidFill>
                <a:latin typeface="Garamond"/>
                <a:ea typeface="Garamond"/>
                <a:cs typeface="Garamond"/>
                <a:sym typeface="Garamond"/>
              </a:rPr>
              <a:t>Cons</a:t>
            </a:r>
          </a:p>
        </p:txBody>
      </p:sp>
      <p:sp>
        <p:nvSpPr>
          <p:cNvPr id="199" name="Shape 199"/>
          <p:cNvSpPr txBox="1"/>
          <p:nvPr/>
        </p:nvSpPr>
        <p:spPr>
          <a:xfrm>
            <a:off x="1295400" y="3097487"/>
            <a:ext cx="4594799" cy="2237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Great for small teams</a:t>
            </a:r>
          </a:p>
          <a:p>
            <a:pPr marL="0" marR="0" lvl="0" indent="0" algn="l" rtl="0">
              <a:spcBef>
                <a:spcPts val="0"/>
              </a:spcBef>
              <a:buSzPct val="25000"/>
              <a:buNone/>
            </a:pPr>
            <a:r>
              <a:rPr lang="en-AU" sz="1800">
                <a:solidFill>
                  <a:schemeClr val="dk1"/>
                </a:solidFill>
                <a:latin typeface="Garamond"/>
                <a:ea typeface="Garamond"/>
                <a:cs typeface="Garamond"/>
                <a:sym typeface="Garamond"/>
              </a:rPr>
              <a:t>Can handle changing project requirements throughout the project lifecycle</a:t>
            </a:r>
          </a:p>
          <a:p>
            <a:pPr marL="0" marR="0" lvl="0" indent="0" algn="l" rtl="0">
              <a:spcBef>
                <a:spcPts val="0"/>
              </a:spcBef>
              <a:buSzPct val="25000"/>
              <a:buNone/>
            </a:pPr>
            <a:r>
              <a:rPr lang="en-AU" sz="1800">
                <a:solidFill>
                  <a:schemeClr val="dk1"/>
                </a:solidFill>
                <a:latin typeface="Garamond"/>
                <a:ea typeface="Garamond"/>
                <a:cs typeface="Garamond"/>
                <a:sym typeface="Garamond"/>
              </a:rPr>
              <a:t>Good for getting working prototypes out quickly</a:t>
            </a:r>
          </a:p>
          <a:p>
            <a:pPr marL="0" marR="0" lvl="0" indent="0" algn="l" rtl="0">
              <a:spcBef>
                <a:spcPts val="0"/>
              </a:spcBef>
              <a:buSzPct val="25000"/>
              <a:buNone/>
            </a:pPr>
            <a:r>
              <a:rPr lang="en-AU" sz="1800">
                <a:solidFill>
                  <a:schemeClr val="dk1"/>
                </a:solidFill>
                <a:latin typeface="Garamond"/>
                <a:ea typeface="Garamond"/>
                <a:cs typeface="Garamond"/>
                <a:sym typeface="Garamond"/>
              </a:rPr>
              <a:t>Flexible schedule</a:t>
            </a:r>
          </a:p>
          <a:p>
            <a:pPr marL="0" marR="0" lvl="0" indent="0" algn="l" rtl="0">
              <a:spcBef>
                <a:spcPts val="0"/>
              </a:spcBef>
              <a:buNone/>
            </a:pPr>
            <a:endParaRPr sz="1800">
              <a:solidFill>
                <a:schemeClr val="dk1"/>
              </a:solidFill>
              <a:latin typeface="Garamond"/>
              <a:ea typeface="Garamond"/>
              <a:cs typeface="Garamond"/>
              <a:sym typeface="Garamond"/>
            </a:endParaRPr>
          </a:p>
          <a:p>
            <a:pPr marL="0" marR="0" lvl="0" indent="0" algn="l" rtl="0">
              <a:spcBef>
                <a:spcPts val="0"/>
              </a:spcBef>
              <a:buNone/>
            </a:pPr>
            <a:endParaRPr sz="1800">
              <a:solidFill>
                <a:schemeClr val="dk1"/>
              </a:solidFill>
              <a:latin typeface="Garamond"/>
              <a:ea typeface="Garamond"/>
              <a:cs typeface="Garamond"/>
              <a:sym typeface="Garamond"/>
            </a:endParaRPr>
          </a:p>
        </p:txBody>
      </p:sp>
      <p:sp>
        <p:nvSpPr>
          <p:cNvPr id="200" name="Shape 200"/>
          <p:cNvSpPr txBox="1"/>
          <p:nvPr/>
        </p:nvSpPr>
        <p:spPr>
          <a:xfrm>
            <a:off x="6370975" y="3097500"/>
            <a:ext cx="4594799" cy="24047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Hard/Not advised for large development teams</a:t>
            </a:r>
          </a:p>
          <a:p>
            <a:pPr marL="0" marR="0" lvl="0" indent="0" algn="l" rtl="0">
              <a:spcBef>
                <a:spcPts val="0"/>
              </a:spcBef>
              <a:buSzPct val="25000"/>
              <a:buNone/>
            </a:pPr>
            <a:r>
              <a:rPr lang="en-AU" sz="1800">
                <a:solidFill>
                  <a:schemeClr val="dk1"/>
                </a:solidFill>
                <a:latin typeface="Garamond"/>
                <a:ea typeface="Garamond"/>
                <a:cs typeface="Garamond"/>
                <a:sym typeface="Garamond"/>
              </a:rPr>
              <a:t>Less documentation due to rapid changes in project</a:t>
            </a:r>
          </a:p>
          <a:p>
            <a:pPr marL="0" marR="0" lvl="0" indent="0" algn="l" rtl="0">
              <a:spcBef>
                <a:spcPts val="0"/>
              </a:spcBef>
              <a:buSzPct val="25000"/>
              <a:buNone/>
            </a:pPr>
            <a:r>
              <a:rPr lang="en-AU" sz="1800">
                <a:solidFill>
                  <a:schemeClr val="dk1"/>
                </a:solidFill>
                <a:latin typeface="Garamond"/>
                <a:ea typeface="Garamond"/>
                <a:cs typeface="Garamond"/>
                <a:sym typeface="Garamond"/>
              </a:rPr>
              <a:t>Can introduce inefficiencies if improperly managed.</a:t>
            </a:r>
          </a:p>
          <a:p>
            <a:pPr marL="0" marR="0" lvl="0" indent="0" algn="l" rtl="0">
              <a:spcBef>
                <a:spcPts val="0"/>
              </a:spcBef>
              <a:buSzPct val="25000"/>
              <a:buNone/>
            </a:pPr>
            <a:r>
              <a:rPr lang="en-AU" sz="1800">
                <a:solidFill>
                  <a:schemeClr val="dk1"/>
                </a:solidFill>
                <a:latin typeface="Garamond"/>
                <a:ea typeface="Garamond"/>
                <a:cs typeface="Garamond"/>
                <a:sym typeface="Garamond"/>
              </a:rPr>
              <a:t>Team members should be capable across multiple disciplines and can have more preasure to perform</a:t>
            </a:r>
          </a:p>
        </p:txBody>
      </p:sp>
      <p:sp>
        <p:nvSpPr>
          <p:cNvPr id="201" name="Shape 201"/>
          <p:cNvSpPr txBox="1"/>
          <p:nvPr/>
        </p:nvSpPr>
        <p:spPr>
          <a:xfrm>
            <a:off x="1476475" y="1752450"/>
            <a:ext cx="9258899" cy="524100"/>
          </a:xfrm>
          <a:prstGeom prst="rect">
            <a:avLst/>
          </a:prstGeom>
          <a:noFill/>
          <a:ln>
            <a:noFill/>
          </a:ln>
        </p:spPr>
        <p:txBody>
          <a:bodyPr lIns="91425" tIns="91425" rIns="91425" bIns="91425" anchor="t" anchorCtr="0">
            <a:noAutofit/>
          </a:bodyPr>
          <a:lstStyle/>
          <a:p>
            <a:pPr lvl="0" algn="ctr" rtl="0">
              <a:spcBef>
                <a:spcPts val="0"/>
              </a:spcBef>
              <a:buNone/>
            </a:pPr>
            <a:r>
              <a:rPr lang="en-AU" sz="2000"/>
              <a:t>Advantages and Disadvantages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295400" y="815545"/>
            <a:ext cx="9601200" cy="778499"/>
          </a:xfrm>
          <a:prstGeom prst="rect">
            <a:avLst/>
          </a:prstGeom>
          <a:noFill/>
          <a:ln>
            <a:noFill/>
          </a:ln>
        </p:spPr>
        <p:txBody>
          <a:bodyPr lIns="91425" tIns="45700" rIns="91425" bIns="45700" anchor="ctr" anchorCtr="0">
            <a:noAutofit/>
          </a:bodyPr>
          <a:lstStyle/>
          <a:p>
            <a:pPr marL="0" marR="0" lvl="0" indent="0" algn="ctr" rtl="0">
              <a:spcBef>
                <a:spcPts val="0"/>
              </a:spcBef>
              <a:buClr>
                <a:srgbClr val="262626"/>
              </a:buClr>
              <a:buSzPct val="25000"/>
              <a:buFont typeface="Garamond"/>
              <a:buNone/>
            </a:pPr>
            <a:r>
              <a:rPr lang="en-AU"/>
              <a:t>Agile</a:t>
            </a:r>
          </a:p>
        </p:txBody>
      </p:sp>
      <p:sp>
        <p:nvSpPr>
          <p:cNvPr id="207" name="Shape 207"/>
          <p:cNvSpPr txBox="1"/>
          <p:nvPr/>
        </p:nvSpPr>
        <p:spPr>
          <a:xfrm>
            <a:off x="1476475" y="1752450"/>
            <a:ext cx="9258899" cy="524100"/>
          </a:xfrm>
          <a:prstGeom prst="rect">
            <a:avLst/>
          </a:prstGeom>
          <a:noFill/>
          <a:ln>
            <a:noFill/>
          </a:ln>
        </p:spPr>
        <p:txBody>
          <a:bodyPr lIns="91425" tIns="91425" rIns="91425" bIns="91425" anchor="t" anchorCtr="0">
            <a:noAutofit/>
          </a:bodyPr>
          <a:lstStyle/>
          <a:p>
            <a:pPr lvl="0" algn="ctr" rtl="0">
              <a:spcBef>
                <a:spcPts val="0"/>
              </a:spcBef>
              <a:buNone/>
            </a:pPr>
            <a:r>
              <a:rPr lang="en-AU" sz="2000"/>
              <a:t>Resources and Use Cases</a:t>
            </a:r>
          </a:p>
        </p:txBody>
      </p:sp>
      <p:sp>
        <p:nvSpPr>
          <p:cNvPr id="208" name="Shape 208"/>
          <p:cNvSpPr txBox="1">
            <a:spLocks noGrp="1"/>
          </p:cNvSpPr>
          <p:nvPr>
            <p:ph type="body" idx="1"/>
          </p:nvPr>
        </p:nvSpPr>
        <p:spPr>
          <a:xfrm>
            <a:off x="1295397" y="2556925"/>
            <a:ext cx="3956699"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AU"/>
              <a:t>Resources</a:t>
            </a:r>
          </a:p>
        </p:txBody>
      </p:sp>
      <p:sp>
        <p:nvSpPr>
          <p:cNvPr id="209" name="Shape 209"/>
          <p:cNvSpPr txBox="1"/>
          <p:nvPr/>
        </p:nvSpPr>
        <p:spPr>
          <a:xfrm>
            <a:off x="1295400" y="2967325"/>
            <a:ext cx="4601700" cy="303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Scrum for managing development stories</a:t>
            </a:r>
          </a:p>
          <a:p>
            <a:pPr marL="0" marR="0" lvl="0" indent="0" algn="l" rtl="0">
              <a:spcBef>
                <a:spcPts val="0"/>
              </a:spcBef>
              <a:buSzPct val="25000"/>
              <a:buNone/>
            </a:pPr>
            <a:r>
              <a:rPr lang="en-AU" sz="1800">
                <a:solidFill>
                  <a:schemeClr val="dk1"/>
                </a:solidFill>
                <a:latin typeface="Garamond"/>
                <a:ea typeface="Garamond"/>
                <a:cs typeface="Garamond"/>
                <a:sym typeface="Garamond"/>
              </a:rPr>
              <a:t>Jira - an issue and project management software tool.</a:t>
            </a:r>
          </a:p>
        </p:txBody>
      </p:sp>
      <p:sp>
        <p:nvSpPr>
          <p:cNvPr id="210" name="Shape 210"/>
          <p:cNvSpPr txBox="1">
            <a:spLocks noGrp="1"/>
          </p:cNvSpPr>
          <p:nvPr>
            <p:ph type="body" idx="1"/>
          </p:nvPr>
        </p:nvSpPr>
        <p:spPr>
          <a:xfrm>
            <a:off x="6172197" y="2556925"/>
            <a:ext cx="3956699" cy="524100"/>
          </a:xfrm>
          <a:prstGeom prst="rect">
            <a:avLst/>
          </a:prstGeom>
          <a:noFill/>
          <a:ln>
            <a:noFill/>
          </a:ln>
        </p:spPr>
        <p:txBody>
          <a:bodyPr lIns="91425" tIns="45700" rIns="91425" bIns="45700" anchor="t" anchorCtr="0">
            <a:noAutofit/>
          </a:bodyPr>
          <a:lstStyle/>
          <a:p>
            <a:pPr marL="285750" marR="0" lvl="0" indent="-285750" algn="l" rtl="0">
              <a:spcBef>
                <a:spcPts val="0"/>
              </a:spcBef>
              <a:spcAft>
                <a:spcPts val="0"/>
              </a:spcAft>
              <a:buClr>
                <a:schemeClr val="accent1"/>
              </a:buClr>
              <a:buSzPct val="115000"/>
              <a:buFont typeface="Arial"/>
              <a:buChar char="•"/>
            </a:pPr>
            <a:r>
              <a:rPr lang="en-AU"/>
              <a:t>Use Case</a:t>
            </a:r>
          </a:p>
        </p:txBody>
      </p:sp>
      <p:sp>
        <p:nvSpPr>
          <p:cNvPr id="211" name="Shape 211"/>
          <p:cNvSpPr txBox="1"/>
          <p:nvPr/>
        </p:nvSpPr>
        <p:spPr>
          <a:xfrm>
            <a:off x="6172200" y="2967325"/>
            <a:ext cx="4601700" cy="3035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AU" sz="1800">
                <a:solidFill>
                  <a:schemeClr val="dk1"/>
                </a:solidFill>
                <a:latin typeface="Garamond"/>
                <a:ea typeface="Garamond"/>
                <a:cs typeface="Garamond"/>
                <a:sym typeface="Garamond"/>
              </a:rPr>
              <a:t>Agile methodologies are better used with small teams for projects that have/will have changing requirements from users and need to be adaptive above all other project management requirements. Agile also works well with short time periods providing opportunities to lower development costs, provided the development team is capable across multiple disciplines/languages.</a:t>
            </a:r>
          </a:p>
        </p:txBody>
      </p:sp>
    </p:spTree>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Methodologies&amp;quot;&quot;/&gt;&lt;property id=&quot;20307&quot; value=&quot;256&quot;/&gt;&lt;/object&gt;&lt;object type=&quot;3&quot; unique_id=&quot;10004&quot;&gt;&lt;property id=&quot;20148&quot; value=&quot;5&quot;/&gt;&lt;property id=&quot;20300&quot; value=&quot;Slide 2 - &amp;quot;Waterfall&amp;quot;&quot;/&gt;&lt;property id=&quot;20307&quot; value=&quot;257&quot;/&gt;&lt;/object&gt;&lt;object type=&quot;3&quot; unique_id=&quot;10005&quot;&gt;&lt;property id=&quot;20148&quot; value=&quot;5&quot;/&gt;&lt;property id=&quot;20300&quot; value=&quot;Slide 3 - &amp;quot;Waterfall&amp;quot;&quot;/&gt;&lt;property id=&quot;20307&quot; value=&quot;258&quot;/&gt;&lt;/object&gt;&lt;object type=&quot;3&quot; unique_id=&quot;10006&quot;&gt;&lt;property id=&quot;20148&quot; value=&quot;5&quot;/&gt;&lt;property id=&quot;20300&quot; value=&quot;Slide 4 - &amp;quot;Waterfall&amp;quot;&quot;/&gt;&lt;property id=&quot;20307&quot; value=&quot;259&quot;/&gt;&lt;/object&gt;&lt;object type=&quot;3&quot; unique_id=&quot;10007&quot;&gt;&lt;property id=&quot;20148&quot; value=&quot;5&quot;/&gt;&lt;property id=&quot;20300&quot; value=&quot;Slide 5 - &amp;quot;Agile&amp;quot;&quot;/&gt;&lt;property id=&quot;20307&quot; value=&quot;260&quot;/&gt;&lt;/object&gt;&lt;object type=&quot;3&quot; unique_id=&quot;10008&quot;&gt;&lt;property id=&quot;20148&quot; value=&quot;5&quot;/&gt;&lt;property id=&quot;20300&quot; value=&quot;Slide 6 - &amp;quot;Agile&amp;quot;&quot;/&gt;&lt;property id=&quot;20307&quot; value=&quot;261&quot;/&gt;&lt;/object&gt;&lt;object type=&quot;3&quot; unique_id=&quot;10009&quot;&gt;&lt;property id=&quot;20148&quot; value=&quot;5&quot;/&gt;&lt;property id=&quot;20300&quot; value=&quot;Slide 7 - &amp;quot;Agile&amp;quot;&quot;/&gt;&lt;property id=&quot;20307&quot; value=&quot;262&quot;/&gt;&lt;/object&gt;&lt;/object&gt;&lt;object type=&quot;8&quot; unique_id=&quot;10018&quot;&gt;&lt;/object&gt;&lt;/object&gt;&lt;/database&gt;"/>
  <p:tag name="MMPROD_NEXTUNIQUEID" val="10009"/>
  <p:tag name="SECTOMILLISECCONVERTED" val="1"/>
</p:tagLst>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527</Words>
  <Application>Microsoft Office PowerPoint</Application>
  <PresentationFormat>Widescreen</PresentationFormat>
  <Paragraphs>50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Garamond</vt:lpstr>
      <vt:lpstr>Arial</vt:lpstr>
      <vt:lpstr>Organic</vt:lpstr>
      <vt:lpstr>Methodologies</vt:lpstr>
      <vt:lpstr>Waterfall</vt:lpstr>
      <vt:lpstr>Waterfall</vt:lpstr>
      <vt:lpstr>Waterfall</vt:lpstr>
      <vt:lpstr>Agile</vt:lpstr>
      <vt:lpstr>Agile</vt:lpstr>
      <vt:lpstr>Agile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Methodologies</dc:title>
  <cp:lastModifiedBy>041601498</cp:lastModifiedBy>
  <cp:revision>1</cp:revision>
  <dcterms:modified xsi:type="dcterms:W3CDTF">2016-02-16T06:32:43Z</dcterms:modified>
</cp:coreProperties>
</file>