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2"/>
  </p:normalViewPr>
  <p:slideViewPr>
    <p:cSldViewPr snapToGrid="0" snapToObjects="1">
      <p:cViewPr varScale="1">
        <p:scale>
          <a:sx n="90" d="100"/>
          <a:sy n="90" d="100"/>
        </p:scale>
        <p:origin x="232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D5FE9-6472-B241-9FA2-B8CBE81892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BC93FE-6999-6041-AF58-F7D7B20A39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D6A6B-CCAD-874E-988B-4D2206B36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0722-6A9B-9842-B791-CFA39F1FD294}" type="datetimeFigureOut">
              <a:rPr lang="en-TR" smtClean="0"/>
              <a:t>24.10.2022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9D054-6747-8F41-BCE9-A589E04D2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A1B12-19A1-7D48-A461-AE48CBE87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3D09B-0EE5-E74A-B4CA-C795A655CE1C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065802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0B2D2-86BF-7540-A5A3-A54D8FA6D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824755-41AC-AA4A-86D4-842C536D3D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AB4C2-5AD8-364C-A635-346D6B20B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0722-6A9B-9842-B791-CFA39F1FD294}" type="datetimeFigureOut">
              <a:rPr lang="en-TR" smtClean="0"/>
              <a:t>24.10.2022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E20C37-4AD4-4F46-98E1-E1517C133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C181D2-0561-4642-845F-F4838C1D8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3D09B-0EE5-E74A-B4CA-C795A655CE1C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254003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F17751-DE69-214D-B668-4AE53F3E2D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976629-BD11-5A4D-9378-F23EC6A436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D68690-DA71-2543-B348-A75020900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0722-6A9B-9842-B791-CFA39F1FD294}" type="datetimeFigureOut">
              <a:rPr lang="en-TR" smtClean="0"/>
              <a:t>24.10.2022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594117-1AA5-5F48-AFCD-8FAB38963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DA0D0-107A-5244-AE2B-3607AEBA9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3D09B-0EE5-E74A-B4CA-C795A655CE1C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063013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06BDC-4E0E-324D-9829-515159C56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5771A-F5E0-A246-BB94-3CF3F7A23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5C9CD0-D776-3446-9D7B-F2C5F5C58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0722-6A9B-9842-B791-CFA39F1FD294}" type="datetimeFigureOut">
              <a:rPr lang="en-TR" smtClean="0"/>
              <a:t>24.10.2022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537592-AB74-1B48-A27D-9A86FE265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14B710-6EAB-094C-849B-4893BC16C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3D09B-0EE5-E74A-B4CA-C795A655CE1C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339948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DB166-BCBD-EF4E-8ED7-37C593BE8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322396-261C-8747-984B-4C78E1815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343BA-28BB-FB44-9AFB-332E93B1A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0722-6A9B-9842-B791-CFA39F1FD294}" type="datetimeFigureOut">
              <a:rPr lang="en-TR" smtClean="0"/>
              <a:t>24.10.2022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D46F6-D4EB-0344-ACC7-6F9D25F0A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D6D51-9140-194D-8D19-763655A27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3D09B-0EE5-E74A-B4CA-C795A655CE1C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897285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A3867-6D6E-B94C-95F7-60C0BD24A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45674-1035-9944-8659-DF048CC5F9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CCEB54-E341-8149-BE1C-341714D5C2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F6B2DA-7D2F-BF43-A13E-F1356716A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0722-6A9B-9842-B791-CFA39F1FD294}" type="datetimeFigureOut">
              <a:rPr lang="en-TR" smtClean="0"/>
              <a:t>24.10.2022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1451F2-5FCA-3F45-8CFB-98467F430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A4C0BE-45CF-154D-91F8-BD19739BC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3D09B-0EE5-E74A-B4CA-C795A655CE1C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214296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62D4A-FF05-FE4F-BCB9-64A9471F8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1F377F-36FA-9D4F-8060-3FAFBD2E4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CB00D7-E3FE-E543-979E-000C63C404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74D078-9F0B-0241-8964-F1028EB19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A0E1D9-45F2-AB44-B1F1-DD08D29AE9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500A75-884E-F847-9662-F138685EC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0722-6A9B-9842-B791-CFA39F1FD294}" type="datetimeFigureOut">
              <a:rPr lang="en-TR" smtClean="0"/>
              <a:t>24.10.2022</a:t>
            </a:fld>
            <a:endParaRPr lang="en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B5356B-6A14-5744-A1DC-FFF57FEF9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47E21E-7315-B249-A2F0-E4099356E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3D09B-0EE5-E74A-B4CA-C795A655CE1C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4149042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4733A-6DC4-7146-8BBE-9AD05E316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17068F-A0B8-FC43-9392-C7149CF66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0722-6A9B-9842-B791-CFA39F1FD294}" type="datetimeFigureOut">
              <a:rPr lang="en-TR" smtClean="0"/>
              <a:t>24.10.2022</a:t>
            </a:fld>
            <a:endParaRPr lang="en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3A060E-1174-CE40-8B7C-CC95C8D78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375B69-9DFF-004E-B85D-DDC0F8920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3D09B-0EE5-E74A-B4CA-C795A655CE1C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808889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D15E6B-58DB-124F-86D9-C3CF6E6D7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0722-6A9B-9842-B791-CFA39F1FD294}" type="datetimeFigureOut">
              <a:rPr lang="en-TR" smtClean="0"/>
              <a:t>24.10.2022</a:t>
            </a:fld>
            <a:endParaRPr lang="en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334819-E1CE-A04E-8B85-13CE6A9C6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3A19C2-93E3-9D4A-A063-E04064AA8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3D09B-0EE5-E74A-B4CA-C795A655CE1C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951379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7AE24-C0DB-044E-926A-91E46442D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F08DA-4FCF-834C-B1DE-050B6FEE6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25FB88-5E04-954D-A177-00919AA7D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50A6AF-69FD-C84F-8B4C-F0FD8A522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0722-6A9B-9842-B791-CFA39F1FD294}" type="datetimeFigureOut">
              <a:rPr lang="en-TR" smtClean="0"/>
              <a:t>24.10.2022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CB6C27-1012-DC42-9C18-0D5A9C98F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4A3DB5-73CF-0849-91F4-C40064B3C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3D09B-0EE5-E74A-B4CA-C795A655CE1C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664795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8BBB9-7C17-FB40-99C3-6756084D0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6EB6CB-395D-FE49-B08C-4F85742A7F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FF4602-39B5-3B4F-890E-D1076CDEC1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EDBC39-99FD-2B43-87E8-FDD7A3CD7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0722-6A9B-9842-B791-CFA39F1FD294}" type="datetimeFigureOut">
              <a:rPr lang="en-TR" smtClean="0"/>
              <a:t>24.10.2022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B65459-C75C-AC4D-B30F-D054FC22A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697835-3375-014D-8168-90EA7FA15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3D09B-0EE5-E74A-B4CA-C795A655CE1C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722188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2D6CAB-E213-4749-842E-9DE315BD2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24389-8762-3545-8514-1B8D0C7A0F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965C4A-DCB4-DA4A-90EE-AE387EFAC7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60722-6A9B-9842-B791-CFA39F1FD294}" type="datetimeFigureOut">
              <a:rPr lang="en-TR" smtClean="0"/>
              <a:t>24.10.2022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E6F4D2-EA08-E146-8F95-9042E5E2DB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80F32-BB78-D246-9700-9C0BA8AB92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3D09B-0EE5-E74A-B4CA-C795A655CE1C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63656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3FFFD-1B0A-3142-A557-93DB9C8341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TR" dirty="0"/>
              <a:t>Mobys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7F7CDF-59F1-AD4E-BB7B-C8BFDA4E34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4128628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3BD22D83-D686-0A4E-9404-73455ED21B9E}"/>
              </a:ext>
            </a:extLst>
          </p:cNvPr>
          <p:cNvSpPr/>
          <p:nvPr/>
        </p:nvSpPr>
        <p:spPr>
          <a:xfrm>
            <a:off x="8334617" y="411954"/>
            <a:ext cx="3307334" cy="36988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9DDE83A-7D46-2944-B69F-3A3EF9B4E4BC}"/>
              </a:ext>
            </a:extLst>
          </p:cNvPr>
          <p:cNvSpPr/>
          <p:nvPr/>
        </p:nvSpPr>
        <p:spPr>
          <a:xfrm>
            <a:off x="532481" y="411954"/>
            <a:ext cx="3862155" cy="37110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F0E457C-B14F-A64F-8300-B30AC06D3632}"/>
              </a:ext>
            </a:extLst>
          </p:cNvPr>
          <p:cNvSpPr/>
          <p:nvPr/>
        </p:nvSpPr>
        <p:spPr>
          <a:xfrm>
            <a:off x="4472869" y="411955"/>
            <a:ext cx="3783515" cy="36988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2B22F40-27A5-3840-B23F-0835E5641A41}"/>
              </a:ext>
            </a:extLst>
          </p:cNvPr>
          <p:cNvSpPr/>
          <p:nvPr/>
        </p:nvSpPr>
        <p:spPr>
          <a:xfrm>
            <a:off x="2220602" y="4220901"/>
            <a:ext cx="3384556" cy="21603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2A93C93-A3D3-3347-BB46-38252D58C4C0}"/>
              </a:ext>
            </a:extLst>
          </p:cNvPr>
          <p:cNvSpPr/>
          <p:nvPr/>
        </p:nvSpPr>
        <p:spPr>
          <a:xfrm>
            <a:off x="986347" y="1307044"/>
            <a:ext cx="2010565" cy="212195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Client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F9D7220-290B-474E-AB81-9F1FA1513738}"/>
              </a:ext>
            </a:extLst>
          </p:cNvPr>
          <p:cNvCxnSpPr>
            <a:cxnSpLocks/>
          </p:cNvCxnSpPr>
          <p:nvPr/>
        </p:nvCxnSpPr>
        <p:spPr>
          <a:xfrm>
            <a:off x="3285814" y="1835149"/>
            <a:ext cx="2087868" cy="0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AA8443A-6AAF-2A43-AAB5-3F0A9FC31D43}"/>
              </a:ext>
            </a:extLst>
          </p:cNvPr>
          <p:cNvCxnSpPr>
            <a:cxnSpLocks/>
          </p:cNvCxnSpPr>
          <p:nvPr/>
        </p:nvCxnSpPr>
        <p:spPr>
          <a:xfrm>
            <a:off x="3285814" y="3030537"/>
            <a:ext cx="2087868" cy="0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C0083B4-8E18-DA4B-A1FC-82D08AA79DF3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>
            <a:off x="2996912" y="2368022"/>
            <a:ext cx="577804" cy="13783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6CDD5B67-5B09-AF4D-8523-EEAC79AB639B}"/>
              </a:ext>
            </a:extLst>
          </p:cNvPr>
          <p:cNvSpPr/>
          <p:nvPr/>
        </p:nvSpPr>
        <p:spPr>
          <a:xfrm>
            <a:off x="3574716" y="2127805"/>
            <a:ext cx="1516190" cy="508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Socket.io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963D35D-33B7-8C42-8A2E-EF2841689C80}"/>
              </a:ext>
            </a:extLst>
          </p:cNvPr>
          <p:cNvSpPr/>
          <p:nvPr/>
        </p:nvSpPr>
        <p:spPr>
          <a:xfrm>
            <a:off x="5666441" y="1332972"/>
            <a:ext cx="2169186" cy="21219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REST API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E38C9E3-1DA3-9147-BDB8-8C0FB1B97383}"/>
              </a:ext>
            </a:extLst>
          </p:cNvPr>
          <p:cNvSpPr/>
          <p:nvPr/>
        </p:nvSpPr>
        <p:spPr>
          <a:xfrm>
            <a:off x="9061762" y="1332499"/>
            <a:ext cx="2132350" cy="213413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Server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F1B40F8-5F59-7045-9535-8AF843997A76}"/>
              </a:ext>
            </a:extLst>
          </p:cNvPr>
          <p:cNvCxnSpPr>
            <a:cxnSpLocks/>
            <a:stCxn id="13" idx="3"/>
            <a:endCxn id="14" idx="2"/>
          </p:cNvCxnSpPr>
          <p:nvPr/>
        </p:nvCxnSpPr>
        <p:spPr>
          <a:xfrm>
            <a:off x="5090906" y="2381805"/>
            <a:ext cx="575535" cy="12144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Snip Single Corner Rectangle 32">
            <a:extLst>
              <a:ext uri="{FF2B5EF4-FFF2-40B4-BE49-F238E27FC236}">
                <a16:creationId xmlns:a16="http://schemas.microsoft.com/office/drawing/2014/main" id="{D00CBAEE-4011-1241-9EAE-73FAD5DEA381}"/>
              </a:ext>
            </a:extLst>
          </p:cNvPr>
          <p:cNvSpPr/>
          <p:nvPr/>
        </p:nvSpPr>
        <p:spPr>
          <a:xfrm>
            <a:off x="2819290" y="4584712"/>
            <a:ext cx="2085976" cy="1228725"/>
          </a:xfrm>
          <a:prstGeom prst="snip1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Database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16D9B21-ECC3-F04A-A850-6E0E1CB8D4FF}"/>
              </a:ext>
            </a:extLst>
          </p:cNvPr>
          <p:cNvCxnSpPr>
            <a:cxnSpLocks/>
            <a:stCxn id="14" idx="3"/>
            <a:endCxn id="33" idx="3"/>
          </p:cNvCxnSpPr>
          <p:nvPr/>
        </p:nvCxnSpPr>
        <p:spPr>
          <a:xfrm flipH="1">
            <a:off x="3862278" y="3144173"/>
            <a:ext cx="2121833" cy="1440539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E8CFB66-1B3D-1243-A4D4-FA87C73DB2D5}"/>
              </a:ext>
            </a:extLst>
          </p:cNvPr>
          <p:cNvCxnSpPr>
            <a:cxnSpLocks/>
            <a:stCxn id="15" idx="2"/>
            <a:endCxn id="14" idx="6"/>
          </p:cNvCxnSpPr>
          <p:nvPr/>
        </p:nvCxnSpPr>
        <p:spPr>
          <a:xfrm flipH="1" flipV="1">
            <a:off x="7835627" y="2393949"/>
            <a:ext cx="1226135" cy="5619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395402AB-9518-FD40-A9B1-6218B57C2FB2}"/>
              </a:ext>
            </a:extLst>
          </p:cNvPr>
          <p:cNvSpPr txBox="1"/>
          <p:nvPr/>
        </p:nvSpPr>
        <p:spPr>
          <a:xfrm>
            <a:off x="3935927" y="1417174"/>
            <a:ext cx="944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Request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D789798-2F65-6842-9B8F-1A848AD112E1}"/>
              </a:ext>
            </a:extLst>
          </p:cNvPr>
          <p:cNvSpPr txBox="1"/>
          <p:nvPr/>
        </p:nvSpPr>
        <p:spPr>
          <a:xfrm>
            <a:off x="3912880" y="3099871"/>
            <a:ext cx="944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Request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3392B4A-2755-C442-948D-3CF0317754CF}"/>
              </a:ext>
            </a:extLst>
          </p:cNvPr>
          <p:cNvSpPr txBox="1"/>
          <p:nvPr/>
        </p:nvSpPr>
        <p:spPr>
          <a:xfrm>
            <a:off x="7913860" y="1943139"/>
            <a:ext cx="944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Request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A33D0BF-0727-C44D-9274-486FB76A1E83}"/>
              </a:ext>
            </a:extLst>
          </p:cNvPr>
          <p:cNvSpPr txBox="1"/>
          <p:nvPr/>
        </p:nvSpPr>
        <p:spPr>
          <a:xfrm>
            <a:off x="1888208" y="612528"/>
            <a:ext cx="11507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2400" dirty="0">
                <a:solidFill>
                  <a:schemeClr val="accent4">
                    <a:lumMod val="50000"/>
                  </a:schemeClr>
                </a:solidFill>
              </a:rPr>
              <a:t>React.js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0085FEE-7C58-2B41-821C-CA35ACBE54FA}"/>
              </a:ext>
            </a:extLst>
          </p:cNvPr>
          <p:cNvSpPr txBox="1"/>
          <p:nvPr/>
        </p:nvSpPr>
        <p:spPr>
          <a:xfrm>
            <a:off x="5840570" y="612528"/>
            <a:ext cx="1132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2400" dirty="0">
                <a:solidFill>
                  <a:schemeClr val="accent1">
                    <a:lumMod val="50000"/>
                  </a:schemeClr>
                </a:solidFill>
              </a:rPr>
              <a:t>Node.js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34ADCB6-A2CE-F24C-8477-DD3467CA63ED}"/>
              </a:ext>
            </a:extLst>
          </p:cNvPr>
          <p:cNvSpPr txBox="1"/>
          <p:nvPr/>
        </p:nvSpPr>
        <p:spPr>
          <a:xfrm>
            <a:off x="9451523" y="607422"/>
            <a:ext cx="10670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2400" dirty="0">
                <a:solidFill>
                  <a:schemeClr val="accent1">
                    <a:lumMod val="50000"/>
                  </a:schemeClr>
                </a:solidFill>
              </a:rPr>
              <a:t>Pyhton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CCF4CE4-FE6C-5342-92F1-6A487F4FF14D}"/>
              </a:ext>
            </a:extLst>
          </p:cNvPr>
          <p:cNvSpPr txBox="1"/>
          <p:nvPr/>
        </p:nvSpPr>
        <p:spPr>
          <a:xfrm>
            <a:off x="3329921" y="5813437"/>
            <a:ext cx="10647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2400" dirty="0">
                <a:solidFill>
                  <a:schemeClr val="bg1">
                    <a:lumMod val="50000"/>
                  </a:schemeClr>
                </a:solidFill>
              </a:rPr>
              <a:t>MySQL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B82A95B8-FE47-A645-9691-A6920A34660A}"/>
              </a:ext>
            </a:extLst>
          </p:cNvPr>
          <p:cNvCxnSpPr>
            <a:cxnSpLocks/>
            <a:stCxn id="14" idx="5"/>
          </p:cNvCxnSpPr>
          <p:nvPr/>
        </p:nvCxnSpPr>
        <p:spPr>
          <a:xfrm>
            <a:off x="7517957" y="3144173"/>
            <a:ext cx="1556725" cy="1430580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Hexagon 92">
            <a:extLst>
              <a:ext uri="{FF2B5EF4-FFF2-40B4-BE49-F238E27FC236}">
                <a16:creationId xmlns:a16="http://schemas.microsoft.com/office/drawing/2014/main" id="{E91A95EC-F9F8-B946-A9C1-6E111603C05C}"/>
              </a:ext>
            </a:extLst>
          </p:cNvPr>
          <p:cNvSpPr/>
          <p:nvPr/>
        </p:nvSpPr>
        <p:spPr>
          <a:xfrm>
            <a:off x="7802940" y="4574754"/>
            <a:ext cx="2543484" cy="1194074"/>
          </a:xfrm>
          <a:prstGeom prst="hexagon">
            <a:avLst/>
          </a:prstGeom>
          <a:solidFill>
            <a:schemeClr val="accent3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Drone</a:t>
            </a:r>
          </a:p>
        </p:txBody>
      </p:sp>
    </p:spTree>
    <p:extLst>
      <p:ext uri="{BB962C8B-B14F-4D97-AF65-F5344CB8AC3E}">
        <p14:creationId xmlns:p14="http://schemas.microsoft.com/office/powerpoint/2010/main" val="32366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E7B40-479B-5B4D-8C2C-D1A527356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CLIENT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27393-43AB-274B-B276-E65C25DFB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263587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17FE2-2903-004E-AC62-8825EB7A6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REST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A617A-CEBC-E346-8FC1-E5FBCF0C7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551907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BB20B-EE5B-844B-A780-23F9B6BA8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A8377-6DC2-5D49-93E5-B64333FFC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582180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E483D-1985-F04A-A63F-3C9B0F286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C32B2-3ACD-7043-A8F8-8108CB57D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4107323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26</Words>
  <Application>Microsoft Macintosh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Mobys</vt:lpstr>
      <vt:lpstr>PowerPoint Presentation</vt:lpstr>
      <vt:lpstr>CLIENT</vt:lpstr>
      <vt:lpstr>REST API</vt:lpstr>
      <vt:lpstr>SERVER</vt:lpstr>
      <vt:lpstr>DATABASE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7</cp:revision>
  <dcterms:created xsi:type="dcterms:W3CDTF">2022-10-23T22:55:20Z</dcterms:created>
  <dcterms:modified xsi:type="dcterms:W3CDTF">2022-10-23T23:25:33Z</dcterms:modified>
</cp:coreProperties>
</file>