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7241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06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7244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021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06099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916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8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496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981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2856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957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160722-6A9B-9842-B791-CFA39F1FD294}" type="datetimeFigureOut">
              <a:rPr lang="en-TR" smtClean="0"/>
              <a:t>4.11.2022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7630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FFFD-1B0A-3142-A557-93DB9C83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MOBYS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F7CDF-59F1-AD4E-BB7B-C8BFDA4E3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286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B7500EC-2740-F547-827C-1CB2ED2C5BDE}"/>
              </a:ext>
            </a:extLst>
          </p:cNvPr>
          <p:cNvSpPr/>
          <p:nvPr/>
        </p:nvSpPr>
        <p:spPr>
          <a:xfrm>
            <a:off x="8334617" y="411954"/>
            <a:ext cx="3307334" cy="3698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357960-FA8A-674D-9CBE-AE79A15B170D}"/>
              </a:ext>
            </a:extLst>
          </p:cNvPr>
          <p:cNvSpPr/>
          <p:nvPr/>
        </p:nvSpPr>
        <p:spPr>
          <a:xfrm>
            <a:off x="532481" y="411954"/>
            <a:ext cx="3862155" cy="3711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5523DF-3632-1F4E-81CC-B993F9974038}"/>
              </a:ext>
            </a:extLst>
          </p:cNvPr>
          <p:cNvSpPr/>
          <p:nvPr/>
        </p:nvSpPr>
        <p:spPr>
          <a:xfrm>
            <a:off x="4472869" y="411955"/>
            <a:ext cx="3783515" cy="3698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876CBB-E163-F64C-AFD1-EC720F265200}"/>
              </a:ext>
            </a:extLst>
          </p:cNvPr>
          <p:cNvSpPr/>
          <p:nvPr/>
        </p:nvSpPr>
        <p:spPr>
          <a:xfrm>
            <a:off x="2220602" y="4220901"/>
            <a:ext cx="3384556" cy="2160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9CE0AF2-20A8-9943-8319-E9A8D3BA1CDD}"/>
              </a:ext>
            </a:extLst>
          </p:cNvPr>
          <p:cNvSpPr/>
          <p:nvPr/>
        </p:nvSpPr>
        <p:spPr>
          <a:xfrm>
            <a:off x="986347" y="1307044"/>
            <a:ext cx="2010565" cy="21219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Client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D90A93-F077-0442-A254-3A04A82DFA37}"/>
              </a:ext>
            </a:extLst>
          </p:cNvPr>
          <p:cNvCxnSpPr>
            <a:cxnSpLocks/>
          </p:cNvCxnSpPr>
          <p:nvPr/>
        </p:nvCxnSpPr>
        <p:spPr>
          <a:xfrm>
            <a:off x="3285814" y="1835149"/>
            <a:ext cx="208786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4539C0-E777-B646-894A-FB8DF1B83002}"/>
              </a:ext>
            </a:extLst>
          </p:cNvPr>
          <p:cNvCxnSpPr>
            <a:cxnSpLocks/>
          </p:cNvCxnSpPr>
          <p:nvPr/>
        </p:nvCxnSpPr>
        <p:spPr>
          <a:xfrm>
            <a:off x="3285814" y="3030537"/>
            <a:ext cx="208786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99579AF-F248-0D46-A45E-D8CDC93252B0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2996912" y="2368022"/>
            <a:ext cx="577804" cy="1378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D686205-5DA5-774E-88B6-AACDC551598F}"/>
              </a:ext>
            </a:extLst>
          </p:cNvPr>
          <p:cNvSpPr/>
          <p:nvPr/>
        </p:nvSpPr>
        <p:spPr>
          <a:xfrm>
            <a:off x="3574716" y="2127805"/>
            <a:ext cx="1516190" cy="5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Socket.io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114AFA-88B3-C949-8C98-01531135AB66}"/>
              </a:ext>
            </a:extLst>
          </p:cNvPr>
          <p:cNvSpPr/>
          <p:nvPr/>
        </p:nvSpPr>
        <p:spPr>
          <a:xfrm>
            <a:off x="5666441" y="1332972"/>
            <a:ext cx="2169186" cy="2121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REST API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4D3B22C-0F6B-DA4C-9549-BF3451BDB15F}"/>
              </a:ext>
            </a:extLst>
          </p:cNvPr>
          <p:cNvSpPr/>
          <p:nvPr/>
        </p:nvSpPr>
        <p:spPr>
          <a:xfrm>
            <a:off x="9061762" y="1332499"/>
            <a:ext cx="2132350" cy="21341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Service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4526D5-C2A1-BC45-A94A-81E1C9FA0A1E}"/>
              </a:ext>
            </a:extLst>
          </p:cNvPr>
          <p:cNvCxnSpPr>
            <a:cxnSpLocks/>
            <a:stCxn id="65" idx="3"/>
            <a:endCxn id="66" idx="2"/>
          </p:cNvCxnSpPr>
          <p:nvPr/>
        </p:nvCxnSpPr>
        <p:spPr>
          <a:xfrm>
            <a:off x="5090906" y="2381805"/>
            <a:ext cx="575535" cy="1214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nip Single Corner Rectangle 68">
            <a:extLst>
              <a:ext uri="{FF2B5EF4-FFF2-40B4-BE49-F238E27FC236}">
                <a16:creationId xmlns:a16="http://schemas.microsoft.com/office/drawing/2014/main" id="{A70DC568-CC01-C642-B27A-98E497172F6E}"/>
              </a:ext>
            </a:extLst>
          </p:cNvPr>
          <p:cNvSpPr/>
          <p:nvPr/>
        </p:nvSpPr>
        <p:spPr>
          <a:xfrm>
            <a:off x="2819290" y="4584712"/>
            <a:ext cx="2085976" cy="122872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Database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91D218-8FC3-054B-A70E-6DD63E0C00B4}"/>
              </a:ext>
            </a:extLst>
          </p:cNvPr>
          <p:cNvCxnSpPr>
            <a:cxnSpLocks/>
            <a:stCxn id="66" idx="3"/>
            <a:endCxn id="69" idx="3"/>
          </p:cNvCxnSpPr>
          <p:nvPr/>
        </p:nvCxnSpPr>
        <p:spPr>
          <a:xfrm flipH="1">
            <a:off x="3862278" y="3144173"/>
            <a:ext cx="2121833" cy="144053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2EC6CE-2D60-C34D-B8C1-75E86DDB6203}"/>
              </a:ext>
            </a:extLst>
          </p:cNvPr>
          <p:cNvCxnSpPr>
            <a:cxnSpLocks/>
            <a:stCxn id="67" idx="2"/>
            <a:endCxn id="66" idx="6"/>
          </p:cNvCxnSpPr>
          <p:nvPr/>
        </p:nvCxnSpPr>
        <p:spPr>
          <a:xfrm flipH="1" flipV="1">
            <a:off x="7835627" y="2393949"/>
            <a:ext cx="1226135" cy="561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D1F143B-F21C-A64C-B5A8-9650227A89DD}"/>
              </a:ext>
            </a:extLst>
          </p:cNvPr>
          <p:cNvSpPr txBox="1"/>
          <p:nvPr/>
        </p:nvSpPr>
        <p:spPr>
          <a:xfrm>
            <a:off x="3935927" y="1417174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Request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049E3B-FCBC-8645-A61E-3D065B734C3C}"/>
              </a:ext>
            </a:extLst>
          </p:cNvPr>
          <p:cNvSpPr txBox="1"/>
          <p:nvPr/>
        </p:nvSpPr>
        <p:spPr>
          <a:xfrm>
            <a:off x="3912880" y="309987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Request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C64A44-634E-D040-A9E0-2047D7BD7107}"/>
              </a:ext>
            </a:extLst>
          </p:cNvPr>
          <p:cNvSpPr txBox="1"/>
          <p:nvPr/>
        </p:nvSpPr>
        <p:spPr>
          <a:xfrm>
            <a:off x="7913860" y="194313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Request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6A7436-EE23-3541-8D6B-6BC135D93E2B}"/>
              </a:ext>
            </a:extLst>
          </p:cNvPr>
          <p:cNvSpPr txBox="1"/>
          <p:nvPr/>
        </p:nvSpPr>
        <p:spPr>
          <a:xfrm>
            <a:off x="1888208" y="612528"/>
            <a:ext cx="1150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4">
                    <a:lumMod val="50000"/>
                  </a:schemeClr>
                </a:solidFill>
              </a:rPr>
              <a:t>React.js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A623A1-D6E3-674C-81CA-1CA255E4E8BD}"/>
              </a:ext>
            </a:extLst>
          </p:cNvPr>
          <p:cNvSpPr txBox="1"/>
          <p:nvPr/>
        </p:nvSpPr>
        <p:spPr>
          <a:xfrm>
            <a:off x="5840570" y="612528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1">
                    <a:lumMod val="50000"/>
                  </a:schemeClr>
                </a:solidFill>
              </a:rPr>
              <a:t>Node.js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EBF48EB-F27A-9F42-9B24-F31E23C10329}"/>
              </a:ext>
            </a:extLst>
          </p:cNvPr>
          <p:cNvSpPr txBox="1"/>
          <p:nvPr/>
        </p:nvSpPr>
        <p:spPr>
          <a:xfrm>
            <a:off x="9451523" y="607422"/>
            <a:ext cx="1067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1">
                    <a:lumMod val="50000"/>
                  </a:schemeClr>
                </a:solidFill>
              </a:rPr>
              <a:t>Pyhton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996D5F-3487-7341-9F79-C93E6822C746}"/>
              </a:ext>
            </a:extLst>
          </p:cNvPr>
          <p:cNvSpPr txBox="1"/>
          <p:nvPr/>
        </p:nvSpPr>
        <p:spPr>
          <a:xfrm>
            <a:off x="3329921" y="5813437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bg1">
                    <a:lumMod val="50000"/>
                  </a:schemeClr>
                </a:solidFill>
              </a:rPr>
              <a:t>MySQL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1AF7E1C-9C09-AD4A-9732-1D0D6F7A2309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7517957" y="3144173"/>
            <a:ext cx="1556725" cy="143058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Hexagon 88">
            <a:extLst>
              <a:ext uri="{FF2B5EF4-FFF2-40B4-BE49-F238E27FC236}">
                <a16:creationId xmlns:a16="http://schemas.microsoft.com/office/drawing/2014/main" id="{101761FC-DE31-7945-B950-015557DE2D05}"/>
              </a:ext>
            </a:extLst>
          </p:cNvPr>
          <p:cNvSpPr/>
          <p:nvPr/>
        </p:nvSpPr>
        <p:spPr>
          <a:xfrm>
            <a:off x="7802940" y="4574754"/>
            <a:ext cx="2543484" cy="1194074"/>
          </a:xfrm>
          <a:prstGeom prst="hexagon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Drone</a:t>
            </a:r>
          </a:p>
        </p:txBody>
      </p:sp>
    </p:spTree>
    <p:extLst>
      <p:ext uri="{BB962C8B-B14F-4D97-AF65-F5344CB8AC3E}">
        <p14:creationId xmlns:p14="http://schemas.microsoft.com/office/powerpoint/2010/main" val="3236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7B40-479B-5B4D-8C2C-D1A5273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7393-43AB-274B-B276-E65C25DF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358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7FE2-2903-004E-AC62-8825EB7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617A-CEBC-E346-8FC1-E5FBCF0C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190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B20B-EE5B-844B-A780-23F9B6BA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8377-6DC2-5D49-93E5-B64333FF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8218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483D-1985-F04A-A63F-3C9B0F28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32B2-3ACD-7043-A8F8-8108CB57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073238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{CB96B461-43C8-6047-9645-6B66D8F780FA}tf10001120</Template>
  <TotalTime>52</TotalTime>
  <Words>26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MOBYS</vt:lpstr>
      <vt:lpstr>PowerPoint Presentation</vt:lpstr>
      <vt:lpstr>CLIENT</vt:lpstr>
      <vt:lpstr>REST API</vt:lpstr>
      <vt:lpstr>SERVER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2022-10-23T22:55:20Z</dcterms:created>
  <dcterms:modified xsi:type="dcterms:W3CDTF">2022-11-04T07:33:21Z</dcterms:modified>
</cp:coreProperties>
</file>