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866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7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7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6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89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82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4674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683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746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8C50CF-CC6C-4048-8CD0-10DBAD337278}" type="datetimeFigureOut">
              <a:rPr lang="en-TR" smtClean="0"/>
              <a:t>8.11.2022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C7F5C3-21A5-4441-A3EE-20282E0A4757}" type="slidenum">
              <a:rPr lang="en-TR" smtClean="0"/>
              <a:t>‹#›</a:t>
            </a:fld>
            <a:endParaRPr lang="en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4ED4-7126-8F4F-BF6B-B37E6EB51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TEKNOLOJİ FAKÜLTESİ YAZILIM MÜHENDİSLİGİ MESLEKİ UYGULAMA-2 YAZ STAJI SUNUMU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2167B-068E-8641-92CD-9D9BFAF4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ŞÜKRÜ TAHA BIYIK</a:t>
            </a:r>
          </a:p>
          <a:p>
            <a:r>
              <a:rPr lang="en-TR" dirty="0"/>
              <a:t>195542006</a:t>
            </a:r>
          </a:p>
        </p:txBody>
      </p:sp>
    </p:spTree>
    <p:extLst>
      <p:ext uri="{BB962C8B-B14F-4D97-AF65-F5344CB8AC3E}">
        <p14:creationId xmlns:p14="http://schemas.microsoft.com/office/powerpoint/2010/main" val="13616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D28B99-5CDC-1948-8790-A4628BA5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4" y="3262135"/>
            <a:ext cx="3003757" cy="1668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KAZANIMLAR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2084832"/>
            <a:ext cx="5537094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Node.js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Npm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Komutları</a:t>
            </a:r>
            <a:r>
              <a:rPr lang="en-US" sz="26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Git </a:t>
            </a:r>
            <a:r>
              <a:rPr lang="en-US" sz="2600" dirty="0" err="1">
                <a:effectLst/>
              </a:rPr>
              <a:t>Komutları</a:t>
            </a:r>
            <a:r>
              <a:rPr lang="en-US" sz="26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Ekip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olarak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Github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kullanımı</a:t>
            </a:r>
            <a:r>
              <a:rPr lang="en-US" sz="26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Http </a:t>
            </a:r>
            <a:r>
              <a:rPr lang="en-US" sz="2600" dirty="0" err="1">
                <a:effectLst/>
              </a:rPr>
              <a:t>metotları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kullanımı</a:t>
            </a:r>
            <a:r>
              <a:rPr lang="en-US" sz="26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ORM </a:t>
            </a:r>
            <a:r>
              <a:rPr lang="en-US" sz="2600" dirty="0" err="1">
                <a:effectLst/>
              </a:rPr>
              <a:t>ile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veritabanı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kullanımı</a:t>
            </a:r>
            <a:r>
              <a:rPr lang="en-US" sz="26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İlişkisel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veritabanı</a:t>
            </a:r>
            <a:r>
              <a:rPr lang="en-US" sz="2600" dirty="0">
                <a:effectLst/>
              </a:rPr>
              <a:t> </a:t>
            </a:r>
          </a:p>
          <a:p>
            <a:endParaRPr lang="en-TR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804C-1C03-D448-B2A6-BA3B4DA8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41" y="2267495"/>
            <a:ext cx="1294301" cy="1294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0A21A-ED3E-F344-9609-A29E513B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867" y="4773169"/>
            <a:ext cx="3003756" cy="8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13534" cy="4023360"/>
          </a:xfrm>
        </p:spPr>
        <p:txBody>
          <a:bodyPr>
            <a:noAutofit/>
          </a:bodyPr>
          <a:lstStyle/>
          <a:p>
            <a:pPr algn="just"/>
            <a:r>
              <a:rPr lang="en-US" sz="2600" b="0" i="0" dirty="0">
                <a:effectLst/>
              </a:rPr>
              <a:t>Node.js, </a:t>
            </a:r>
            <a:r>
              <a:rPr lang="en-US" sz="2600" b="0" i="0" dirty="0" err="1">
                <a:effectLst/>
              </a:rPr>
              <a:t>açık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kaynaklı</a:t>
            </a:r>
            <a:r>
              <a:rPr lang="en-US" sz="2600" b="0" i="0" dirty="0">
                <a:effectLst/>
              </a:rPr>
              <a:t>, </a:t>
            </a:r>
            <a:r>
              <a:rPr lang="en-US" sz="2600" b="0" i="0" dirty="0" err="1">
                <a:effectLst/>
              </a:rPr>
              <a:t>genelde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sunucu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tarafında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çalışan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ve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ağ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bağlantılı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uygulamalar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için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geliştirilmiş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bir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çalıştırma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ortamıdır</a:t>
            </a:r>
            <a:r>
              <a:rPr lang="en-US" sz="2600" b="0" i="0" dirty="0">
                <a:effectLst/>
              </a:rPr>
              <a:t>.</a:t>
            </a:r>
          </a:p>
          <a:p>
            <a:pPr algn="just"/>
            <a:r>
              <a:rPr lang="en-US" sz="2600" b="0" i="0" dirty="0">
                <a:effectLst/>
              </a:rPr>
              <a:t>Node.js </a:t>
            </a:r>
            <a:r>
              <a:rPr lang="en-US" sz="2600" b="0" i="0" dirty="0" err="1">
                <a:effectLst/>
              </a:rPr>
              <a:t>uygulamaları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genelde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istemci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tarafı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betik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dili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olan</a:t>
            </a:r>
            <a:r>
              <a:rPr lang="en-US" sz="2600" b="0" i="0" dirty="0">
                <a:effectLst/>
              </a:rPr>
              <a:t> JavaScript </a:t>
            </a:r>
            <a:r>
              <a:rPr lang="en-US" sz="2600" b="0" i="0" dirty="0" err="1">
                <a:effectLst/>
              </a:rPr>
              <a:t>kullanılarak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 err="1">
                <a:effectLst/>
              </a:rPr>
              <a:t>geliştirilir</a:t>
            </a:r>
            <a:r>
              <a:rPr lang="en-US" sz="2600" b="0" i="0" dirty="0">
                <a:effectLst/>
              </a:rPr>
              <a:t>.</a:t>
            </a:r>
            <a:endParaRPr lang="en-TR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4812E-D44D-5446-A9D5-8ADFCE19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44" y="2619220"/>
            <a:ext cx="4394727" cy="268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KURUM TANITIMI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69" y="2286000"/>
            <a:ext cx="5483432" cy="4023360"/>
          </a:xfrm>
        </p:spPr>
        <p:txBody>
          <a:bodyPr>
            <a:noAutofit/>
          </a:bodyPr>
          <a:lstStyle/>
          <a:p>
            <a:pPr algn="just"/>
            <a:endParaRPr lang="en-US" sz="3200" dirty="0">
              <a:effectLst/>
              <a:latin typeface="+mj-lt"/>
            </a:endParaRPr>
          </a:p>
          <a:p>
            <a:pPr algn="just"/>
            <a:r>
              <a:rPr lang="en-US" sz="3200" dirty="0">
                <a:effectLst/>
                <a:latin typeface="+mj-lt"/>
              </a:rPr>
              <a:t>Cyber </a:t>
            </a:r>
            <a:r>
              <a:rPr lang="en-US" sz="3200" dirty="0" err="1">
                <a:effectLst/>
                <a:latin typeface="+mj-lt"/>
              </a:rPr>
              <a:t>İstanbul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Bilişim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Hizmetleri</a:t>
            </a:r>
            <a:r>
              <a:rPr lang="en-US" sz="3200" dirty="0">
                <a:effectLst/>
                <a:latin typeface="+mj-lt"/>
              </a:rPr>
              <a:t> A.Ş 2018 </a:t>
            </a:r>
            <a:r>
              <a:rPr lang="en-US" sz="3200" dirty="0" err="1">
                <a:effectLst/>
                <a:latin typeface="+mj-lt"/>
              </a:rPr>
              <a:t>yılında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kurulmuştur</a:t>
            </a:r>
            <a:r>
              <a:rPr lang="en-US" sz="3200" dirty="0">
                <a:effectLst/>
                <a:latin typeface="+mj-lt"/>
              </a:rPr>
              <a:t>. </a:t>
            </a:r>
            <a:endParaRPr lang="en-US" sz="3200" dirty="0">
              <a:latin typeface="+mj-lt"/>
            </a:endParaRPr>
          </a:p>
          <a:p>
            <a:pPr algn="just"/>
            <a:r>
              <a:rPr lang="en-US" sz="3200" dirty="0">
                <a:effectLst/>
                <a:latin typeface="+mj-lt"/>
              </a:rPr>
              <a:t>Cyber </a:t>
            </a:r>
            <a:r>
              <a:rPr lang="en-US" sz="3200" dirty="0" err="1">
                <a:effectLst/>
                <a:latin typeface="+mj-lt"/>
              </a:rPr>
              <a:t>İstanbul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Bilişim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Hizmetleri</a:t>
            </a:r>
            <a:r>
              <a:rPr lang="en-US" sz="3200" dirty="0">
                <a:effectLst/>
                <a:latin typeface="+mj-lt"/>
              </a:rPr>
              <a:t> A.Ş </a:t>
            </a:r>
            <a:r>
              <a:rPr lang="en-US" sz="3200" dirty="0" err="1">
                <a:effectLst/>
                <a:latin typeface="+mj-lt"/>
              </a:rPr>
              <a:t>ağırlıklı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olarak</a:t>
            </a:r>
            <a:r>
              <a:rPr lang="en-US" sz="3200" dirty="0">
                <a:effectLst/>
                <a:latin typeface="+mj-lt"/>
              </a:rPr>
              <a:t> web </a:t>
            </a:r>
            <a:r>
              <a:rPr lang="en-US" sz="3200" dirty="0" err="1">
                <a:effectLst/>
                <a:latin typeface="+mj-lt"/>
              </a:rPr>
              <a:t>ve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mobil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uygulamalar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üzerinde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hizmet</a:t>
            </a:r>
            <a:r>
              <a:rPr lang="en-US" sz="3200" dirty="0">
                <a:effectLst/>
                <a:latin typeface="+mj-lt"/>
              </a:rPr>
              <a:t> </a:t>
            </a:r>
            <a:r>
              <a:rPr lang="en-US" sz="3200" dirty="0" err="1">
                <a:effectLst/>
                <a:latin typeface="+mj-lt"/>
              </a:rPr>
              <a:t>vermektedir</a:t>
            </a:r>
            <a:r>
              <a:rPr lang="en-US" sz="3200" dirty="0">
                <a:effectLst/>
                <a:latin typeface="+mj-lt"/>
              </a:rPr>
              <a:t>.</a:t>
            </a:r>
            <a:endParaRPr lang="en-US" sz="3200" dirty="0">
              <a:latin typeface="+mj-lt"/>
            </a:endParaRPr>
          </a:p>
          <a:p>
            <a:pPr algn="just"/>
            <a:endParaRPr lang="en-TR" sz="3200" dirty="0">
              <a:latin typeface="+mj-l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8FBE45-EE91-574E-BCCB-A4D3F5F6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288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4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KURUM TANITIMI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C6DD1-1AA9-F24D-8213-A0946D558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60" y="3205608"/>
            <a:ext cx="2246362" cy="1263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AC05E-12D9-2446-872E-9D4A49BE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26" y="3205608"/>
            <a:ext cx="2246360" cy="126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132C4-10F8-314A-9CED-224F9C35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79" y="3205610"/>
            <a:ext cx="2246362" cy="126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D90BA9-43E2-F74A-B297-19F428CAD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967" y="1812843"/>
            <a:ext cx="2246349" cy="12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FB22BD-6063-2C4F-9E55-88B1D3123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217" y="3205610"/>
            <a:ext cx="2246358" cy="1263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6706D-CE5D-434A-A006-FA25B73B8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842" y="1812843"/>
            <a:ext cx="2246358" cy="1263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ED58B-CA94-844F-8DD0-EC0F4F79A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092" y="1812843"/>
            <a:ext cx="2246349" cy="1264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696EED-692E-7F43-AEEA-5B605FEC2E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1217" y="1812843"/>
            <a:ext cx="2246349" cy="1263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B9DF7DE-84CF-2C4E-B671-987F8C65DC43}"/>
              </a:ext>
            </a:extLst>
          </p:cNvPr>
          <p:cNvSpPr txBox="1">
            <a:spLocks/>
          </p:cNvSpPr>
          <p:nvPr/>
        </p:nvSpPr>
        <p:spPr>
          <a:xfrm>
            <a:off x="1024128" y="4644131"/>
            <a:ext cx="9720073" cy="139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 err="1">
                <a:effectLst/>
              </a:rPr>
              <a:t>Projelerinde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genelde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javascript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ve</a:t>
            </a:r>
            <a:r>
              <a:rPr lang="en-US" sz="2600" dirty="0">
                <a:effectLst/>
              </a:rPr>
              <a:t> PHP </a:t>
            </a:r>
            <a:r>
              <a:rPr lang="en-US" sz="2600" dirty="0" err="1">
                <a:effectLst/>
              </a:rPr>
              <a:t>kullanılmaktadır</a:t>
            </a:r>
            <a:r>
              <a:rPr lang="en-US" sz="2600" dirty="0">
                <a:effectLst/>
              </a:rPr>
              <a:t>. </a:t>
            </a:r>
            <a:r>
              <a:rPr lang="en-US" sz="2600" dirty="0" err="1">
                <a:effectLst/>
              </a:rPr>
              <a:t>Kısa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bir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şure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önce</a:t>
            </a:r>
            <a:r>
              <a:rPr lang="en-US" sz="2600" dirty="0">
                <a:effectLst/>
              </a:rPr>
              <a:t> PHP den React </a:t>
            </a:r>
            <a:r>
              <a:rPr lang="en-US" sz="2600" dirty="0" err="1">
                <a:effectLst/>
              </a:rPr>
              <a:t>ve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diğer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sistemlere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geçtidiği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için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hala</a:t>
            </a:r>
            <a:r>
              <a:rPr lang="en-US" sz="2600" dirty="0">
                <a:effectLst/>
              </a:rPr>
              <a:t> PHP </a:t>
            </a:r>
            <a:r>
              <a:rPr lang="en-US" sz="2600" dirty="0" err="1">
                <a:effectLst/>
              </a:rPr>
              <a:t>ile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oluşturulan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projeler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bulunmaktadır</a:t>
            </a:r>
            <a:r>
              <a:rPr lang="en-US" sz="2600" dirty="0">
                <a:effectLst/>
              </a:rPr>
              <a:t>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5806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KURUM TANITIMI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8" y="1858488"/>
            <a:ext cx="6421583" cy="4414296"/>
          </a:xfrm>
        </p:spPr>
        <p:txBody>
          <a:bodyPr>
            <a:normAutofit/>
          </a:bodyPr>
          <a:lstStyle/>
          <a:p>
            <a:pPr algn="just"/>
            <a:endParaRPr lang="en-US" sz="2600" dirty="0">
              <a:effectLst/>
            </a:endParaRPr>
          </a:p>
          <a:p>
            <a:pPr algn="just"/>
            <a:r>
              <a:rPr lang="en-US" sz="2600" dirty="0" err="1">
                <a:effectLst/>
              </a:rPr>
              <a:t>Ofiste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iki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Bilgisayar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Mühedisi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ve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birde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Fırat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Üniversitesinden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mezun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olan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bir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Yazılım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Mühendisi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çalışmakta</a:t>
            </a:r>
            <a:r>
              <a:rPr lang="en-US" sz="2600" dirty="0">
                <a:effectLst/>
              </a:rPr>
              <a:t>.  3 </a:t>
            </a:r>
            <a:r>
              <a:rPr lang="en-US" sz="2600" dirty="0" err="1">
                <a:effectLst/>
              </a:rPr>
              <a:t>adette</a:t>
            </a:r>
            <a:r>
              <a:rPr lang="en-US" sz="2600" dirty="0">
                <a:effectLst/>
              </a:rPr>
              <a:t> UI/UX </a:t>
            </a:r>
            <a:r>
              <a:rPr lang="en-US" sz="2600" dirty="0" err="1">
                <a:effectLst/>
              </a:rPr>
              <a:t>üzerine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tasarımcı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bulunmaktadır</a:t>
            </a:r>
            <a:r>
              <a:rPr lang="en-US" sz="2600" dirty="0">
                <a:effectLst/>
              </a:rPr>
              <a:t>.</a:t>
            </a:r>
          </a:p>
          <a:p>
            <a:pPr algn="just"/>
            <a:r>
              <a:rPr lang="en-US" sz="2600" dirty="0" err="1">
                <a:effectLst/>
              </a:rPr>
              <a:t>Konum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olarak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Şişli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Merkezde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paylaşımlı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ofis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ve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Bayrampaşada</a:t>
            </a:r>
            <a:r>
              <a:rPr lang="en-US" sz="2600" dirty="0">
                <a:effectLst/>
              </a:rPr>
              <a:t> da </a:t>
            </a:r>
            <a:r>
              <a:rPr lang="en-US" sz="2600" dirty="0" err="1">
                <a:effectLst/>
              </a:rPr>
              <a:t>bir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ofis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bulunmaktadı</a:t>
            </a:r>
            <a:r>
              <a:rPr lang="en-US" sz="2600" dirty="0" err="1"/>
              <a:t>r</a:t>
            </a:r>
            <a:r>
              <a:rPr lang="en-US" sz="2600" dirty="0"/>
              <a:t>. </a:t>
            </a:r>
            <a:r>
              <a:rPr lang="en-US" sz="2600" dirty="0" err="1"/>
              <a:t>Yazılım</a:t>
            </a:r>
            <a:r>
              <a:rPr lang="en-US" sz="2600" dirty="0"/>
              <a:t> </a:t>
            </a:r>
            <a:r>
              <a:rPr lang="en-US" sz="2600" dirty="0" err="1"/>
              <a:t>Projeleri</a:t>
            </a:r>
            <a:r>
              <a:rPr lang="en-US" sz="2600" dirty="0"/>
              <a:t> </a:t>
            </a:r>
            <a:r>
              <a:rPr lang="en-US" sz="2600" dirty="0" err="1"/>
              <a:t>Şişlideki</a:t>
            </a:r>
            <a:r>
              <a:rPr lang="en-US" sz="2600" dirty="0"/>
              <a:t> </a:t>
            </a:r>
            <a:r>
              <a:rPr lang="en-US" sz="2600" dirty="0" err="1"/>
              <a:t>paylaşımlı</a:t>
            </a:r>
            <a:r>
              <a:rPr lang="en-US" sz="2600" dirty="0"/>
              <a:t> </a:t>
            </a:r>
            <a:r>
              <a:rPr lang="en-US" sz="2600" dirty="0" err="1"/>
              <a:t>ofiste</a:t>
            </a:r>
            <a:r>
              <a:rPr lang="en-US" sz="2600" dirty="0"/>
              <a:t> </a:t>
            </a:r>
            <a:r>
              <a:rPr lang="en-US" sz="2600" dirty="0" err="1"/>
              <a:t>geliştirilmektedir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D449C-E0E5-C944-9242-B3A7E4C9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07" y="2344664"/>
            <a:ext cx="2799727" cy="27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D4F8DD0B-A151-2A43-9358-99C43EF1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PROJE HAKKINDA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ADFEC6F-0AEE-6441-8A5B-7D3D4E35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4128" y="2334215"/>
            <a:ext cx="4495644" cy="228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AF910A-216C-5E4D-A7F4-ADF64272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03386" y="2287286"/>
            <a:ext cx="2106015" cy="107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3AD77A-DDF6-CD45-8A1B-3191A40F01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9924" y="4758582"/>
            <a:ext cx="2100219" cy="1067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915DFF-5A41-B64D-9A7C-F17E0FE111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03386" y="3513292"/>
            <a:ext cx="2106015" cy="107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3F9D6D-2612-5945-9F58-98E108B1BC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13757" y="4748940"/>
            <a:ext cx="2106015" cy="1070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CE5EE9-B232-C140-AAE0-9E8AFBCD70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03386" y="4739299"/>
            <a:ext cx="2124981" cy="108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C4797DD-9511-0547-B927-5A3EDC40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015" y="2624446"/>
            <a:ext cx="2551186" cy="3648337"/>
          </a:xfrm>
        </p:spPr>
        <p:txBody>
          <a:bodyPr>
            <a:normAutofit/>
          </a:bodyPr>
          <a:lstStyle/>
          <a:p>
            <a:r>
              <a:rPr lang="en-US" sz="2600" dirty="0" err="1"/>
              <a:t>ePOS</a:t>
            </a:r>
            <a:r>
              <a:rPr lang="en-US" sz="2600" dirty="0"/>
              <a:t> panel </a:t>
            </a:r>
            <a:r>
              <a:rPr lang="en-US" sz="2600" dirty="0" err="1"/>
              <a:t>üzerinden</a:t>
            </a:r>
            <a:r>
              <a:rPr lang="en-US" sz="2600" dirty="0"/>
              <a:t> </a:t>
            </a:r>
            <a:r>
              <a:rPr lang="en-US" sz="2600" dirty="0" err="1"/>
              <a:t>bayi</a:t>
            </a:r>
            <a:r>
              <a:rPr lang="en-US" sz="2600" dirty="0"/>
              <a:t> </a:t>
            </a:r>
            <a:r>
              <a:rPr lang="en-US" sz="2600" dirty="0" err="1"/>
              <a:t>veya</a:t>
            </a:r>
            <a:r>
              <a:rPr lang="en-US" sz="2600" dirty="0"/>
              <a:t> </a:t>
            </a:r>
            <a:r>
              <a:rPr lang="en-US" sz="2600" dirty="0" err="1"/>
              <a:t>firma</a:t>
            </a:r>
            <a:r>
              <a:rPr lang="en-US" sz="2600" dirty="0"/>
              <a:t> </a:t>
            </a:r>
            <a:r>
              <a:rPr lang="en-US" sz="2600" dirty="0" err="1"/>
              <a:t>yetkilileri</a:t>
            </a:r>
            <a:r>
              <a:rPr lang="en-US" sz="2600" dirty="0"/>
              <a:t> </a:t>
            </a:r>
            <a:r>
              <a:rPr lang="en-US" sz="2600" dirty="0" err="1"/>
              <a:t>uygulamada</a:t>
            </a:r>
            <a:r>
              <a:rPr lang="en-US" sz="2600" dirty="0"/>
              <a:t> </a:t>
            </a:r>
            <a:r>
              <a:rPr lang="en-US" sz="2600" dirty="0" err="1"/>
              <a:t>düzenleme</a:t>
            </a:r>
            <a:r>
              <a:rPr lang="en-US" sz="2600" dirty="0"/>
              <a:t> </a:t>
            </a:r>
            <a:r>
              <a:rPr lang="en-US" sz="2600" dirty="0" err="1"/>
              <a:t>yapabilmektedir</a:t>
            </a:r>
            <a:r>
              <a:rPr lang="en-US" sz="2600" dirty="0"/>
              <a:t>.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83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98A505-9D0B-7241-914B-52A2C6CE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74" y="2942555"/>
            <a:ext cx="3629687" cy="2016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PROJE HAKKINDA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937209"/>
            <a:ext cx="9720073" cy="1191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TR" dirty="0"/>
              <a:t>Panel tasarımı hazır olarak satın alınmış ve özelleştirilebilir şekilde ayarlanmıştır. Kullanılan tasarım </a:t>
            </a:r>
            <a:r>
              <a:rPr lang="en-TR" i="1" dirty="0"/>
              <a:t>“Lexa React Admin Panel”</a:t>
            </a:r>
            <a:r>
              <a:rPr lang="en-TR" dirty="0"/>
              <a:t> içerisinde bir hazır yapı barındıraktadır. </a:t>
            </a:r>
            <a:r>
              <a:rPr lang="en-TR"/>
              <a:t>Tasarıma react </a:t>
            </a:r>
            <a:r>
              <a:rPr lang="en-TR" dirty="0"/>
              <a:t>için </a:t>
            </a:r>
            <a:r>
              <a:rPr lang="en-TR"/>
              <a:t>geliştirilen </a:t>
            </a:r>
            <a:r>
              <a:rPr lang="en-TR" i="1"/>
              <a:t>antd, reactstrap kütüphanesi ile bir çok hazır komponent eklenmiştir.</a:t>
            </a:r>
            <a:endParaRPr lang="en-TR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3D804-FED2-094B-874F-1B095ADA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2394" y="1991828"/>
            <a:ext cx="2092234" cy="2092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33911-6BD4-2D46-A4E4-538ECC10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98712" y="1991828"/>
            <a:ext cx="2092234" cy="2092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4E8F1-AC0C-D144-88DB-60802B0D6126}"/>
              </a:ext>
            </a:extLst>
          </p:cNvPr>
          <p:cNvSpPr txBox="1"/>
          <p:nvPr/>
        </p:nvSpPr>
        <p:spPr>
          <a:xfrm>
            <a:off x="1352394" y="4226040"/>
            <a:ext cx="2115624" cy="36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ePOS - Panel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FD34-F417-E647-A26C-1978AE16FD02}"/>
              </a:ext>
            </a:extLst>
          </p:cNvPr>
          <p:cNvSpPr txBox="1"/>
          <p:nvPr/>
        </p:nvSpPr>
        <p:spPr>
          <a:xfrm>
            <a:off x="3798713" y="4226040"/>
            <a:ext cx="2092234" cy="36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ePOS – Web Logo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6B211-CB41-5D4B-96D9-A89B14573B2D}"/>
              </a:ext>
            </a:extLst>
          </p:cNvPr>
          <p:cNvCxnSpPr/>
          <p:nvPr/>
        </p:nvCxnSpPr>
        <p:spPr>
          <a:xfrm>
            <a:off x="6697683" y="2084832"/>
            <a:ext cx="0" cy="2415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8C107D-DDBC-0C44-B7C7-9FED95EF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504" y="2223843"/>
            <a:ext cx="1564214" cy="11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4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PROJE HAKKINDA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</a:t>
            </a:r>
            <a:r>
              <a:rPr lang="en-US" sz="2400" i="1" dirty="0" err="1"/>
              <a:t>Tanımlar</a:t>
            </a:r>
            <a:r>
              <a:rPr lang="en-US" sz="2400" i="1" dirty="0">
                <a:effectLst/>
              </a:rPr>
              <a:t>: </a:t>
            </a:r>
            <a:r>
              <a:rPr lang="en-US" sz="2400" i="1" dirty="0" err="1">
                <a:effectLst/>
              </a:rPr>
              <a:t>Ürün</a:t>
            </a:r>
            <a:r>
              <a:rPr lang="en-US" sz="2400" i="1" dirty="0">
                <a:effectLst/>
              </a:rPr>
              <a:t>, </a:t>
            </a:r>
            <a:r>
              <a:rPr lang="en-US" sz="2400" i="1" dirty="0"/>
              <a:t>Masa, </a:t>
            </a:r>
            <a:r>
              <a:rPr lang="en-US" sz="2400" i="1" dirty="0" err="1"/>
              <a:t>Menü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/>
              <a:t> </a:t>
            </a:r>
            <a:r>
              <a:rPr lang="en-US" sz="2400" i="1" dirty="0" err="1"/>
              <a:t>Hammade</a:t>
            </a:r>
            <a:r>
              <a:rPr lang="en-US" sz="2400" i="1" dirty="0"/>
              <a:t> </a:t>
            </a:r>
            <a:r>
              <a:rPr lang="en-US" sz="2400" i="1" dirty="0" err="1"/>
              <a:t>tanımları</a:t>
            </a:r>
            <a:r>
              <a:rPr lang="en-US" sz="2400" i="1" dirty="0"/>
              <a:t> </a:t>
            </a:r>
            <a:r>
              <a:rPr lang="en-US" sz="2400" i="1" dirty="0" err="1"/>
              <a:t>yapılabilmektedir</a:t>
            </a:r>
            <a:r>
              <a:rPr lang="en-US" sz="2400" i="1" dirty="0"/>
              <a:t>.</a:t>
            </a:r>
            <a:endParaRPr lang="en-US" sz="2400" i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Siparişler</a:t>
            </a:r>
            <a:r>
              <a:rPr lang="en-US" sz="2400" i="1" dirty="0">
                <a:effectLst/>
              </a:rPr>
              <a:t>: </a:t>
            </a:r>
            <a:r>
              <a:rPr lang="en-US" sz="2400" i="1" dirty="0" err="1">
                <a:effectLst/>
              </a:rPr>
              <a:t>Verilen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siperişler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filtrenebilir</a:t>
            </a:r>
            <a:r>
              <a:rPr lang="en-US" sz="2400" i="1" dirty="0" err="1"/>
              <a:t>mekte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/>
              <a:t> </a:t>
            </a:r>
            <a:r>
              <a:rPr lang="en-US" sz="2400" i="1" dirty="0" err="1"/>
              <a:t>daha</a:t>
            </a:r>
            <a:r>
              <a:rPr lang="en-US" sz="2400" i="1" dirty="0"/>
              <a:t> </a:t>
            </a:r>
            <a:r>
              <a:rPr lang="en-US" sz="2400" i="1" dirty="0" err="1"/>
              <a:t>detayli</a:t>
            </a:r>
            <a:r>
              <a:rPr lang="en-US" sz="2400" i="1" dirty="0"/>
              <a:t> </a:t>
            </a:r>
            <a:r>
              <a:rPr lang="en-US" sz="2400" i="1" dirty="0" err="1"/>
              <a:t>görüntülenebilmektedir</a:t>
            </a:r>
            <a:r>
              <a:rPr lang="en-US" sz="2400" i="1" dirty="0"/>
              <a:t>.</a:t>
            </a:r>
            <a:endParaRPr lang="en-US" sz="2400" i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Stok: </a:t>
            </a:r>
            <a:r>
              <a:rPr lang="en-US" sz="2400" i="1" dirty="0" err="1"/>
              <a:t>Hammade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</a:t>
            </a:r>
            <a:r>
              <a:rPr lang="en-US" sz="2400" i="1" dirty="0" err="1"/>
              <a:t>stok</a:t>
            </a:r>
            <a:r>
              <a:rPr lang="en-US" sz="2400" i="1" dirty="0"/>
              <a:t> </a:t>
            </a:r>
            <a:r>
              <a:rPr lang="en-US" sz="2400" i="1" dirty="0" err="1"/>
              <a:t>hareketleri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/>
              <a:t> </a:t>
            </a:r>
            <a:r>
              <a:rPr lang="en-US" sz="2400" i="1" dirty="0" err="1"/>
              <a:t>stok</a:t>
            </a:r>
            <a:r>
              <a:rPr lang="en-US" sz="2400" i="1" dirty="0"/>
              <a:t> </a:t>
            </a:r>
            <a:r>
              <a:rPr lang="en-US" sz="2400" i="1" dirty="0" err="1"/>
              <a:t>listesi</a:t>
            </a:r>
            <a:r>
              <a:rPr lang="en-US" sz="2400" i="1" dirty="0"/>
              <a:t> </a:t>
            </a:r>
            <a:r>
              <a:rPr lang="en-US" sz="2400" i="1" dirty="0" err="1"/>
              <a:t>takibi</a:t>
            </a:r>
            <a:r>
              <a:rPr lang="en-US" sz="2400" i="1" dirty="0"/>
              <a:t> </a:t>
            </a:r>
            <a:r>
              <a:rPr lang="en-US" sz="2400" i="1" dirty="0" err="1"/>
              <a:t>yapılabilmektedir</a:t>
            </a:r>
            <a:r>
              <a:rPr lang="en-US" sz="24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Kasa</a:t>
            </a:r>
            <a:r>
              <a:rPr lang="en-US" sz="2400" i="1" dirty="0">
                <a:effectLst/>
              </a:rPr>
              <a:t>: </a:t>
            </a:r>
            <a:r>
              <a:rPr lang="en-US" sz="2400" i="1" dirty="0" err="1">
                <a:effectLst/>
              </a:rPr>
              <a:t>Seçilen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tarih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aralığında</a:t>
            </a:r>
            <a:r>
              <a:rPr lang="en-US" sz="2400" i="1" dirty="0" err="1"/>
              <a:t>ki</a:t>
            </a:r>
            <a:r>
              <a:rPr lang="en-US" sz="2400" i="1" dirty="0"/>
              <a:t> </a:t>
            </a:r>
            <a:r>
              <a:rPr lang="en-US" sz="2400" i="1" dirty="0" err="1"/>
              <a:t>sipariş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/>
              <a:t> </a:t>
            </a:r>
            <a:r>
              <a:rPr lang="en-US" sz="2400" i="1" dirty="0" err="1"/>
              <a:t>ödeme</a:t>
            </a:r>
            <a:r>
              <a:rPr lang="en-US" sz="2400" i="1" dirty="0"/>
              <a:t> </a:t>
            </a:r>
            <a:r>
              <a:rPr lang="en-US" sz="2400" i="1" dirty="0" err="1"/>
              <a:t>geçmişi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</a:t>
            </a:r>
            <a:r>
              <a:rPr lang="en-US" sz="2400" i="1" dirty="0" err="1"/>
              <a:t>kasa</a:t>
            </a:r>
            <a:r>
              <a:rPr lang="en-US" sz="2400" i="1" dirty="0"/>
              <a:t> </a:t>
            </a:r>
            <a:r>
              <a:rPr lang="en-US" sz="2400" i="1" dirty="0" err="1"/>
              <a:t>verileri</a:t>
            </a:r>
            <a:r>
              <a:rPr lang="en-US" sz="2400" i="1" dirty="0"/>
              <a:t> </a:t>
            </a:r>
            <a:r>
              <a:rPr lang="en-US" sz="2400" i="1" dirty="0" err="1"/>
              <a:t>gösterilmektedir</a:t>
            </a:r>
            <a:r>
              <a:rPr lang="en-US" sz="2400" i="1" dirty="0"/>
              <a:t>.</a:t>
            </a:r>
            <a:endParaRPr lang="en-US" sz="2400" i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</a:t>
            </a:r>
            <a:r>
              <a:rPr lang="en-US" sz="2400" i="1" dirty="0" err="1"/>
              <a:t>Gelir</a:t>
            </a:r>
            <a:r>
              <a:rPr lang="en-US" sz="2400" i="1" dirty="0"/>
              <a:t>/</a:t>
            </a:r>
            <a:r>
              <a:rPr lang="en-US" sz="2400" i="1" dirty="0" err="1"/>
              <a:t>Gider</a:t>
            </a:r>
            <a:r>
              <a:rPr lang="en-US" sz="2400" i="1" dirty="0"/>
              <a:t>: </a:t>
            </a:r>
            <a:r>
              <a:rPr lang="en-US" sz="2400" i="1" dirty="0" err="1"/>
              <a:t>Ödemelerden</a:t>
            </a:r>
            <a:r>
              <a:rPr lang="en-US" sz="2400" i="1" dirty="0"/>
              <a:t> </a:t>
            </a:r>
            <a:r>
              <a:rPr lang="en-US" sz="2400" i="1" dirty="0" err="1"/>
              <a:t>veya</a:t>
            </a:r>
            <a:r>
              <a:rPr lang="en-US" sz="2400" i="1" dirty="0"/>
              <a:t> </a:t>
            </a:r>
            <a:r>
              <a:rPr lang="en-US" sz="2400" i="1" dirty="0" err="1"/>
              <a:t>Siparişlerden</a:t>
            </a:r>
            <a:r>
              <a:rPr lang="en-US" sz="2400" i="1" dirty="0"/>
              <a:t> </a:t>
            </a:r>
            <a:r>
              <a:rPr lang="en-US" sz="2400" i="1" dirty="0" err="1"/>
              <a:t>kazanılan</a:t>
            </a:r>
            <a:r>
              <a:rPr lang="en-US" sz="2400" i="1" dirty="0"/>
              <a:t> </a:t>
            </a:r>
            <a:r>
              <a:rPr lang="en-US" sz="2400" i="1" dirty="0" err="1"/>
              <a:t>gelir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/>
              <a:t> </a:t>
            </a:r>
            <a:r>
              <a:rPr lang="en-US" sz="2400" i="1" dirty="0" err="1"/>
              <a:t>giderlerin</a:t>
            </a:r>
            <a:r>
              <a:rPr lang="en-US" sz="2400" i="1" dirty="0"/>
              <a:t> </a:t>
            </a:r>
            <a:r>
              <a:rPr lang="en-US" sz="2400" i="1" dirty="0" err="1"/>
              <a:t>listelenmektedir</a:t>
            </a:r>
            <a:r>
              <a:rPr lang="en-US" sz="24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İstatistikler</a:t>
            </a:r>
            <a:r>
              <a:rPr lang="en-US" sz="2400" i="1" dirty="0">
                <a:effectLst/>
              </a:rPr>
              <a:t>: Stok, </a:t>
            </a:r>
            <a:r>
              <a:rPr lang="en-US" sz="2400" i="1" dirty="0" err="1">
                <a:effectLst/>
              </a:rPr>
              <a:t>Sipariş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Ödeme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istatistikleri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gösterilmektedir</a:t>
            </a:r>
            <a:r>
              <a:rPr lang="en-US" sz="2400" i="1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</a:t>
            </a:r>
            <a:r>
              <a:rPr lang="en-US" sz="2400" i="1" dirty="0" err="1"/>
              <a:t>Raporlar</a:t>
            </a:r>
            <a:r>
              <a:rPr lang="en-US" sz="2400" i="1" dirty="0"/>
              <a:t>:</a:t>
            </a:r>
            <a:r>
              <a:rPr lang="en-US" sz="2400" i="1" dirty="0">
                <a:effectLst/>
              </a:rPr>
              <a:t> Stok, </a:t>
            </a:r>
            <a:r>
              <a:rPr lang="en-US" sz="2400" i="1" dirty="0" err="1">
                <a:effectLst/>
              </a:rPr>
              <a:t>Sipariş</a:t>
            </a:r>
            <a:r>
              <a:rPr lang="en-US" sz="2400" i="1" dirty="0"/>
              <a:t> </a:t>
            </a:r>
            <a:r>
              <a:rPr lang="en-US" sz="2400" i="1" dirty="0" err="1"/>
              <a:t>ve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Ödeme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raporları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kurum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bazlı</a:t>
            </a:r>
            <a:r>
              <a:rPr lang="en-US" sz="2400" i="1" dirty="0">
                <a:effectLst/>
              </a:rPr>
              <a:t> </a:t>
            </a:r>
            <a:r>
              <a:rPr lang="en-US" sz="2400" i="1" dirty="0" err="1">
                <a:effectLst/>
              </a:rPr>
              <a:t>gösterilmektedir</a:t>
            </a:r>
            <a:r>
              <a:rPr lang="en-US" sz="2400" i="1" dirty="0">
                <a:effectLst/>
              </a:rPr>
              <a:t>.</a:t>
            </a:r>
            <a:endParaRPr lang="en-US" sz="2400" dirty="0">
              <a:effectLst/>
            </a:endParaRPr>
          </a:p>
          <a:p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41453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CAB-282F-F348-8687-2BEF0E02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KAZANIMLAR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B2C-A0FB-3240-BB58-43A4CA7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500" y="5133689"/>
            <a:ext cx="9722700" cy="103316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</a:t>
            </a:r>
            <a:r>
              <a:rPr lang="en-US" dirty="0">
                <a:effectLst/>
              </a:rPr>
              <a:t>obil </a:t>
            </a:r>
            <a:r>
              <a:rPr lang="en-US" dirty="0" err="1">
                <a:effectLst/>
              </a:rPr>
              <a:t>uygulama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geliştirilen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projeleri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incelediğim</a:t>
            </a:r>
            <a:r>
              <a:rPr lang="en-US" dirty="0"/>
              <a:t>. </a:t>
            </a:r>
            <a:r>
              <a:rPr lang="en-US" dirty="0" err="1">
                <a:effectLst/>
              </a:rPr>
              <a:t>Proje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Yayın</a:t>
            </a:r>
            <a:r>
              <a:rPr lang="en-US" dirty="0" err="1"/>
              <a:t>lanması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>
                <a:effectLst/>
              </a:rPr>
              <a:t>Google Store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App Store </a:t>
            </a:r>
            <a:r>
              <a:rPr lang="en-US" dirty="0" err="1">
                <a:effectLst/>
              </a:rPr>
              <a:t>gibi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mağzaların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nelere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dikkat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ettiği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nasıl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yayınladığı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gibi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bilgileri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deneyimledim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62A20-3391-2D4A-8DA2-04935895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2" y="2206227"/>
            <a:ext cx="4382458" cy="2191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A7E39-1B8A-5342-BF38-149A24F3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3" y="2247420"/>
            <a:ext cx="4244768" cy="23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{F5B5C741-3A53-444E-A7AC-FD101A52032E}tf10001061</Template>
  <TotalTime>108</TotalTime>
  <Words>413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TEKNOLOJİ FAKÜLTESİ YAZILIM MÜHENDİSLİGİ MESLEKİ UYGULAMA-2 YAZ STAJI SUNUMU</vt:lpstr>
      <vt:lpstr>GIRIŞ</vt:lpstr>
      <vt:lpstr>KURUM TANITIMI</vt:lpstr>
      <vt:lpstr>KURUM TANITIMI</vt:lpstr>
      <vt:lpstr>KURUM TANITIMI</vt:lpstr>
      <vt:lpstr>PROJE HAKKINDA</vt:lpstr>
      <vt:lpstr>PROJE HAKKINDA</vt:lpstr>
      <vt:lpstr>PROJE HAKKINDA</vt:lpstr>
      <vt:lpstr>KAZANIMLAR</vt:lpstr>
      <vt:lpstr>KAZANIMLAR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TEKNOLOJİ FAKÜLTESİ YAZILIM MÜHENDİSLİGİ MESLEKİ UYGULAMA-1 YAZ STAJI SUNUMU</dc:title>
  <dc:creator>Microsoft Office User</dc:creator>
  <cp:lastModifiedBy>Microsoft Office User</cp:lastModifiedBy>
  <cp:revision>17</cp:revision>
  <dcterms:created xsi:type="dcterms:W3CDTF">2022-11-08T06:24:19Z</dcterms:created>
  <dcterms:modified xsi:type="dcterms:W3CDTF">2022-11-08T08:13:07Z</dcterms:modified>
</cp:coreProperties>
</file>