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3" r:id="rId1"/>
    <p:sldMasterId id="2147483946" r:id="rId2"/>
    <p:sldMasterId id="2147483954" r:id="rId3"/>
  </p:sldMasterIdLst>
  <p:notesMasterIdLst>
    <p:notesMasterId r:id="rId5"/>
  </p:notesMasterIdLst>
  <p:handoutMasterIdLst>
    <p:handoutMasterId r:id="rId6"/>
  </p:handoutMasterIdLst>
  <p:sldIdLst>
    <p:sldId id="954" r:id="rId4"/>
  </p:sldIdLst>
  <p:sldSz cx="9144000" cy="6858000" type="screen4x3"/>
  <p:notesSz cx="6858000" cy="9945688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sız Bölüm" id="{A8C35F19-F130-4EA5-BE67-F768E73A9E68}">
          <p14:sldIdLst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ik Elibol" initials="NE" lastIdx="1" clrIdx="0">
    <p:extLst>
      <p:ext uri="{19B8F6BF-5375-455C-9EA6-DF929625EA0E}">
        <p15:presenceInfo xmlns:p15="http://schemas.microsoft.com/office/powerpoint/2012/main" userId="7f77b91f619be5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FF"/>
    <a:srgbClr val="66FF33"/>
    <a:srgbClr val="000000"/>
    <a:srgbClr val="004280"/>
    <a:srgbClr val="6784C1"/>
    <a:srgbClr val="004686"/>
    <a:srgbClr val="5C80B3"/>
    <a:srgbClr val="5F89B9"/>
    <a:srgbClr val="5F8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ema Uygulanmış Stil 1 - Vurgu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Açık Stil 2 - Vurgu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Açık Stil 2 - Vurgu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250" autoAdjust="0"/>
  </p:normalViewPr>
  <p:slideViewPr>
    <p:cSldViewPr snapToGrid="0">
      <p:cViewPr varScale="1">
        <p:scale>
          <a:sx n="65" d="100"/>
          <a:sy n="65" d="100"/>
        </p:scale>
        <p:origin x="1048" y="32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42"/>
    </p:cViewPr>
  </p:sorterViewPr>
  <p:notesViewPr>
    <p:cSldViewPr snapToGrid="0">
      <p:cViewPr varScale="1">
        <p:scale>
          <a:sx n="47" d="100"/>
          <a:sy n="47" d="100"/>
        </p:scale>
        <p:origin x="-2952" y="-114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71800" cy="497284"/>
          </a:xfrm>
          <a:prstGeom prst="rect">
            <a:avLst/>
          </a:prstGeom>
        </p:spPr>
        <p:txBody>
          <a:bodyPr vert="horz" lIns="98043" tIns="49022" rIns="98043" bIns="49022" rtlCol="0"/>
          <a:lstStyle>
            <a:lvl1pPr algn="l">
              <a:defRPr sz="13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97284"/>
          </a:xfrm>
          <a:prstGeom prst="rect">
            <a:avLst/>
          </a:prstGeom>
        </p:spPr>
        <p:txBody>
          <a:bodyPr vert="horz" lIns="98043" tIns="49022" rIns="98043" bIns="49022" rtlCol="0"/>
          <a:lstStyle>
            <a:lvl1pPr algn="r">
              <a:defRPr sz="1300"/>
            </a:lvl1pPr>
          </a:lstStyle>
          <a:p>
            <a:fld id="{986777E4-9475-8446-9C92-3FD7FFADEFA1}" type="datetimeFigureOut">
              <a:rPr lang="it-IT" smtClean="0">
                <a:latin typeface="Arial"/>
              </a:rPr>
              <a:pPr/>
              <a:t>13/07/2021</a:t>
            </a:fld>
            <a:endParaRPr lang="it-IT" dirty="0">
              <a:latin typeface="Arial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446679"/>
            <a:ext cx="2971800" cy="497284"/>
          </a:xfrm>
          <a:prstGeom prst="rect">
            <a:avLst/>
          </a:prstGeom>
        </p:spPr>
        <p:txBody>
          <a:bodyPr vert="horz" lIns="98043" tIns="49022" rIns="98043" bIns="49022" rtlCol="0" anchor="b"/>
          <a:lstStyle>
            <a:lvl1pPr algn="l">
              <a:defRPr sz="13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5" y="9446679"/>
            <a:ext cx="2971800" cy="497284"/>
          </a:xfrm>
          <a:prstGeom prst="rect">
            <a:avLst/>
          </a:prstGeom>
        </p:spPr>
        <p:txBody>
          <a:bodyPr vert="horz" lIns="98043" tIns="49022" rIns="98043" bIns="49022" rtlCol="0" anchor="b"/>
          <a:lstStyle>
            <a:lvl1pPr algn="r">
              <a:defRPr sz="1300"/>
            </a:lvl1pPr>
          </a:lstStyle>
          <a:p>
            <a:fld id="{A7004876-7C41-8541-8A87-AC5A2920BFC6}" type="slidenum">
              <a:rPr lang="it-IT" smtClean="0">
                <a:latin typeface="Arial"/>
              </a:rPr>
              <a:pPr/>
              <a:t>‹#›</a:t>
            </a:fld>
            <a:endParaRPr lang="it-IT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13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71800" cy="497284"/>
          </a:xfrm>
          <a:prstGeom prst="rect">
            <a:avLst/>
          </a:prstGeom>
        </p:spPr>
        <p:txBody>
          <a:bodyPr vert="horz" lIns="98043" tIns="49022" rIns="98043" bIns="49022" rtlCol="0"/>
          <a:lstStyle>
            <a:lvl1pPr algn="l">
              <a:defRPr sz="13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97284"/>
          </a:xfrm>
          <a:prstGeom prst="rect">
            <a:avLst/>
          </a:prstGeom>
        </p:spPr>
        <p:txBody>
          <a:bodyPr vert="horz" lIns="98043" tIns="49022" rIns="98043" bIns="49022" rtlCol="0"/>
          <a:lstStyle>
            <a:lvl1pPr algn="r">
              <a:defRPr sz="1300">
                <a:latin typeface="Arial"/>
              </a:defRPr>
            </a:lvl1pPr>
          </a:lstStyle>
          <a:p>
            <a:fld id="{11A086D9-B6C2-4543-93F1-7626B8D6DACC}" type="datetimeFigureOut">
              <a:rPr lang="it-IT" smtClean="0"/>
              <a:pPr/>
              <a:t>13/07/2021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43" tIns="49022" rIns="98043" bIns="49022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724204"/>
            <a:ext cx="5486400" cy="4475560"/>
          </a:xfrm>
          <a:prstGeom prst="rect">
            <a:avLst/>
          </a:prstGeom>
        </p:spPr>
        <p:txBody>
          <a:bodyPr vert="horz" lIns="98043" tIns="49022" rIns="98043" bIns="49022" rtlCol="0"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446679"/>
            <a:ext cx="2971800" cy="497284"/>
          </a:xfrm>
          <a:prstGeom prst="rect">
            <a:avLst/>
          </a:prstGeom>
        </p:spPr>
        <p:txBody>
          <a:bodyPr vert="horz" lIns="98043" tIns="49022" rIns="98043" bIns="49022" rtlCol="0" anchor="b"/>
          <a:lstStyle>
            <a:lvl1pPr algn="l">
              <a:defRPr sz="13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5" y="9446679"/>
            <a:ext cx="2971800" cy="497284"/>
          </a:xfrm>
          <a:prstGeom prst="rect">
            <a:avLst/>
          </a:prstGeom>
        </p:spPr>
        <p:txBody>
          <a:bodyPr vert="horz" lIns="98043" tIns="49022" rIns="98043" bIns="49022" rtlCol="0" anchor="b"/>
          <a:lstStyle>
            <a:lvl1pPr algn="r">
              <a:defRPr sz="1300">
                <a:latin typeface="Arial"/>
              </a:defRPr>
            </a:lvl1pPr>
          </a:lstStyle>
          <a:p>
            <a:fld id="{D56EDDCE-EE65-6D48-ACA2-30328AA8009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336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6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1AB4D7-F163-446B-9652-B32CCF27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C5078F9-E89A-4AF1-AD33-B297C77C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BAFC525-D131-4721-9015-933E536D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34E2EF6-03F3-45A2-9785-D7F729AF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88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43A28A9-A40F-41B7-BB4E-19E4F55D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E59432C-B501-46F5-87F8-6BDA11C7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45464C-020A-4E61-8A35-161864EE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37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2480AE-70E8-4687-8DB0-39CDD1CA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A959B4-55A1-41EC-9A18-3FB33C79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314AD6A-40D2-4723-8F28-976E025AD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8CE655-F55E-4326-849A-A5F6564B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4CA2C7-7BED-4D02-A985-68E14332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0763ED-4FCE-48BF-93AA-08B50242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15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C79967-68E8-442F-84B9-8E97A594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AF6A51B-58A1-4687-90E2-14A3A7E9F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8D598C-E039-4228-8846-5B887061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5C7BCD-9B30-4856-AC66-1164081F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0109DB-D0CE-40E5-B814-5E97298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7B6DBD-75CA-4487-A68E-58F8710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161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F35E10-B85D-4C13-B9F0-CF09E943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A13DAC-5456-447E-BA72-0D628109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8A030C-E152-40A9-89C0-D7D19FA5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61F4A7-2F0B-432D-A55C-2B0694F9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942DA6-5235-497B-B5BC-8A171BCE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22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13CA7E4-6634-449D-98AE-9BC689A1E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32CDB6-14E6-491C-8482-CCD5A569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FE1E55-A0B9-4BC9-8AFB-2AA027DD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2805F1-2D67-4B74-AFCD-8487115D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C90AE7-B98A-4EBD-8923-BA2F058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8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31346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05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478699" y="3739533"/>
            <a:ext cx="4368467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700" y="2172700"/>
            <a:ext cx="7848267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Title of the presentation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8700" y="27127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Subtitle of the presentation</a:t>
            </a: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78699" y="3976598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478699" y="5415932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City, Nation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78699" y="5636065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tr-TR" dirty="0" err="1"/>
              <a:t>September</a:t>
            </a:r>
            <a:r>
              <a:rPr lang="tr-TR" dirty="0"/>
              <a:t>, 19th , 2016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345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0C3F6-12B4-42FE-AEA0-C23FDCD52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D04095-DE2F-4E38-9C5E-C17CA374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315D53-3B4B-49C4-B17E-C2F665C6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A2A560-B4DF-4863-915C-C86B300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0FED00-999C-4844-BEB6-906BCDCD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2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1FD87-7662-44A1-9111-C853A551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4F6875-D5C1-4A22-A5BA-1CBC3600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522DBC-8BC6-400A-B7D3-FDCE75CE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FD3A7F-9670-4574-9F90-8345D2EC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87BC61-65BD-4E3A-A871-E1E0E7D6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5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9ED29B-FF20-4912-9A1A-6F8BBE9F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C46B03-F726-455F-9066-371134C7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BC8582-6FE2-4A7C-8DCD-5468A1F6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6B8E9F-27B5-44DF-B3E3-CA23C414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B01A4C-47AF-409B-B9FB-7BD85DF6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8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6B3F54-94E5-4D79-BB0C-A3A11B2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ACCE4A-28BC-4DA8-BD2D-A52FC7B7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3B0A2D-7B02-4932-A8C2-08B67F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166C211-1D19-4763-A756-B0E97547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F7434C-3D6C-4136-99E5-C9F2965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CDB3A78-9349-4295-B21A-9A61F3A9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95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79CBE5-EAF1-4FCF-965E-F8362CA6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4DEA10-2BDE-4454-803F-A1991124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AC79AD6-80C8-4B65-9E05-FDC990766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8FF5893-40C2-4604-ACBE-DE5F9BE92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A3FA29-B90E-4FB8-80B6-E7FF97326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C1C8A1B-E461-4245-AEED-F3523C56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33951CB-1782-44E4-9471-F8C6F111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538F16C-3C7F-413D-A762-6BB0C562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75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1 14"/>
          <p:cNvCxnSpPr/>
          <p:nvPr userDrawn="1"/>
        </p:nvCxnSpPr>
        <p:spPr>
          <a:xfrm>
            <a:off x="368300" y="658021"/>
            <a:ext cx="8596350" cy="0"/>
          </a:xfrm>
          <a:prstGeom prst="line">
            <a:avLst/>
          </a:prstGeom>
          <a:ln w="1270" cmpd="sng">
            <a:solidFill>
              <a:srgbClr val="00468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 userDrawn="1"/>
        </p:nvCxnSpPr>
        <p:spPr>
          <a:xfrm rot="5400000">
            <a:off x="8153408" y="6527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12" y="23715"/>
            <a:ext cx="1366838" cy="63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7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3" r:id="rId2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>
          <a:xfrm>
            <a:off x="0" y="1735511"/>
            <a:ext cx="9144000" cy="34968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428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egnaposto testo 4"/>
          <p:cNvSpPr txBox="1">
            <a:spLocks/>
          </p:cNvSpPr>
          <p:nvPr userDrawn="1"/>
        </p:nvSpPr>
        <p:spPr>
          <a:xfrm>
            <a:off x="656500" y="3112500"/>
            <a:ext cx="7848267" cy="54933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 u="none" kern="1200" baseline="0">
                <a:solidFill>
                  <a:schemeClr val="bg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THANK YOU FOR YOUR ATTENTION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977438"/>
            <a:ext cx="1633538" cy="75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1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2D80738-9FC9-41FB-B523-6C1E1D64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F23A66-D241-44BF-A82E-401DDCD8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0E731A-044E-4DAC-ACC8-06EE3B889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3196-CEB1-4BC9-8D0B-B612D7DC1E1E}" type="datetimeFigureOut">
              <a:rPr lang="tr-TR" smtClean="0"/>
              <a:t>13.07.2021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F66A8A-DDB9-4B7A-AD7C-2E4B2D2E0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ED7593-7761-4DF8-BFC6-8CEE48633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B306-3890-4959-8B5C-CCC4CA330E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37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4"/>
          <p:cNvSpPr txBox="1">
            <a:spLocks/>
          </p:cNvSpPr>
          <p:nvPr/>
        </p:nvSpPr>
        <p:spPr>
          <a:xfrm>
            <a:off x="374900" y="2816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 defTabSz="457200" rtl="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ÜRÜN GAMI</a:t>
            </a:r>
            <a:endParaRPr lang="it-I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5F2D6D-4772-44FB-857E-A2B3C3C20068}"/>
              </a:ext>
            </a:extLst>
          </p:cNvPr>
          <p:cNvSpPr/>
          <p:nvPr/>
        </p:nvSpPr>
        <p:spPr>
          <a:xfrm>
            <a:off x="3932808" y="6027938"/>
            <a:ext cx="1455938" cy="612559"/>
          </a:xfrm>
          <a:prstGeom prst="ellipse">
            <a:avLst/>
          </a:prstGeom>
          <a:noFill/>
          <a:ln>
            <a:noFill/>
          </a:ln>
          <a:effectLst>
            <a:innerShdw blurRad="1016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ltbilgi Yer Tutucusu 2">
            <a:extLst>
              <a:ext uri="{FF2B5EF4-FFF2-40B4-BE49-F238E27FC236}">
                <a16:creationId xmlns:a16="http://schemas.microsoft.com/office/drawing/2014/main" id="{4D555CBD-5B48-4AB6-B8AD-33589D6EAF5A}"/>
              </a:ext>
            </a:extLst>
          </p:cNvPr>
          <p:cNvSpPr txBox="1">
            <a:spLocks/>
          </p:cNvSpPr>
          <p:nvPr/>
        </p:nvSpPr>
        <p:spPr>
          <a:xfrm>
            <a:off x="71763" y="6622462"/>
            <a:ext cx="3777004" cy="234131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dirty="0" err="1"/>
              <a:t>Confidential</a:t>
            </a:r>
            <a:endParaRPr lang="it-IT" sz="1200" dirty="0"/>
          </a:p>
        </p:txBody>
      </p: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BE681D04-DA1D-4860-9DEA-615588F9ECA5}"/>
              </a:ext>
            </a:extLst>
          </p:cNvPr>
          <p:cNvCxnSpPr/>
          <p:nvPr/>
        </p:nvCxnSpPr>
        <p:spPr>
          <a:xfrm flipH="1">
            <a:off x="1697239" y="3170191"/>
            <a:ext cx="247338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2D49EA02-B9AF-44D1-BB72-ABAF19BB3BDF}"/>
              </a:ext>
            </a:extLst>
          </p:cNvPr>
          <p:cNvSpPr txBox="1"/>
          <p:nvPr/>
        </p:nvSpPr>
        <p:spPr>
          <a:xfrm>
            <a:off x="3575304" y="1087345"/>
            <a:ext cx="1993392" cy="368559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ÜRÜNLER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D33BD3AF-4890-4CBF-873A-64EA98B3A3E4}"/>
              </a:ext>
            </a:extLst>
          </p:cNvPr>
          <p:cNvSpPr txBox="1"/>
          <p:nvPr/>
        </p:nvSpPr>
        <p:spPr>
          <a:xfrm>
            <a:off x="192608" y="2533780"/>
            <a:ext cx="37016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Araç </a:t>
            </a:r>
            <a:r>
              <a:rPr lang="tr-TR" b="1" u="sng" dirty="0"/>
              <a:t>Aydınlatma</a:t>
            </a:r>
            <a:r>
              <a:rPr lang="tr-TR" b="1" dirty="0"/>
              <a:t> Ürün Parçaları 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AEFA61F2-22CA-4E25-A060-D385ECAD22F8}"/>
              </a:ext>
            </a:extLst>
          </p:cNvPr>
          <p:cNvSpPr txBox="1"/>
          <p:nvPr/>
        </p:nvSpPr>
        <p:spPr>
          <a:xfrm>
            <a:off x="5568696" y="2509026"/>
            <a:ext cx="346030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Araç </a:t>
            </a:r>
            <a:r>
              <a:rPr lang="tr-TR" b="1" u="sng" dirty="0"/>
              <a:t>Ayna </a:t>
            </a:r>
            <a:r>
              <a:rPr lang="tr-TR" b="1" dirty="0"/>
              <a:t>Ürün Parçaları </a:t>
            </a:r>
          </a:p>
        </p:txBody>
      </p: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FC9AB2BB-738A-48F0-B383-6D3F8B1161CE}"/>
              </a:ext>
            </a:extLst>
          </p:cNvPr>
          <p:cNvCxnSpPr>
            <a:stCxn id="2" idx="2"/>
            <a:endCxn id="66" idx="0"/>
          </p:cNvCxnSpPr>
          <p:nvPr/>
        </p:nvCxnSpPr>
        <p:spPr>
          <a:xfrm rot="16200000" flipH="1">
            <a:off x="5408864" y="619040"/>
            <a:ext cx="1053122" cy="2726850"/>
          </a:xfrm>
          <a:prstGeom prst="bentConnector3">
            <a:avLst>
              <a:gd name="adj1" fmla="val 51206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1556DE8-1D3A-4AF5-A810-863873389A22}"/>
              </a:ext>
            </a:extLst>
          </p:cNvPr>
          <p:cNvSpPr txBox="1"/>
          <p:nvPr/>
        </p:nvSpPr>
        <p:spPr>
          <a:xfrm>
            <a:off x="1585031" y="3122211"/>
            <a:ext cx="22637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/>
              <a:t>Far parçaları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C569F124-233E-410D-89B2-072E25E314CA}"/>
              </a:ext>
            </a:extLst>
          </p:cNvPr>
          <p:cNvSpPr txBox="1"/>
          <p:nvPr/>
        </p:nvSpPr>
        <p:spPr>
          <a:xfrm>
            <a:off x="1585030" y="3639854"/>
            <a:ext cx="22637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/>
              <a:t>Stop parçaları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F840AD0A-EFD0-4AAD-ACD3-22BA5B098DF4}"/>
              </a:ext>
            </a:extLst>
          </p:cNvPr>
          <p:cNvSpPr txBox="1"/>
          <p:nvPr/>
        </p:nvSpPr>
        <p:spPr>
          <a:xfrm>
            <a:off x="5568696" y="3039208"/>
            <a:ext cx="25869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/>
              <a:t>Yan Ayna parçaları</a:t>
            </a:r>
          </a:p>
        </p:txBody>
      </p:sp>
      <p:cxnSp>
        <p:nvCxnSpPr>
          <p:cNvPr id="71" name="Bağlayıcı: Dirsek 70">
            <a:extLst>
              <a:ext uri="{FF2B5EF4-FFF2-40B4-BE49-F238E27FC236}">
                <a16:creationId xmlns:a16="http://schemas.microsoft.com/office/drawing/2014/main" id="{4401D2E2-317F-477E-AC57-688D0010CD5B}"/>
              </a:ext>
            </a:extLst>
          </p:cNvPr>
          <p:cNvCxnSpPr>
            <a:cxnSpLocks/>
            <a:stCxn id="2" idx="2"/>
            <a:endCxn id="63" idx="0"/>
          </p:cNvCxnSpPr>
          <p:nvPr/>
        </p:nvCxnSpPr>
        <p:spPr>
          <a:xfrm rot="5400000">
            <a:off x="2768788" y="730568"/>
            <a:ext cx="1077876" cy="2528549"/>
          </a:xfrm>
          <a:prstGeom prst="bentConnector3">
            <a:avLst>
              <a:gd name="adj1" fmla="val 50000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D17D7E4A-215D-49F5-B429-9D951717B786}"/>
              </a:ext>
            </a:extLst>
          </p:cNvPr>
          <p:cNvSpPr txBox="1"/>
          <p:nvPr/>
        </p:nvSpPr>
        <p:spPr>
          <a:xfrm>
            <a:off x="5568696" y="3569390"/>
            <a:ext cx="25869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İç Dikiz ayna parçaları</a:t>
            </a:r>
          </a:p>
        </p:txBody>
      </p:sp>
      <p:cxnSp>
        <p:nvCxnSpPr>
          <p:cNvPr id="75" name="Bağlayıcı: Dirsek 74">
            <a:extLst>
              <a:ext uri="{FF2B5EF4-FFF2-40B4-BE49-F238E27FC236}">
                <a16:creationId xmlns:a16="http://schemas.microsoft.com/office/drawing/2014/main" id="{8BF90297-A2B5-40CF-828D-330AA9DF4827}"/>
              </a:ext>
            </a:extLst>
          </p:cNvPr>
          <p:cNvCxnSpPr>
            <a:cxnSpLocks/>
            <a:stCxn id="68" idx="3"/>
            <a:endCxn id="63" idx="3"/>
          </p:cNvCxnSpPr>
          <p:nvPr/>
        </p:nvCxnSpPr>
        <p:spPr>
          <a:xfrm flipV="1">
            <a:off x="3848767" y="2718446"/>
            <a:ext cx="45526" cy="588431"/>
          </a:xfrm>
          <a:prstGeom prst="bentConnector3">
            <a:avLst>
              <a:gd name="adj1" fmla="val 602131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Bağlayıcı: Dirsek 76">
            <a:extLst>
              <a:ext uri="{FF2B5EF4-FFF2-40B4-BE49-F238E27FC236}">
                <a16:creationId xmlns:a16="http://schemas.microsoft.com/office/drawing/2014/main" id="{9CB2A405-E8A8-4AA0-95D8-D2942DA2B97E}"/>
              </a:ext>
            </a:extLst>
          </p:cNvPr>
          <p:cNvCxnSpPr>
            <a:cxnSpLocks/>
            <a:stCxn id="69" idx="3"/>
            <a:endCxn id="63" idx="3"/>
          </p:cNvCxnSpPr>
          <p:nvPr/>
        </p:nvCxnSpPr>
        <p:spPr>
          <a:xfrm flipV="1">
            <a:off x="3848766" y="2718446"/>
            <a:ext cx="45527" cy="1106074"/>
          </a:xfrm>
          <a:prstGeom prst="bentConnector3">
            <a:avLst>
              <a:gd name="adj1" fmla="val 602120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Bağlayıcı: Dirsek 78">
            <a:extLst>
              <a:ext uri="{FF2B5EF4-FFF2-40B4-BE49-F238E27FC236}">
                <a16:creationId xmlns:a16="http://schemas.microsoft.com/office/drawing/2014/main" id="{0ACBEA66-B9E0-4446-8811-880FCE194B9A}"/>
              </a:ext>
            </a:extLst>
          </p:cNvPr>
          <p:cNvCxnSpPr>
            <a:cxnSpLocks/>
            <a:stCxn id="73" idx="1"/>
            <a:endCxn id="66" idx="1"/>
          </p:cNvCxnSpPr>
          <p:nvPr/>
        </p:nvCxnSpPr>
        <p:spPr>
          <a:xfrm rot="10800000">
            <a:off x="5568696" y="2693692"/>
            <a:ext cx="12700" cy="1060364"/>
          </a:xfrm>
          <a:prstGeom prst="bentConnector3">
            <a:avLst>
              <a:gd name="adj1" fmla="val 1800000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Bağlayıcı: Dirsek 79">
            <a:extLst>
              <a:ext uri="{FF2B5EF4-FFF2-40B4-BE49-F238E27FC236}">
                <a16:creationId xmlns:a16="http://schemas.microsoft.com/office/drawing/2014/main" id="{51DFFF27-2DA2-4DA4-A12B-62D1FE54B5FC}"/>
              </a:ext>
            </a:extLst>
          </p:cNvPr>
          <p:cNvCxnSpPr>
            <a:cxnSpLocks/>
            <a:stCxn id="70" idx="1"/>
            <a:endCxn id="66" idx="1"/>
          </p:cNvCxnSpPr>
          <p:nvPr/>
        </p:nvCxnSpPr>
        <p:spPr>
          <a:xfrm rot="10800000">
            <a:off x="5568696" y="2693692"/>
            <a:ext cx="12700" cy="530182"/>
          </a:xfrm>
          <a:prstGeom prst="bentConnector3">
            <a:avLst>
              <a:gd name="adj1" fmla="val 1800000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Resim 36">
            <a:extLst>
              <a:ext uri="{FF2B5EF4-FFF2-40B4-BE49-F238E27FC236}">
                <a16:creationId xmlns:a16="http://schemas.microsoft.com/office/drawing/2014/main" id="{2CC011DA-1EE2-49FC-8554-ACEB128A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88" y="4338224"/>
            <a:ext cx="3283556" cy="633221"/>
          </a:xfrm>
          <a:prstGeom prst="rect">
            <a:avLst/>
          </a:prstGeom>
        </p:spPr>
      </p:pic>
      <p:pic>
        <p:nvPicPr>
          <p:cNvPr id="87" name="Resim 86">
            <a:extLst>
              <a:ext uri="{FF2B5EF4-FFF2-40B4-BE49-F238E27FC236}">
                <a16:creationId xmlns:a16="http://schemas.microsoft.com/office/drawing/2014/main" id="{E9FD8D24-0926-4D93-9632-8A6F80A5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8" y="4396309"/>
            <a:ext cx="1268917" cy="622876"/>
          </a:xfrm>
          <a:prstGeom prst="rect">
            <a:avLst/>
          </a:prstGeom>
        </p:spPr>
      </p:pic>
      <p:pic>
        <p:nvPicPr>
          <p:cNvPr id="89" name="Resim 88">
            <a:extLst>
              <a:ext uri="{FF2B5EF4-FFF2-40B4-BE49-F238E27FC236}">
                <a16:creationId xmlns:a16="http://schemas.microsoft.com/office/drawing/2014/main" id="{941DD5BD-41F9-4D76-A4A3-1A9C8CCB6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25" y="4338224"/>
            <a:ext cx="1210553" cy="756596"/>
          </a:xfrm>
          <a:prstGeom prst="rect">
            <a:avLst/>
          </a:prstGeom>
        </p:spPr>
      </p:pic>
      <p:pic>
        <p:nvPicPr>
          <p:cNvPr id="91" name="Resim 90">
            <a:extLst>
              <a:ext uri="{FF2B5EF4-FFF2-40B4-BE49-F238E27FC236}">
                <a16:creationId xmlns:a16="http://schemas.microsoft.com/office/drawing/2014/main" id="{3ADA8A91-08ED-426F-836F-2189D8F2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442" y="4345955"/>
            <a:ext cx="907478" cy="673550"/>
          </a:xfrm>
          <a:prstGeom prst="rect">
            <a:avLst/>
          </a:prstGeom>
        </p:spPr>
      </p:pic>
      <p:pic>
        <p:nvPicPr>
          <p:cNvPr id="93" name="Resim 92">
            <a:extLst>
              <a:ext uri="{FF2B5EF4-FFF2-40B4-BE49-F238E27FC236}">
                <a16:creationId xmlns:a16="http://schemas.microsoft.com/office/drawing/2014/main" id="{A74BE432-082B-406D-947C-09E988324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616" y="4399976"/>
            <a:ext cx="745969" cy="634422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671ADF02-B63D-4958-8A31-9B34A53412A2}"/>
              </a:ext>
            </a:extLst>
          </p:cNvPr>
          <p:cNvSpPr txBox="1"/>
          <p:nvPr/>
        </p:nvSpPr>
        <p:spPr>
          <a:xfrm>
            <a:off x="2791030" y="5451492"/>
            <a:ext cx="412116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Araç iç ve dış </a:t>
            </a:r>
            <a:r>
              <a:rPr lang="tr-TR" b="1" dirty="0" err="1"/>
              <a:t>Trim</a:t>
            </a:r>
            <a:r>
              <a:rPr lang="tr-TR" b="1" dirty="0"/>
              <a:t> ürün Parçaları </a:t>
            </a:r>
          </a:p>
        </p:txBody>
      </p: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CADCFD3B-26E3-4615-8781-731F13AAA202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2980852" y="3580732"/>
            <a:ext cx="3456650" cy="284869"/>
          </a:xfrm>
          <a:prstGeom prst="bentConnector3">
            <a:avLst>
              <a:gd name="adj1" fmla="val 50000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6635E03F-C5BE-4306-8E88-685558A31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666" y="5874453"/>
            <a:ext cx="893239" cy="72693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EBBBBDB-FC74-4BEC-B584-5AF9AE9370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8068" b="34515"/>
          <a:stretch/>
        </p:blipFill>
        <p:spPr>
          <a:xfrm>
            <a:off x="4442241" y="6026948"/>
            <a:ext cx="818740" cy="73743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052D533-5402-4595-8FF1-7A4A25D5E1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7317" y="5962785"/>
            <a:ext cx="1102121" cy="7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26090"/>
      </p:ext>
    </p:extLst>
  </p:cSld>
  <p:clrMapOvr>
    <a:masterClrMapping/>
  </p:clrMapOvr>
</p:sld>
</file>

<file path=ppt/theme/theme1.xml><?xml version="1.0" encoding="utf-8"?>
<a:theme xmlns:a="http://schemas.openxmlformats.org/drawingml/2006/main" name="2_ARA SAYFA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>
          <a:innerShdw blurRad="1016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KAPANIŞ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Özel Tasarı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150977</TotalTime>
  <Words>30</Words>
  <Application>Microsoft Office PowerPoint</Application>
  <PresentationFormat>Ekran Gösterisi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2_ARA SAYFA</vt:lpstr>
      <vt:lpstr>3_KAPANIŞ</vt:lpstr>
      <vt:lpstr>Özel Tasarım</vt:lpstr>
      <vt:lpstr>PowerPoint Sunusu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FCA Corporate</dc:title>
  <dc:creator>ROBILANT</dc:creator>
  <cp:lastModifiedBy>Namik Elibol</cp:lastModifiedBy>
  <cp:revision>1789</cp:revision>
  <cp:lastPrinted>2021-03-23T10:17:46Z</cp:lastPrinted>
  <dcterms:created xsi:type="dcterms:W3CDTF">2014-10-10T13:09:08Z</dcterms:created>
  <dcterms:modified xsi:type="dcterms:W3CDTF">2021-07-13T13:18:28Z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